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303" r:id="rId7"/>
    <p:sldId id="304" r:id="rId8"/>
    <p:sldId id="271" r:id="rId9"/>
    <p:sldId id="272" r:id="rId10"/>
    <p:sldId id="305" r:id="rId11"/>
    <p:sldId id="276" r:id="rId12"/>
    <p:sldId id="277" r:id="rId13"/>
    <p:sldId id="278" r:id="rId14"/>
    <p:sldId id="279" r:id="rId15"/>
    <p:sldId id="282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 ExtraBold" panose="00000900000000000000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E703C3-E41E-4757-B602-5F814806C2A5}">
  <a:tblStyle styleId="{C3E703C3-E41E-4757-B602-5F814806C2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85205" autoAdjust="0"/>
  </p:normalViewPr>
  <p:slideViewPr>
    <p:cSldViewPr snapToGrid="0">
      <p:cViewPr varScale="1">
        <p:scale>
          <a:sx n="127" d="100"/>
          <a:sy n="127" d="100"/>
        </p:scale>
        <p:origin x="69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8146664e01_0_1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8146664e01_0_1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>
          <a:extLst>
            <a:ext uri="{FF2B5EF4-FFF2-40B4-BE49-F238E27FC236}">
              <a16:creationId xmlns:a16="http://schemas.microsoft.com/office/drawing/2014/main" id="{42788080-A1E9-7DED-A649-A44B19540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146664e01_0_21177:notes">
            <a:extLst>
              <a:ext uri="{FF2B5EF4-FFF2-40B4-BE49-F238E27FC236}">
                <a16:creationId xmlns:a16="http://schemas.microsoft.com/office/drawing/2014/main" id="{8C42385A-8E7C-2B48-08BB-3D2D199C5C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146664e01_0_21177:notes">
            <a:extLst>
              <a:ext uri="{FF2B5EF4-FFF2-40B4-BE49-F238E27FC236}">
                <a16:creationId xmlns:a16="http://schemas.microsoft.com/office/drawing/2014/main" id="{20A398B2-2DA4-79AA-AA8E-D74A93632C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85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18146664e01_0_2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18146664e01_0_2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18146664e01_0_2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18146664e01_0_2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8146664e01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18146664e01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8146664e01_0_2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18146664e01_0_2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135c9f142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135c9f142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8146664e01_0_1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8146664e01_0_1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8146664e01_0_2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8146664e01_0_2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8146664e01_0_1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8146664e01_0_1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>
          <a:extLst>
            <a:ext uri="{FF2B5EF4-FFF2-40B4-BE49-F238E27FC236}">
              <a16:creationId xmlns:a16="http://schemas.microsoft.com/office/drawing/2014/main" id="{A2C2E0B5-AE22-3958-E6E6-4FD2A5EF1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8146664e01_0_21025:notes">
            <a:extLst>
              <a:ext uri="{FF2B5EF4-FFF2-40B4-BE49-F238E27FC236}">
                <a16:creationId xmlns:a16="http://schemas.microsoft.com/office/drawing/2014/main" id="{035892F4-6A18-1F89-8B6A-82A8D9F198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8146664e01_0_21025:notes">
            <a:extLst>
              <a:ext uri="{FF2B5EF4-FFF2-40B4-BE49-F238E27FC236}">
                <a16:creationId xmlns:a16="http://schemas.microsoft.com/office/drawing/2014/main" id="{7B41FD77-A369-50EB-8EF0-5AAC29A101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7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>
          <a:extLst>
            <a:ext uri="{FF2B5EF4-FFF2-40B4-BE49-F238E27FC236}">
              <a16:creationId xmlns:a16="http://schemas.microsoft.com/office/drawing/2014/main" id="{5C295C98-10B8-6ACE-9649-9BCDC3850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8146664e01_0_21025:notes">
            <a:extLst>
              <a:ext uri="{FF2B5EF4-FFF2-40B4-BE49-F238E27FC236}">
                <a16:creationId xmlns:a16="http://schemas.microsoft.com/office/drawing/2014/main" id="{AB5BDD01-3A4F-131F-BFB4-513171E1FE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8146664e01_0_21025:notes">
            <a:extLst>
              <a:ext uri="{FF2B5EF4-FFF2-40B4-BE49-F238E27FC236}">
                <a16:creationId xmlns:a16="http://schemas.microsoft.com/office/drawing/2014/main" id="{9CE6443B-6962-6C45-DF60-7D222FC08B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024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8146664e01_0_1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8146664e01_0_1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146664e01_0_21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146664e01_0_21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375" y="1647000"/>
            <a:ext cx="7121100" cy="18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8170975" y="-29250"/>
            <a:ext cx="972900" cy="520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3416275"/>
            <a:ext cx="1750500" cy="17505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834525" y="203850"/>
            <a:ext cx="1192500" cy="1192500"/>
            <a:chOff x="6349175" y="3942900"/>
            <a:chExt cx="1192500" cy="1192500"/>
          </a:xfrm>
        </p:grpSpPr>
        <p:sp>
          <p:nvSpPr>
            <p:cNvPr id="13" name="Google Shape;13;p2"/>
            <p:cNvSpPr/>
            <p:nvPr/>
          </p:nvSpPr>
          <p:spPr>
            <a:xfrm>
              <a:off x="63491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876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61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0646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3031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876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61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646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3031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826175" y="4419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064675" y="4419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303175" y="4419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4675" y="4658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03175" y="4658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03175" y="4896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55475" y="181750"/>
            <a:ext cx="715500" cy="715500"/>
            <a:chOff x="355475" y="442350"/>
            <a:chExt cx="715500" cy="715500"/>
          </a:xfrm>
        </p:grpSpPr>
        <p:sp>
          <p:nvSpPr>
            <p:cNvPr id="29" name="Google Shape;29;p2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4374000" y="4484750"/>
            <a:ext cx="4770000" cy="477000"/>
            <a:chOff x="4374000" y="4484750"/>
            <a:chExt cx="4770000" cy="477000"/>
          </a:xfrm>
        </p:grpSpPr>
        <p:sp>
          <p:nvSpPr>
            <p:cNvPr id="42" name="Google Shape;42;p2"/>
            <p:cNvSpPr/>
            <p:nvPr/>
          </p:nvSpPr>
          <p:spPr>
            <a:xfrm>
              <a:off x="4851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89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28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566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805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043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82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520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59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997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236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474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713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951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190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428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667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905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851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089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328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566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805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043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282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520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59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97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236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474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713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951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190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428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667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05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74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12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/>
          <p:nvPr/>
        </p:nvSpPr>
        <p:spPr>
          <a:xfrm rot="10800000">
            <a:off x="6616280" y="-25"/>
            <a:ext cx="2519400" cy="2519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title"/>
          </p:nvPr>
        </p:nvSpPr>
        <p:spPr>
          <a:xfrm>
            <a:off x="713225" y="2934275"/>
            <a:ext cx="7717500" cy="145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title" idx="2" hasCustomPrompt="1"/>
          </p:nvPr>
        </p:nvSpPr>
        <p:spPr>
          <a:xfrm>
            <a:off x="3937800" y="1387838"/>
            <a:ext cx="1268400" cy="12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4" name="Google Shape;324;p16"/>
          <p:cNvSpPr/>
          <p:nvPr/>
        </p:nvSpPr>
        <p:spPr>
          <a:xfrm>
            <a:off x="0" y="-29250"/>
            <a:ext cx="713100" cy="520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16"/>
          <p:cNvGrpSpPr/>
          <p:nvPr/>
        </p:nvGrpSpPr>
        <p:grpSpPr>
          <a:xfrm rot="5400000">
            <a:off x="8141164" y="270812"/>
            <a:ext cx="715500" cy="715500"/>
            <a:chOff x="355475" y="442350"/>
            <a:chExt cx="715500" cy="715500"/>
          </a:xfrm>
        </p:grpSpPr>
        <p:sp>
          <p:nvSpPr>
            <p:cNvPr id="326" name="Google Shape;326;p16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16"/>
          <p:cNvGrpSpPr/>
          <p:nvPr/>
        </p:nvGrpSpPr>
        <p:grpSpPr>
          <a:xfrm flipH="1">
            <a:off x="347139" y="302225"/>
            <a:ext cx="1192500" cy="1192500"/>
            <a:chOff x="6349175" y="3942900"/>
            <a:chExt cx="1192500" cy="1192500"/>
          </a:xfrm>
        </p:grpSpPr>
        <p:sp>
          <p:nvSpPr>
            <p:cNvPr id="339" name="Google Shape;339;p16"/>
            <p:cNvSpPr/>
            <p:nvPr/>
          </p:nvSpPr>
          <p:spPr>
            <a:xfrm>
              <a:off x="6349175" y="3942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6587675" y="3942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6826175" y="3942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7064675" y="3942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7303175" y="3942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6587675" y="4181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6826175" y="4181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7064675" y="4181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303175" y="4181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6826175" y="4419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064675" y="4419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303175" y="4419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064675" y="4658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303175" y="4658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7303175" y="4896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16"/>
          <p:cNvGrpSpPr/>
          <p:nvPr/>
        </p:nvGrpSpPr>
        <p:grpSpPr>
          <a:xfrm>
            <a:off x="5805012" y="4737762"/>
            <a:ext cx="3339000" cy="238500"/>
            <a:chOff x="5805012" y="4737762"/>
            <a:chExt cx="3339000" cy="238500"/>
          </a:xfrm>
        </p:grpSpPr>
        <p:grpSp>
          <p:nvGrpSpPr>
            <p:cNvPr id="355" name="Google Shape;355;p16"/>
            <p:cNvGrpSpPr/>
            <p:nvPr/>
          </p:nvGrpSpPr>
          <p:grpSpPr>
            <a:xfrm flipH="1">
              <a:off x="6759012" y="4737762"/>
              <a:ext cx="2385000" cy="238500"/>
              <a:chOff x="-50" y="182150"/>
              <a:chExt cx="2385000" cy="238500"/>
            </a:xfrm>
          </p:grpSpPr>
          <p:grpSp>
            <p:nvGrpSpPr>
              <p:cNvPr id="356" name="Google Shape;356;p16"/>
              <p:cNvGrpSpPr/>
              <p:nvPr/>
            </p:nvGrpSpPr>
            <p:grpSpPr>
              <a:xfrm flipH="1">
                <a:off x="-50" y="182150"/>
                <a:ext cx="1192500" cy="238500"/>
                <a:chOff x="7951500" y="4723250"/>
                <a:chExt cx="1192500" cy="238500"/>
              </a:xfrm>
            </p:grpSpPr>
            <p:sp>
              <p:nvSpPr>
                <p:cNvPr id="357" name="Google Shape;357;p16"/>
                <p:cNvSpPr/>
                <p:nvPr/>
              </p:nvSpPr>
              <p:spPr>
                <a:xfrm>
                  <a:off x="7951500" y="4723250"/>
                  <a:ext cx="238500" cy="2385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16"/>
                <p:cNvSpPr/>
                <p:nvPr/>
              </p:nvSpPr>
              <p:spPr>
                <a:xfrm>
                  <a:off x="8190000" y="4723250"/>
                  <a:ext cx="238500" cy="2385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16"/>
                <p:cNvSpPr/>
                <p:nvPr/>
              </p:nvSpPr>
              <p:spPr>
                <a:xfrm>
                  <a:off x="8428500" y="4723250"/>
                  <a:ext cx="238500" cy="2385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16"/>
                <p:cNvSpPr/>
                <p:nvPr/>
              </p:nvSpPr>
              <p:spPr>
                <a:xfrm>
                  <a:off x="8667000" y="4723250"/>
                  <a:ext cx="238500" cy="2385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6"/>
                <p:cNvSpPr/>
                <p:nvPr/>
              </p:nvSpPr>
              <p:spPr>
                <a:xfrm>
                  <a:off x="8905500" y="4723250"/>
                  <a:ext cx="238500" cy="2385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2" name="Google Shape;362;p16"/>
              <p:cNvSpPr/>
              <p:nvPr/>
            </p:nvSpPr>
            <p:spPr>
              <a:xfrm flipH="1">
                <a:off x="1192450" y="182150"/>
                <a:ext cx="238500" cy="2385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 flipH="1">
                <a:off x="1430950" y="182150"/>
                <a:ext cx="238500" cy="2385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 flipH="1">
                <a:off x="1669450" y="182150"/>
                <a:ext cx="238500" cy="2385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 flipH="1">
                <a:off x="1907950" y="182150"/>
                <a:ext cx="238500" cy="2385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 flipH="1">
                <a:off x="2146450" y="182150"/>
                <a:ext cx="238500" cy="2385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7" name="Google Shape;367;p16"/>
            <p:cNvSpPr/>
            <p:nvPr/>
          </p:nvSpPr>
          <p:spPr>
            <a:xfrm>
              <a:off x="6520512" y="4737762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6282012" y="4737762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6043512" y="4737762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5805012" y="4737762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_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"/>
          <p:cNvSpPr/>
          <p:nvPr/>
        </p:nvSpPr>
        <p:spPr>
          <a:xfrm flipH="1">
            <a:off x="0" y="-29250"/>
            <a:ext cx="972900" cy="520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7"/>
          <p:cNvSpPr/>
          <p:nvPr/>
        </p:nvSpPr>
        <p:spPr>
          <a:xfrm flipH="1">
            <a:off x="7393375" y="3416275"/>
            <a:ext cx="1750500" cy="17505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17"/>
          <p:cNvGrpSpPr/>
          <p:nvPr/>
        </p:nvGrpSpPr>
        <p:grpSpPr>
          <a:xfrm flipH="1">
            <a:off x="116850" y="203850"/>
            <a:ext cx="1192500" cy="1192500"/>
            <a:chOff x="6349175" y="3942900"/>
            <a:chExt cx="1192500" cy="1192500"/>
          </a:xfrm>
        </p:grpSpPr>
        <p:sp>
          <p:nvSpPr>
            <p:cNvPr id="375" name="Google Shape;375;p17"/>
            <p:cNvSpPr/>
            <p:nvPr/>
          </p:nvSpPr>
          <p:spPr>
            <a:xfrm>
              <a:off x="63491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65876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68261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70646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73031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65876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68261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70646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73031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826175" y="4419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7064675" y="4419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7303175" y="4419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7064675" y="4658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7303175" y="4658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7303175" y="4896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7"/>
          <p:cNvGrpSpPr/>
          <p:nvPr/>
        </p:nvGrpSpPr>
        <p:grpSpPr>
          <a:xfrm flipH="1">
            <a:off x="0" y="4484750"/>
            <a:ext cx="1908000" cy="477000"/>
            <a:chOff x="7236000" y="4484750"/>
            <a:chExt cx="1908000" cy="477000"/>
          </a:xfrm>
        </p:grpSpPr>
        <p:sp>
          <p:nvSpPr>
            <p:cNvPr id="391" name="Google Shape;391;p17"/>
            <p:cNvSpPr/>
            <p:nvPr/>
          </p:nvSpPr>
          <p:spPr>
            <a:xfrm>
              <a:off x="7713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7951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8190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8428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8667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8905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7236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7474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7713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7951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8190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8428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8667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8905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7"/>
          <p:cNvGrpSpPr/>
          <p:nvPr/>
        </p:nvGrpSpPr>
        <p:grpSpPr>
          <a:xfrm flipH="1">
            <a:off x="8072900" y="181750"/>
            <a:ext cx="715500" cy="715500"/>
            <a:chOff x="355475" y="442350"/>
            <a:chExt cx="715500" cy="715500"/>
          </a:xfrm>
        </p:grpSpPr>
        <p:sp>
          <p:nvSpPr>
            <p:cNvPr id="406" name="Google Shape;406;p17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17"/>
          <p:cNvSpPr txBox="1">
            <a:spLocks noGrp="1"/>
          </p:cNvSpPr>
          <p:nvPr>
            <p:ph type="title"/>
          </p:nvPr>
        </p:nvSpPr>
        <p:spPr>
          <a:xfrm>
            <a:off x="713225" y="2934275"/>
            <a:ext cx="7717500" cy="145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9" name="Google Shape;419;p17"/>
          <p:cNvSpPr txBox="1">
            <a:spLocks noGrp="1"/>
          </p:cNvSpPr>
          <p:nvPr>
            <p:ph type="title" idx="2" hasCustomPrompt="1"/>
          </p:nvPr>
        </p:nvSpPr>
        <p:spPr>
          <a:xfrm>
            <a:off x="3937800" y="1387838"/>
            <a:ext cx="1268400" cy="12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2">
  <p:cSld name="SECTION_HEADER_1_2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8"/>
          <p:cNvSpPr/>
          <p:nvPr/>
        </p:nvSpPr>
        <p:spPr>
          <a:xfrm rot="10800000">
            <a:off x="6616280" y="-25"/>
            <a:ext cx="2519400" cy="2519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8"/>
          <p:cNvSpPr txBox="1">
            <a:spLocks noGrp="1"/>
          </p:cNvSpPr>
          <p:nvPr>
            <p:ph type="title"/>
          </p:nvPr>
        </p:nvSpPr>
        <p:spPr>
          <a:xfrm>
            <a:off x="713225" y="2934275"/>
            <a:ext cx="7717500" cy="145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3" name="Google Shape;423;p18"/>
          <p:cNvSpPr txBox="1">
            <a:spLocks noGrp="1"/>
          </p:cNvSpPr>
          <p:nvPr>
            <p:ph type="title" idx="2" hasCustomPrompt="1"/>
          </p:nvPr>
        </p:nvSpPr>
        <p:spPr>
          <a:xfrm>
            <a:off x="3937800" y="1387838"/>
            <a:ext cx="1268400" cy="12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4" name="Google Shape;424;p18"/>
          <p:cNvSpPr/>
          <p:nvPr/>
        </p:nvSpPr>
        <p:spPr>
          <a:xfrm>
            <a:off x="0" y="-29250"/>
            <a:ext cx="713100" cy="520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" name="Google Shape;425;p18"/>
          <p:cNvGrpSpPr/>
          <p:nvPr/>
        </p:nvGrpSpPr>
        <p:grpSpPr>
          <a:xfrm rot="-5400000" flipH="1">
            <a:off x="347139" y="270812"/>
            <a:ext cx="715500" cy="715500"/>
            <a:chOff x="355475" y="442350"/>
            <a:chExt cx="715500" cy="715500"/>
          </a:xfrm>
        </p:grpSpPr>
        <p:sp>
          <p:nvSpPr>
            <p:cNvPr id="426" name="Google Shape;426;p18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18"/>
          <p:cNvGrpSpPr/>
          <p:nvPr/>
        </p:nvGrpSpPr>
        <p:grpSpPr>
          <a:xfrm>
            <a:off x="7664164" y="302225"/>
            <a:ext cx="1192500" cy="1192500"/>
            <a:chOff x="6349175" y="3942900"/>
            <a:chExt cx="1192500" cy="1192500"/>
          </a:xfrm>
        </p:grpSpPr>
        <p:sp>
          <p:nvSpPr>
            <p:cNvPr id="439" name="Google Shape;439;p18"/>
            <p:cNvSpPr/>
            <p:nvPr/>
          </p:nvSpPr>
          <p:spPr>
            <a:xfrm>
              <a:off x="6349175" y="3942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6587675" y="3942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6826175" y="3942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7064675" y="3942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7303175" y="3942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6587675" y="4181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6826175" y="4181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7064675" y="4181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7303175" y="4181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6826175" y="4419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7064675" y="4419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7303175" y="4419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7064675" y="4658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7303175" y="4658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7303175" y="4896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18"/>
          <p:cNvGrpSpPr/>
          <p:nvPr/>
        </p:nvGrpSpPr>
        <p:grpSpPr>
          <a:xfrm>
            <a:off x="12" y="4737762"/>
            <a:ext cx="3339000" cy="238500"/>
            <a:chOff x="5805012" y="4737762"/>
            <a:chExt cx="3339000" cy="238500"/>
          </a:xfrm>
        </p:grpSpPr>
        <p:grpSp>
          <p:nvGrpSpPr>
            <p:cNvPr id="455" name="Google Shape;455;p18"/>
            <p:cNvGrpSpPr/>
            <p:nvPr/>
          </p:nvGrpSpPr>
          <p:grpSpPr>
            <a:xfrm flipH="1">
              <a:off x="6759012" y="4737762"/>
              <a:ext cx="2385000" cy="238500"/>
              <a:chOff x="-50" y="182150"/>
              <a:chExt cx="2385000" cy="238500"/>
            </a:xfrm>
          </p:grpSpPr>
          <p:grpSp>
            <p:nvGrpSpPr>
              <p:cNvPr id="456" name="Google Shape;456;p18"/>
              <p:cNvGrpSpPr/>
              <p:nvPr/>
            </p:nvGrpSpPr>
            <p:grpSpPr>
              <a:xfrm flipH="1">
                <a:off x="-50" y="182150"/>
                <a:ext cx="1192500" cy="238500"/>
                <a:chOff x="7951500" y="4723250"/>
                <a:chExt cx="1192500" cy="238500"/>
              </a:xfrm>
            </p:grpSpPr>
            <p:sp>
              <p:nvSpPr>
                <p:cNvPr id="457" name="Google Shape;457;p18"/>
                <p:cNvSpPr/>
                <p:nvPr/>
              </p:nvSpPr>
              <p:spPr>
                <a:xfrm>
                  <a:off x="7951500" y="4723250"/>
                  <a:ext cx="238500" cy="2385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18"/>
                <p:cNvSpPr/>
                <p:nvPr/>
              </p:nvSpPr>
              <p:spPr>
                <a:xfrm>
                  <a:off x="8190000" y="4723250"/>
                  <a:ext cx="238500" cy="2385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18"/>
                <p:cNvSpPr/>
                <p:nvPr/>
              </p:nvSpPr>
              <p:spPr>
                <a:xfrm>
                  <a:off x="8428500" y="4723250"/>
                  <a:ext cx="238500" cy="2385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18"/>
                <p:cNvSpPr/>
                <p:nvPr/>
              </p:nvSpPr>
              <p:spPr>
                <a:xfrm>
                  <a:off x="8667000" y="4723250"/>
                  <a:ext cx="238500" cy="2385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18"/>
                <p:cNvSpPr/>
                <p:nvPr/>
              </p:nvSpPr>
              <p:spPr>
                <a:xfrm>
                  <a:off x="8905500" y="4723250"/>
                  <a:ext cx="238500" cy="2385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2" name="Google Shape;462;p18"/>
              <p:cNvSpPr/>
              <p:nvPr/>
            </p:nvSpPr>
            <p:spPr>
              <a:xfrm flipH="1">
                <a:off x="1192450" y="182150"/>
                <a:ext cx="238500" cy="2385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8"/>
              <p:cNvSpPr/>
              <p:nvPr/>
            </p:nvSpPr>
            <p:spPr>
              <a:xfrm flipH="1">
                <a:off x="1430950" y="182150"/>
                <a:ext cx="238500" cy="2385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8"/>
              <p:cNvSpPr/>
              <p:nvPr/>
            </p:nvSpPr>
            <p:spPr>
              <a:xfrm flipH="1">
                <a:off x="1669450" y="182150"/>
                <a:ext cx="238500" cy="2385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8"/>
              <p:cNvSpPr/>
              <p:nvPr/>
            </p:nvSpPr>
            <p:spPr>
              <a:xfrm flipH="1">
                <a:off x="1907950" y="182150"/>
                <a:ext cx="238500" cy="2385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8"/>
              <p:cNvSpPr/>
              <p:nvPr/>
            </p:nvSpPr>
            <p:spPr>
              <a:xfrm flipH="1">
                <a:off x="2146450" y="182150"/>
                <a:ext cx="238500" cy="2385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7" name="Google Shape;467;p18"/>
            <p:cNvSpPr/>
            <p:nvPr/>
          </p:nvSpPr>
          <p:spPr>
            <a:xfrm>
              <a:off x="6520512" y="4737762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6282012" y="4737762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6043512" y="4737762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5805012" y="4737762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09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20"/>
          <p:cNvSpPr txBox="1">
            <a:spLocks noGrp="1"/>
          </p:cNvSpPr>
          <p:nvPr>
            <p:ph type="body" idx="1"/>
          </p:nvPr>
        </p:nvSpPr>
        <p:spPr>
          <a:xfrm>
            <a:off x="726450" y="2204975"/>
            <a:ext cx="4496400" cy="14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2" name="Google Shape;492;p20"/>
          <p:cNvSpPr>
            <a:spLocks noGrp="1"/>
          </p:cNvSpPr>
          <p:nvPr>
            <p:ph type="pic" idx="2"/>
          </p:nvPr>
        </p:nvSpPr>
        <p:spPr>
          <a:xfrm>
            <a:off x="5392275" y="1540635"/>
            <a:ext cx="27432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493" name="Google Shape;493;p20"/>
          <p:cNvSpPr/>
          <p:nvPr/>
        </p:nvSpPr>
        <p:spPr>
          <a:xfrm>
            <a:off x="8430775" y="-29250"/>
            <a:ext cx="713100" cy="520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20"/>
          <p:cNvGrpSpPr/>
          <p:nvPr/>
        </p:nvGrpSpPr>
        <p:grpSpPr>
          <a:xfrm>
            <a:off x="6520500" y="39841"/>
            <a:ext cx="2623500" cy="477000"/>
            <a:chOff x="6520500" y="4484750"/>
            <a:chExt cx="2623500" cy="477000"/>
          </a:xfrm>
        </p:grpSpPr>
        <p:sp>
          <p:nvSpPr>
            <p:cNvPr id="495" name="Google Shape;495;p20"/>
            <p:cNvSpPr/>
            <p:nvPr/>
          </p:nvSpPr>
          <p:spPr>
            <a:xfrm>
              <a:off x="6520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6759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6997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7236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7474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7713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7951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8190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8428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8667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8905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7236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7474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7713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7951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8190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8428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8667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8905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20"/>
          <p:cNvGrpSpPr/>
          <p:nvPr/>
        </p:nvGrpSpPr>
        <p:grpSpPr>
          <a:xfrm rot="10800000" flipH="1">
            <a:off x="108525" y="4246250"/>
            <a:ext cx="715500" cy="715500"/>
            <a:chOff x="355475" y="442350"/>
            <a:chExt cx="715500" cy="715500"/>
          </a:xfrm>
        </p:grpSpPr>
        <p:sp>
          <p:nvSpPr>
            <p:cNvPr id="515" name="Google Shape;515;p20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_5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09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body" idx="1"/>
          </p:nvPr>
        </p:nvSpPr>
        <p:spPr>
          <a:xfrm>
            <a:off x="726450" y="2277285"/>
            <a:ext cx="3771300" cy="12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0" name="Google Shape;530;p21"/>
          <p:cNvSpPr>
            <a:spLocks noGrp="1"/>
          </p:cNvSpPr>
          <p:nvPr>
            <p:ph type="pic" idx="2"/>
          </p:nvPr>
        </p:nvSpPr>
        <p:spPr>
          <a:xfrm>
            <a:off x="5392275" y="1540635"/>
            <a:ext cx="27432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1"/>
          <p:cNvSpPr/>
          <p:nvPr/>
        </p:nvSpPr>
        <p:spPr>
          <a:xfrm>
            <a:off x="8430775" y="-29250"/>
            <a:ext cx="713100" cy="520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2" name="Google Shape;532;p21"/>
          <p:cNvGrpSpPr/>
          <p:nvPr/>
        </p:nvGrpSpPr>
        <p:grpSpPr>
          <a:xfrm>
            <a:off x="6520500" y="39841"/>
            <a:ext cx="2623500" cy="477000"/>
            <a:chOff x="6520500" y="4484750"/>
            <a:chExt cx="2623500" cy="477000"/>
          </a:xfrm>
        </p:grpSpPr>
        <p:sp>
          <p:nvSpPr>
            <p:cNvPr id="533" name="Google Shape;533;p21"/>
            <p:cNvSpPr/>
            <p:nvPr/>
          </p:nvSpPr>
          <p:spPr>
            <a:xfrm>
              <a:off x="6520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6759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6997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7236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7474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7713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7951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8190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8428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8667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8905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7236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7474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7713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7951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8190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8428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8667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8905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21"/>
          <p:cNvSpPr/>
          <p:nvPr/>
        </p:nvSpPr>
        <p:spPr>
          <a:xfrm>
            <a:off x="-50" y="3287775"/>
            <a:ext cx="1884900" cy="1884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1_4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09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24"/>
          <p:cNvSpPr txBox="1">
            <a:spLocks noGrp="1"/>
          </p:cNvSpPr>
          <p:nvPr>
            <p:ph type="body" idx="1"/>
          </p:nvPr>
        </p:nvSpPr>
        <p:spPr>
          <a:xfrm flipH="1">
            <a:off x="3959175" y="1807925"/>
            <a:ext cx="449640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2" name="Google Shape;612;p24"/>
          <p:cNvSpPr>
            <a:spLocks noGrp="1"/>
          </p:cNvSpPr>
          <p:nvPr>
            <p:ph type="pic" idx="2"/>
          </p:nvPr>
        </p:nvSpPr>
        <p:spPr>
          <a:xfrm>
            <a:off x="726449" y="1540635"/>
            <a:ext cx="27432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613" name="Google Shape;613;p24"/>
          <p:cNvSpPr/>
          <p:nvPr/>
        </p:nvSpPr>
        <p:spPr>
          <a:xfrm>
            <a:off x="8430775" y="-29250"/>
            <a:ext cx="713100" cy="520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4" name="Google Shape;614;p24"/>
          <p:cNvGrpSpPr/>
          <p:nvPr/>
        </p:nvGrpSpPr>
        <p:grpSpPr>
          <a:xfrm>
            <a:off x="6520500" y="39841"/>
            <a:ext cx="2623500" cy="477000"/>
            <a:chOff x="6520500" y="4484750"/>
            <a:chExt cx="2623500" cy="477000"/>
          </a:xfrm>
        </p:grpSpPr>
        <p:sp>
          <p:nvSpPr>
            <p:cNvPr id="615" name="Google Shape;615;p24"/>
            <p:cNvSpPr/>
            <p:nvPr/>
          </p:nvSpPr>
          <p:spPr>
            <a:xfrm>
              <a:off x="6520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6759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6997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7236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7474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7713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7951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8190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8428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8667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8905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7236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7474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7713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7951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8190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8428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8667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8905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24"/>
          <p:cNvGrpSpPr/>
          <p:nvPr/>
        </p:nvGrpSpPr>
        <p:grpSpPr>
          <a:xfrm rot="10800000" flipH="1">
            <a:off x="108525" y="4246250"/>
            <a:ext cx="715500" cy="715500"/>
            <a:chOff x="355475" y="442350"/>
            <a:chExt cx="715500" cy="715500"/>
          </a:xfrm>
        </p:grpSpPr>
        <p:sp>
          <p:nvSpPr>
            <p:cNvPr id="635" name="Google Shape;635;p24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7"/>
          <p:cNvSpPr txBox="1">
            <a:spLocks noGrp="1"/>
          </p:cNvSpPr>
          <p:nvPr>
            <p:ph type="subTitle" idx="1"/>
          </p:nvPr>
        </p:nvSpPr>
        <p:spPr>
          <a:xfrm>
            <a:off x="1167950" y="23441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27"/>
          <p:cNvSpPr txBox="1">
            <a:spLocks noGrp="1"/>
          </p:cNvSpPr>
          <p:nvPr>
            <p:ph type="subTitle" idx="2"/>
          </p:nvPr>
        </p:nvSpPr>
        <p:spPr>
          <a:xfrm>
            <a:off x="3403800" y="3632402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27"/>
          <p:cNvSpPr txBox="1">
            <a:spLocks noGrp="1"/>
          </p:cNvSpPr>
          <p:nvPr>
            <p:ph type="subTitle" idx="3"/>
          </p:nvPr>
        </p:nvSpPr>
        <p:spPr>
          <a:xfrm>
            <a:off x="5639650" y="23441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27"/>
          <p:cNvSpPr txBox="1">
            <a:spLocks noGrp="1"/>
          </p:cNvSpPr>
          <p:nvPr>
            <p:ph type="subTitle" idx="4"/>
          </p:nvPr>
        </p:nvSpPr>
        <p:spPr>
          <a:xfrm>
            <a:off x="1167950" y="2048725"/>
            <a:ext cx="233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76" name="Google Shape;676;p27"/>
          <p:cNvSpPr txBox="1">
            <a:spLocks noGrp="1"/>
          </p:cNvSpPr>
          <p:nvPr>
            <p:ph type="subTitle" idx="5"/>
          </p:nvPr>
        </p:nvSpPr>
        <p:spPr>
          <a:xfrm>
            <a:off x="5639650" y="2048725"/>
            <a:ext cx="233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77" name="Google Shape;677;p27"/>
          <p:cNvSpPr txBox="1">
            <a:spLocks noGrp="1"/>
          </p:cNvSpPr>
          <p:nvPr>
            <p:ph type="subTitle" idx="6"/>
          </p:nvPr>
        </p:nvSpPr>
        <p:spPr>
          <a:xfrm>
            <a:off x="3403800" y="3337875"/>
            <a:ext cx="233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_1_1_2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8"/>
          <p:cNvSpPr txBox="1">
            <a:spLocks noGrp="1"/>
          </p:cNvSpPr>
          <p:nvPr>
            <p:ph type="subTitle" idx="1"/>
          </p:nvPr>
        </p:nvSpPr>
        <p:spPr>
          <a:xfrm>
            <a:off x="713225" y="1948650"/>
            <a:ext cx="3603300" cy="20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8"/>
          <p:cNvSpPr txBox="1">
            <a:spLocks noGrp="1"/>
          </p:cNvSpPr>
          <p:nvPr>
            <p:ph type="subTitle" idx="2"/>
          </p:nvPr>
        </p:nvSpPr>
        <p:spPr>
          <a:xfrm>
            <a:off x="4827550" y="1948650"/>
            <a:ext cx="3603300" cy="20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82" name="Google Shape;682;p28"/>
          <p:cNvGrpSpPr/>
          <p:nvPr/>
        </p:nvGrpSpPr>
        <p:grpSpPr>
          <a:xfrm>
            <a:off x="108525" y="181750"/>
            <a:ext cx="715500" cy="715500"/>
            <a:chOff x="355475" y="442350"/>
            <a:chExt cx="715500" cy="715500"/>
          </a:xfrm>
        </p:grpSpPr>
        <p:sp>
          <p:nvSpPr>
            <p:cNvPr id="683" name="Google Shape;683;p28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5" name="Google Shape;695;p28"/>
          <p:cNvSpPr/>
          <p:nvPr/>
        </p:nvSpPr>
        <p:spPr>
          <a:xfrm rot="10800000" flipH="1">
            <a:off x="8430775" y="-29250"/>
            <a:ext cx="713100" cy="520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8"/>
          <p:cNvGrpSpPr/>
          <p:nvPr/>
        </p:nvGrpSpPr>
        <p:grpSpPr>
          <a:xfrm rot="10800000" flipH="1">
            <a:off x="6520500" y="4127009"/>
            <a:ext cx="2623500" cy="477000"/>
            <a:chOff x="6520500" y="4484750"/>
            <a:chExt cx="2623500" cy="477000"/>
          </a:xfrm>
        </p:grpSpPr>
        <p:sp>
          <p:nvSpPr>
            <p:cNvPr id="697" name="Google Shape;697;p28"/>
            <p:cNvSpPr/>
            <p:nvPr/>
          </p:nvSpPr>
          <p:spPr>
            <a:xfrm>
              <a:off x="6520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6759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6997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7236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7474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7713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7951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8190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8428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8667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8905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7236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7474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7713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7951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8190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8428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8667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8905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9"/>
          <p:cNvSpPr txBox="1">
            <a:spLocks noGrp="1"/>
          </p:cNvSpPr>
          <p:nvPr>
            <p:ph type="subTitle" idx="1"/>
          </p:nvPr>
        </p:nvSpPr>
        <p:spPr>
          <a:xfrm>
            <a:off x="719975" y="22864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2"/>
          </p:nvPr>
        </p:nvSpPr>
        <p:spPr>
          <a:xfrm>
            <a:off x="3419244" y="22864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29"/>
          <p:cNvSpPr txBox="1">
            <a:spLocks noGrp="1"/>
          </p:cNvSpPr>
          <p:nvPr>
            <p:ph type="subTitle" idx="3"/>
          </p:nvPr>
        </p:nvSpPr>
        <p:spPr>
          <a:xfrm>
            <a:off x="719975" y="40246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4"/>
          </p:nvPr>
        </p:nvSpPr>
        <p:spPr>
          <a:xfrm>
            <a:off x="3419244" y="40246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5"/>
          </p:nvPr>
        </p:nvSpPr>
        <p:spPr>
          <a:xfrm>
            <a:off x="6118520" y="22864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2" name="Google Shape;722;p29"/>
          <p:cNvSpPr txBox="1">
            <a:spLocks noGrp="1"/>
          </p:cNvSpPr>
          <p:nvPr>
            <p:ph type="subTitle" idx="6"/>
          </p:nvPr>
        </p:nvSpPr>
        <p:spPr>
          <a:xfrm>
            <a:off x="6118520" y="40246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7"/>
          </p:nvPr>
        </p:nvSpPr>
        <p:spPr>
          <a:xfrm>
            <a:off x="719975" y="20470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25" name="Google Shape;725;p29"/>
          <p:cNvSpPr txBox="1">
            <a:spLocks noGrp="1"/>
          </p:cNvSpPr>
          <p:nvPr>
            <p:ph type="subTitle" idx="8"/>
          </p:nvPr>
        </p:nvSpPr>
        <p:spPr>
          <a:xfrm>
            <a:off x="3419244" y="20470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9"/>
          </p:nvPr>
        </p:nvSpPr>
        <p:spPr>
          <a:xfrm>
            <a:off x="6118520" y="20470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27" name="Google Shape;727;p29"/>
          <p:cNvSpPr txBox="1">
            <a:spLocks noGrp="1"/>
          </p:cNvSpPr>
          <p:nvPr>
            <p:ph type="subTitle" idx="13"/>
          </p:nvPr>
        </p:nvSpPr>
        <p:spPr>
          <a:xfrm>
            <a:off x="719975" y="37852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28" name="Google Shape;728;p29"/>
          <p:cNvSpPr txBox="1">
            <a:spLocks noGrp="1"/>
          </p:cNvSpPr>
          <p:nvPr>
            <p:ph type="subTitle" idx="14"/>
          </p:nvPr>
        </p:nvSpPr>
        <p:spPr>
          <a:xfrm>
            <a:off x="3419250" y="37852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29" name="Google Shape;729;p29"/>
          <p:cNvSpPr txBox="1">
            <a:spLocks noGrp="1"/>
          </p:cNvSpPr>
          <p:nvPr>
            <p:ph type="subTitle" idx="15"/>
          </p:nvPr>
        </p:nvSpPr>
        <p:spPr>
          <a:xfrm>
            <a:off x="6118525" y="37852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 hasCustomPrompt="1"/>
          </p:nvPr>
        </p:nvSpPr>
        <p:spPr>
          <a:xfrm>
            <a:off x="1848000" y="1042712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32" name="Google Shape;732;p30"/>
          <p:cNvSpPr txBox="1">
            <a:spLocks noGrp="1"/>
          </p:cNvSpPr>
          <p:nvPr>
            <p:ph type="subTitle" idx="1"/>
          </p:nvPr>
        </p:nvSpPr>
        <p:spPr>
          <a:xfrm>
            <a:off x="1848000" y="1797587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30"/>
          <p:cNvSpPr txBox="1">
            <a:spLocks noGrp="1"/>
          </p:cNvSpPr>
          <p:nvPr>
            <p:ph type="title" idx="2" hasCustomPrompt="1"/>
          </p:nvPr>
        </p:nvSpPr>
        <p:spPr>
          <a:xfrm>
            <a:off x="1848000" y="2816891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34" name="Google Shape;734;p30"/>
          <p:cNvSpPr txBox="1">
            <a:spLocks noGrp="1"/>
          </p:cNvSpPr>
          <p:nvPr>
            <p:ph type="subTitle" idx="3"/>
          </p:nvPr>
        </p:nvSpPr>
        <p:spPr>
          <a:xfrm>
            <a:off x="1848000" y="3571688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749150" y="3239813"/>
            <a:ext cx="56457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937800" y="1387838"/>
            <a:ext cx="1268400" cy="12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0" y="-29250"/>
            <a:ext cx="713100" cy="520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 rot="-5400000" flipH="1">
            <a:off x="347139" y="302225"/>
            <a:ext cx="715500" cy="715500"/>
            <a:chOff x="355475" y="442350"/>
            <a:chExt cx="715500" cy="715500"/>
          </a:xfrm>
        </p:grpSpPr>
        <p:sp>
          <p:nvSpPr>
            <p:cNvPr id="85" name="Google Shape;85;p3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3"/>
          <p:cNvSpPr/>
          <p:nvPr/>
        </p:nvSpPr>
        <p:spPr>
          <a:xfrm rot="10800000">
            <a:off x="6616280" y="-25"/>
            <a:ext cx="2519400" cy="2519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3"/>
          <p:cNvGrpSpPr/>
          <p:nvPr/>
        </p:nvGrpSpPr>
        <p:grpSpPr>
          <a:xfrm rot="10800000" flipH="1">
            <a:off x="7664164" y="3691200"/>
            <a:ext cx="1192500" cy="1192500"/>
            <a:chOff x="6349175" y="3942900"/>
            <a:chExt cx="1192500" cy="1192500"/>
          </a:xfrm>
        </p:grpSpPr>
        <p:sp>
          <p:nvSpPr>
            <p:cNvPr id="99" name="Google Shape;99;p3"/>
            <p:cNvSpPr/>
            <p:nvPr/>
          </p:nvSpPr>
          <p:spPr>
            <a:xfrm>
              <a:off x="6349175" y="3942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6587675" y="3942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826175" y="3942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064675" y="3942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303175" y="3942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587675" y="4181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826175" y="4181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064675" y="4181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03175" y="4181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826175" y="4419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7064675" y="4419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7303175" y="4419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064675" y="4658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303175" y="4658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03175" y="4896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3"/>
          <p:cNvSpPr/>
          <p:nvPr/>
        </p:nvSpPr>
        <p:spPr>
          <a:xfrm>
            <a:off x="0" y="-29250"/>
            <a:ext cx="713100" cy="520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 rot="-5400000" flipH="1">
            <a:off x="347139" y="302225"/>
            <a:ext cx="715500" cy="715500"/>
            <a:chOff x="355475" y="442350"/>
            <a:chExt cx="715500" cy="715500"/>
          </a:xfrm>
        </p:grpSpPr>
        <p:sp>
          <p:nvSpPr>
            <p:cNvPr id="116" name="Google Shape;116;p3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3"/>
          <p:cNvSpPr/>
          <p:nvPr/>
        </p:nvSpPr>
        <p:spPr>
          <a:xfrm rot="10800000">
            <a:off x="6616280" y="-25"/>
            <a:ext cx="2519400" cy="2519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1"/>
          <p:cNvSpPr txBox="1">
            <a:spLocks noGrp="1"/>
          </p:cNvSpPr>
          <p:nvPr>
            <p:ph type="title"/>
          </p:nvPr>
        </p:nvSpPr>
        <p:spPr>
          <a:xfrm>
            <a:off x="760300" y="692400"/>
            <a:ext cx="76233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31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31"/>
          <p:cNvSpPr txBox="1"/>
          <p:nvPr/>
        </p:nvSpPr>
        <p:spPr>
          <a:xfrm>
            <a:off x="941500" y="3611950"/>
            <a:ext cx="72609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presentation template was created by</a:t>
            </a: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b="1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including icons by</a:t>
            </a: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b="1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Flaticon</a:t>
            </a: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infographics &amp; images by</a:t>
            </a: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b="1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Freepik</a:t>
            </a: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content by </a:t>
            </a: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Eliana Delacour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9" name="Google Shape;739;p31"/>
          <p:cNvSpPr/>
          <p:nvPr/>
        </p:nvSpPr>
        <p:spPr>
          <a:xfrm flipH="1">
            <a:off x="125" y="-29250"/>
            <a:ext cx="715500" cy="520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31"/>
          <p:cNvGrpSpPr/>
          <p:nvPr/>
        </p:nvGrpSpPr>
        <p:grpSpPr>
          <a:xfrm flipH="1">
            <a:off x="116975" y="203850"/>
            <a:ext cx="1192500" cy="1192500"/>
            <a:chOff x="6349175" y="3942900"/>
            <a:chExt cx="1192500" cy="1192500"/>
          </a:xfrm>
        </p:grpSpPr>
        <p:sp>
          <p:nvSpPr>
            <p:cNvPr id="741" name="Google Shape;741;p31"/>
            <p:cNvSpPr/>
            <p:nvPr/>
          </p:nvSpPr>
          <p:spPr>
            <a:xfrm>
              <a:off x="63491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65876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68261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70646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73031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65876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68261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70646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73031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6826175" y="4419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7064675" y="4419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7303175" y="4419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7064675" y="4658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7303175" y="4658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7303175" y="4896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1"/>
          <p:cNvGrpSpPr/>
          <p:nvPr/>
        </p:nvGrpSpPr>
        <p:grpSpPr>
          <a:xfrm flipH="1">
            <a:off x="0" y="4606267"/>
            <a:ext cx="2623500" cy="477000"/>
            <a:chOff x="6520500" y="4484750"/>
            <a:chExt cx="2623500" cy="477000"/>
          </a:xfrm>
        </p:grpSpPr>
        <p:sp>
          <p:nvSpPr>
            <p:cNvPr id="757" name="Google Shape;757;p31"/>
            <p:cNvSpPr/>
            <p:nvPr/>
          </p:nvSpPr>
          <p:spPr>
            <a:xfrm>
              <a:off x="6997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7236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7474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7713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7951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8190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8428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8667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8905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6520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6759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6997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7236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7474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7713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7951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8190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8428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8667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8905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31"/>
          <p:cNvGrpSpPr/>
          <p:nvPr/>
        </p:nvGrpSpPr>
        <p:grpSpPr>
          <a:xfrm flipH="1">
            <a:off x="8073025" y="181750"/>
            <a:ext cx="715500" cy="715500"/>
            <a:chOff x="355475" y="442350"/>
            <a:chExt cx="715500" cy="715500"/>
          </a:xfrm>
        </p:grpSpPr>
        <p:sp>
          <p:nvSpPr>
            <p:cNvPr id="778" name="Google Shape;778;p31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31"/>
          <p:cNvSpPr/>
          <p:nvPr/>
        </p:nvSpPr>
        <p:spPr>
          <a:xfrm flipH="1">
            <a:off x="7393500" y="3416275"/>
            <a:ext cx="1750500" cy="17505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2"/>
          <p:cNvSpPr/>
          <p:nvPr/>
        </p:nvSpPr>
        <p:spPr>
          <a:xfrm rot="10800000">
            <a:off x="7900877" y="100"/>
            <a:ext cx="1234800" cy="1234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2"/>
          <p:cNvSpPr/>
          <p:nvPr/>
        </p:nvSpPr>
        <p:spPr>
          <a:xfrm>
            <a:off x="0" y="-29250"/>
            <a:ext cx="713100" cy="520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4" name="Google Shape;794;p32"/>
          <p:cNvGrpSpPr/>
          <p:nvPr/>
        </p:nvGrpSpPr>
        <p:grpSpPr>
          <a:xfrm rot="-5400000" flipH="1">
            <a:off x="231363" y="194612"/>
            <a:ext cx="715500" cy="715500"/>
            <a:chOff x="355475" y="442350"/>
            <a:chExt cx="715500" cy="715500"/>
          </a:xfrm>
        </p:grpSpPr>
        <p:sp>
          <p:nvSpPr>
            <p:cNvPr id="795" name="Google Shape;795;p32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2"/>
          <p:cNvGrpSpPr/>
          <p:nvPr/>
        </p:nvGrpSpPr>
        <p:grpSpPr>
          <a:xfrm>
            <a:off x="12" y="4737762"/>
            <a:ext cx="3339000" cy="238500"/>
            <a:chOff x="5805012" y="4737762"/>
            <a:chExt cx="3339000" cy="238500"/>
          </a:xfrm>
        </p:grpSpPr>
        <p:grpSp>
          <p:nvGrpSpPr>
            <p:cNvPr id="808" name="Google Shape;808;p32"/>
            <p:cNvGrpSpPr/>
            <p:nvPr/>
          </p:nvGrpSpPr>
          <p:grpSpPr>
            <a:xfrm flipH="1">
              <a:off x="6759012" y="4737762"/>
              <a:ext cx="2385000" cy="238500"/>
              <a:chOff x="-50" y="182150"/>
              <a:chExt cx="2385000" cy="238500"/>
            </a:xfrm>
          </p:grpSpPr>
          <p:grpSp>
            <p:nvGrpSpPr>
              <p:cNvPr id="809" name="Google Shape;809;p32"/>
              <p:cNvGrpSpPr/>
              <p:nvPr/>
            </p:nvGrpSpPr>
            <p:grpSpPr>
              <a:xfrm flipH="1">
                <a:off x="-50" y="182150"/>
                <a:ext cx="1192500" cy="238500"/>
                <a:chOff x="7951500" y="4723250"/>
                <a:chExt cx="1192500" cy="238500"/>
              </a:xfrm>
            </p:grpSpPr>
            <p:sp>
              <p:nvSpPr>
                <p:cNvPr id="810" name="Google Shape;810;p32"/>
                <p:cNvSpPr/>
                <p:nvPr/>
              </p:nvSpPr>
              <p:spPr>
                <a:xfrm>
                  <a:off x="7951500" y="4723250"/>
                  <a:ext cx="238500" cy="2385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2"/>
                <p:cNvSpPr/>
                <p:nvPr/>
              </p:nvSpPr>
              <p:spPr>
                <a:xfrm>
                  <a:off x="8190000" y="4723250"/>
                  <a:ext cx="238500" cy="2385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2"/>
                <p:cNvSpPr/>
                <p:nvPr/>
              </p:nvSpPr>
              <p:spPr>
                <a:xfrm>
                  <a:off x="8428500" y="4723250"/>
                  <a:ext cx="238500" cy="2385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32"/>
                <p:cNvSpPr/>
                <p:nvPr/>
              </p:nvSpPr>
              <p:spPr>
                <a:xfrm>
                  <a:off x="8667000" y="4723250"/>
                  <a:ext cx="238500" cy="2385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32"/>
                <p:cNvSpPr/>
                <p:nvPr/>
              </p:nvSpPr>
              <p:spPr>
                <a:xfrm>
                  <a:off x="8905500" y="4723250"/>
                  <a:ext cx="238500" cy="238500"/>
                </a:xfrm>
                <a:prstGeom prst="diamond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5" name="Google Shape;815;p32"/>
              <p:cNvSpPr/>
              <p:nvPr/>
            </p:nvSpPr>
            <p:spPr>
              <a:xfrm flipH="1">
                <a:off x="1192450" y="182150"/>
                <a:ext cx="238500" cy="2385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2"/>
              <p:cNvSpPr/>
              <p:nvPr/>
            </p:nvSpPr>
            <p:spPr>
              <a:xfrm flipH="1">
                <a:off x="1430950" y="182150"/>
                <a:ext cx="238500" cy="2385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2"/>
              <p:cNvSpPr/>
              <p:nvPr/>
            </p:nvSpPr>
            <p:spPr>
              <a:xfrm flipH="1">
                <a:off x="1669450" y="182150"/>
                <a:ext cx="238500" cy="2385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2"/>
              <p:cNvSpPr/>
              <p:nvPr/>
            </p:nvSpPr>
            <p:spPr>
              <a:xfrm flipH="1">
                <a:off x="1907950" y="182150"/>
                <a:ext cx="238500" cy="2385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2"/>
              <p:cNvSpPr/>
              <p:nvPr/>
            </p:nvSpPr>
            <p:spPr>
              <a:xfrm flipH="1">
                <a:off x="2146450" y="182150"/>
                <a:ext cx="238500" cy="2385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0" name="Google Shape;820;p32"/>
            <p:cNvSpPr/>
            <p:nvPr/>
          </p:nvSpPr>
          <p:spPr>
            <a:xfrm>
              <a:off x="6520512" y="4737762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6282012" y="4737762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6043512" y="4737762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5805012" y="4737762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32"/>
          <p:cNvGrpSpPr/>
          <p:nvPr/>
        </p:nvGrpSpPr>
        <p:grpSpPr>
          <a:xfrm rot="5400000" flipH="1">
            <a:off x="8197138" y="4246262"/>
            <a:ext cx="715500" cy="715500"/>
            <a:chOff x="355475" y="442350"/>
            <a:chExt cx="715500" cy="715500"/>
          </a:xfrm>
        </p:grpSpPr>
        <p:sp>
          <p:nvSpPr>
            <p:cNvPr id="825" name="Google Shape;825;p32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3"/>
          <p:cNvSpPr/>
          <p:nvPr/>
        </p:nvSpPr>
        <p:spPr>
          <a:xfrm flipH="1">
            <a:off x="12" y="-29250"/>
            <a:ext cx="713100" cy="520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33"/>
          <p:cNvGrpSpPr/>
          <p:nvPr/>
        </p:nvGrpSpPr>
        <p:grpSpPr>
          <a:xfrm rot="-5400000">
            <a:off x="8242112" y="477000"/>
            <a:ext cx="1192500" cy="238500"/>
            <a:chOff x="7951500" y="4723250"/>
            <a:chExt cx="1192500" cy="238500"/>
          </a:xfrm>
        </p:grpSpPr>
        <p:sp>
          <p:nvSpPr>
            <p:cNvPr id="840" name="Google Shape;840;p33"/>
            <p:cNvSpPr/>
            <p:nvPr/>
          </p:nvSpPr>
          <p:spPr>
            <a:xfrm>
              <a:off x="7951500" y="472325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8190000" y="472325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8428500" y="472325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8667000" y="472325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8905500" y="472325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33"/>
          <p:cNvGrpSpPr/>
          <p:nvPr/>
        </p:nvGrpSpPr>
        <p:grpSpPr>
          <a:xfrm rot="-5400000" flipH="1">
            <a:off x="475254" y="302225"/>
            <a:ext cx="715500" cy="715500"/>
            <a:chOff x="355475" y="442350"/>
            <a:chExt cx="715500" cy="715500"/>
          </a:xfrm>
        </p:grpSpPr>
        <p:sp>
          <p:nvSpPr>
            <p:cNvPr id="846" name="Google Shape;846;p33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09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8"/>
          <p:cNvSpPr txBox="1">
            <a:spLocks noGrp="1"/>
          </p:cNvSpPr>
          <p:nvPr>
            <p:ph type="body" idx="1"/>
          </p:nvPr>
        </p:nvSpPr>
        <p:spPr>
          <a:xfrm>
            <a:off x="726450" y="2147900"/>
            <a:ext cx="4015200" cy="24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8" name="Google Shape;208;p8"/>
          <p:cNvSpPr>
            <a:spLocks noGrp="1"/>
          </p:cNvSpPr>
          <p:nvPr>
            <p:ph type="pic" idx="2"/>
          </p:nvPr>
        </p:nvSpPr>
        <p:spPr>
          <a:xfrm flipH="1">
            <a:off x="5146475" y="1843700"/>
            <a:ext cx="3063300" cy="27603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8"/>
          <p:cNvSpPr/>
          <p:nvPr/>
        </p:nvSpPr>
        <p:spPr>
          <a:xfrm>
            <a:off x="8430775" y="-29250"/>
            <a:ext cx="713100" cy="520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8"/>
          <p:cNvGrpSpPr/>
          <p:nvPr/>
        </p:nvGrpSpPr>
        <p:grpSpPr>
          <a:xfrm>
            <a:off x="6520500" y="39841"/>
            <a:ext cx="2623500" cy="477000"/>
            <a:chOff x="6520500" y="4484750"/>
            <a:chExt cx="2623500" cy="477000"/>
          </a:xfrm>
        </p:grpSpPr>
        <p:sp>
          <p:nvSpPr>
            <p:cNvPr id="211" name="Google Shape;211;p8"/>
            <p:cNvSpPr/>
            <p:nvPr/>
          </p:nvSpPr>
          <p:spPr>
            <a:xfrm>
              <a:off x="6520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59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997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236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474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7713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7951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8190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8428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86670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8905500" y="44847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7236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7474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7713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7951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8190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8428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86670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8905500" y="47232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8"/>
          <p:cNvGrpSpPr/>
          <p:nvPr/>
        </p:nvGrpSpPr>
        <p:grpSpPr>
          <a:xfrm rot="10800000" flipH="1">
            <a:off x="108525" y="4246250"/>
            <a:ext cx="715500" cy="715500"/>
            <a:chOff x="355475" y="442350"/>
            <a:chExt cx="715500" cy="715500"/>
          </a:xfrm>
        </p:grpSpPr>
        <p:sp>
          <p:nvSpPr>
            <p:cNvPr id="231" name="Google Shape;231;p8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>
            <a:spLocks noGrp="1"/>
          </p:cNvSpPr>
          <p:nvPr>
            <p:ph type="subTitle" idx="1"/>
          </p:nvPr>
        </p:nvSpPr>
        <p:spPr>
          <a:xfrm>
            <a:off x="1031028" y="2311650"/>
            <a:ext cx="7081800" cy="16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0"/>
          <p:cNvSpPr txBox="1">
            <a:spLocks noGrp="1"/>
          </p:cNvSpPr>
          <p:nvPr>
            <p:ph type="title"/>
          </p:nvPr>
        </p:nvSpPr>
        <p:spPr>
          <a:xfrm>
            <a:off x="1030975" y="1189050"/>
            <a:ext cx="70818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8430775" y="-29250"/>
            <a:ext cx="713100" cy="520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 rot="10800000" flipH="1">
            <a:off x="-50" y="175"/>
            <a:ext cx="1019700" cy="10197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10"/>
          <p:cNvGrpSpPr/>
          <p:nvPr/>
        </p:nvGrpSpPr>
        <p:grpSpPr>
          <a:xfrm>
            <a:off x="-50" y="182150"/>
            <a:ext cx="2385000" cy="238500"/>
            <a:chOff x="-50" y="182150"/>
            <a:chExt cx="2385000" cy="238500"/>
          </a:xfrm>
        </p:grpSpPr>
        <p:grpSp>
          <p:nvGrpSpPr>
            <p:cNvPr id="251" name="Google Shape;251;p10"/>
            <p:cNvGrpSpPr/>
            <p:nvPr/>
          </p:nvGrpSpPr>
          <p:grpSpPr>
            <a:xfrm flipH="1">
              <a:off x="-50" y="182150"/>
              <a:ext cx="1192500" cy="238500"/>
              <a:chOff x="7951500" y="4723250"/>
              <a:chExt cx="1192500" cy="238500"/>
            </a:xfrm>
          </p:grpSpPr>
          <p:sp>
            <p:nvSpPr>
              <p:cNvPr id="252" name="Google Shape;252;p10"/>
              <p:cNvSpPr/>
              <p:nvPr/>
            </p:nvSpPr>
            <p:spPr>
              <a:xfrm>
                <a:off x="7951500" y="4723250"/>
                <a:ext cx="238500" cy="2385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0"/>
              <p:cNvSpPr/>
              <p:nvPr/>
            </p:nvSpPr>
            <p:spPr>
              <a:xfrm>
                <a:off x="8190000" y="4723250"/>
                <a:ext cx="238500" cy="2385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0"/>
              <p:cNvSpPr/>
              <p:nvPr/>
            </p:nvSpPr>
            <p:spPr>
              <a:xfrm>
                <a:off x="8428500" y="4723250"/>
                <a:ext cx="238500" cy="2385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0"/>
              <p:cNvSpPr/>
              <p:nvPr/>
            </p:nvSpPr>
            <p:spPr>
              <a:xfrm>
                <a:off x="8667000" y="4723250"/>
                <a:ext cx="238500" cy="2385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0"/>
              <p:cNvSpPr/>
              <p:nvPr/>
            </p:nvSpPr>
            <p:spPr>
              <a:xfrm>
                <a:off x="8905500" y="4723250"/>
                <a:ext cx="238500" cy="2385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7" name="Google Shape;257;p10"/>
            <p:cNvSpPr/>
            <p:nvPr/>
          </p:nvSpPr>
          <p:spPr>
            <a:xfrm flipH="1">
              <a:off x="1192450" y="1821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 flipH="1">
              <a:off x="1430950" y="1821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 flipH="1">
              <a:off x="1669450" y="1821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 flipH="1">
              <a:off x="1907950" y="1821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 flipH="1">
              <a:off x="2146450" y="1821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0"/>
          <p:cNvGrpSpPr/>
          <p:nvPr/>
        </p:nvGrpSpPr>
        <p:grpSpPr>
          <a:xfrm rot="5400000" flipH="1">
            <a:off x="8191075" y="477000"/>
            <a:ext cx="1192500" cy="238500"/>
            <a:chOff x="7951500" y="4723250"/>
            <a:chExt cx="1192500" cy="238500"/>
          </a:xfrm>
        </p:grpSpPr>
        <p:sp>
          <p:nvSpPr>
            <p:cNvPr id="263" name="Google Shape;263;p10"/>
            <p:cNvSpPr/>
            <p:nvPr/>
          </p:nvSpPr>
          <p:spPr>
            <a:xfrm>
              <a:off x="7951500" y="472325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8190000" y="472325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8428500" y="472325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8667000" y="472325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8905500" y="472325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"/>
          <p:cNvSpPr txBox="1">
            <a:spLocks noGrp="1"/>
          </p:cNvSpPr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2" name="Google Shape;272;p12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/>
          <p:nvPr/>
        </p:nvSpPr>
        <p:spPr>
          <a:xfrm>
            <a:off x="8430900" y="-29250"/>
            <a:ext cx="713100" cy="520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4"/>
          <p:cNvSpPr txBox="1">
            <a:spLocks noGrp="1"/>
          </p:cNvSpPr>
          <p:nvPr>
            <p:ph type="title"/>
          </p:nvPr>
        </p:nvSpPr>
        <p:spPr>
          <a:xfrm>
            <a:off x="2231924" y="740350"/>
            <a:ext cx="5956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7" name="Google Shape;277;p14"/>
          <p:cNvSpPr txBox="1">
            <a:spLocks noGrp="1"/>
          </p:cNvSpPr>
          <p:nvPr>
            <p:ph type="title" idx="2" hasCustomPrompt="1"/>
          </p:nvPr>
        </p:nvSpPr>
        <p:spPr>
          <a:xfrm>
            <a:off x="955906" y="740350"/>
            <a:ext cx="929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8" name="Google Shape;278;p14"/>
          <p:cNvSpPr txBox="1">
            <a:spLocks noGrp="1"/>
          </p:cNvSpPr>
          <p:nvPr>
            <p:ph type="title" idx="3"/>
          </p:nvPr>
        </p:nvSpPr>
        <p:spPr>
          <a:xfrm>
            <a:off x="2231924" y="1786426"/>
            <a:ext cx="5956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title" idx="4" hasCustomPrompt="1"/>
          </p:nvPr>
        </p:nvSpPr>
        <p:spPr>
          <a:xfrm>
            <a:off x="955906" y="1786426"/>
            <a:ext cx="929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0" name="Google Shape;280;p14"/>
          <p:cNvSpPr txBox="1">
            <a:spLocks noGrp="1"/>
          </p:cNvSpPr>
          <p:nvPr>
            <p:ph type="title" idx="5"/>
          </p:nvPr>
        </p:nvSpPr>
        <p:spPr>
          <a:xfrm>
            <a:off x="2231924" y="2832503"/>
            <a:ext cx="5956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title" idx="6" hasCustomPrompt="1"/>
          </p:nvPr>
        </p:nvSpPr>
        <p:spPr>
          <a:xfrm>
            <a:off x="955906" y="2832503"/>
            <a:ext cx="929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2" name="Google Shape;282;p14"/>
          <p:cNvSpPr txBox="1">
            <a:spLocks noGrp="1"/>
          </p:cNvSpPr>
          <p:nvPr>
            <p:ph type="title" idx="7"/>
          </p:nvPr>
        </p:nvSpPr>
        <p:spPr>
          <a:xfrm>
            <a:off x="2231924" y="3878579"/>
            <a:ext cx="5956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title" idx="8" hasCustomPrompt="1"/>
          </p:nvPr>
        </p:nvSpPr>
        <p:spPr>
          <a:xfrm>
            <a:off x="955906" y="3878579"/>
            <a:ext cx="929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84" name="Google Shape;284;p14"/>
          <p:cNvGrpSpPr/>
          <p:nvPr/>
        </p:nvGrpSpPr>
        <p:grpSpPr>
          <a:xfrm rot="5400000" flipH="1">
            <a:off x="-300450" y="477000"/>
            <a:ext cx="1192500" cy="238500"/>
            <a:chOff x="7951500" y="4723250"/>
            <a:chExt cx="1192500" cy="238500"/>
          </a:xfrm>
        </p:grpSpPr>
        <p:sp>
          <p:nvSpPr>
            <p:cNvPr id="285" name="Google Shape;285;p14"/>
            <p:cNvSpPr/>
            <p:nvPr/>
          </p:nvSpPr>
          <p:spPr>
            <a:xfrm>
              <a:off x="7951500" y="472325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8190000" y="472325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8428500" y="472325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8667000" y="472325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8905500" y="472325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14"/>
          <p:cNvGrpSpPr/>
          <p:nvPr/>
        </p:nvGrpSpPr>
        <p:grpSpPr>
          <a:xfrm rot="5400000">
            <a:off x="7943409" y="302225"/>
            <a:ext cx="715500" cy="715500"/>
            <a:chOff x="355475" y="442350"/>
            <a:chExt cx="715500" cy="715500"/>
          </a:xfrm>
        </p:grpSpPr>
        <p:sp>
          <p:nvSpPr>
            <p:cNvPr id="291" name="Google Shape;291;p14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 rot="-5400000">
              <a:off x="355475" y="6808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 rot="-5400000">
              <a:off x="355475" y="4423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 rot="-5400000">
              <a:off x="593975" y="4423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 rot="-5400000">
              <a:off x="593975" y="6808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 rot="-5400000">
              <a:off x="355475" y="9193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 rot="-5400000">
              <a:off x="832475" y="442350"/>
              <a:ext cx="238500" cy="2385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  <p:sldLayoutId id="2147483663" r:id="rId11"/>
    <p:sldLayoutId id="2147483664" r:id="rId12"/>
    <p:sldLayoutId id="2147483666" r:id="rId13"/>
    <p:sldLayoutId id="2147483667" r:id="rId14"/>
    <p:sldLayoutId id="2147483670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7"/>
          <p:cNvSpPr txBox="1">
            <a:spLocks noGrp="1"/>
          </p:cNvSpPr>
          <p:nvPr>
            <p:ph type="ctrTitle"/>
          </p:nvPr>
        </p:nvSpPr>
        <p:spPr>
          <a:xfrm>
            <a:off x="1011450" y="722250"/>
            <a:ext cx="7121100" cy="18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Konsep</a:t>
            </a:r>
            <a:r>
              <a:rPr lang="en-US" dirty="0"/>
              <a:t> dan </a:t>
            </a:r>
            <a:r>
              <a:rPr lang="en-US" dirty="0" err="1"/>
              <a:t>urgensi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negara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67352-F192-F54D-04BD-BA87DA380DCF}"/>
              </a:ext>
            </a:extLst>
          </p:cNvPr>
          <p:cNvSpPr txBox="1"/>
          <p:nvPr/>
        </p:nvSpPr>
        <p:spPr>
          <a:xfrm>
            <a:off x="1896177" y="2781701"/>
            <a:ext cx="51880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KELOMPOK 4 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I Made </a:t>
            </a:r>
            <a:r>
              <a:rPr lang="en-US" dirty="0" err="1"/>
              <a:t>Widnyana</a:t>
            </a:r>
            <a:r>
              <a:rPr lang="en-US" dirty="0"/>
              <a:t> ( 1202230004 )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Ahmad </a:t>
            </a:r>
            <a:r>
              <a:rPr lang="en-US" dirty="0" err="1"/>
              <a:t>Zaky</a:t>
            </a:r>
            <a:r>
              <a:rPr lang="en-US" dirty="0"/>
              <a:t> ( 1202230001 )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Muhammad Habibie </a:t>
            </a:r>
            <a:r>
              <a:rPr lang="en-US" dirty="0" err="1"/>
              <a:t>Ebham</a:t>
            </a:r>
            <a:r>
              <a:rPr lang="en-US" dirty="0"/>
              <a:t> ( 1202210017 )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>
          <a:extLst>
            <a:ext uri="{FF2B5EF4-FFF2-40B4-BE49-F238E27FC236}">
              <a16:creationId xmlns:a16="http://schemas.microsoft.com/office/drawing/2014/main" id="{192EC461-90D4-5DE6-AE1A-A6DF58B2B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3">
            <a:extLst>
              <a:ext uri="{FF2B5EF4-FFF2-40B4-BE49-F238E27FC236}">
                <a16:creationId xmlns:a16="http://schemas.microsoft.com/office/drawing/2014/main" id="{88D92B8A-7DFE-F50A-C03A-740BFAAB5E3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5760" y="1225631"/>
            <a:ext cx="7930145" cy="3917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Sikap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apatis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nasional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diatasi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rasa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cinta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pentingnya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partisipasi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Hal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dicapai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pemahaman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sejarah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budaya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Indonesia, dan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pentingnya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keadilan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persatuan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sosial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Pendidikan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kewarganegaraan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pemahaman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dasar-dasar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warga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  Indonesia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memegang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teguh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Pancasila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menumbuhkan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sikap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kasih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cinta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air. Hal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mengurangi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sikap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apatis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dasar-dasar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Indonesia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berkembang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berkelanjutan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913;p40">
            <a:extLst>
              <a:ext uri="{FF2B5EF4-FFF2-40B4-BE49-F238E27FC236}">
                <a16:creationId xmlns:a16="http://schemas.microsoft.com/office/drawing/2014/main" id="{80AB5691-7EB3-EEA6-1CB6-7276BAF54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8095" y="549138"/>
            <a:ext cx="7081800" cy="676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Apatis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74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7"/>
          <p:cNvSpPr/>
          <p:nvPr/>
        </p:nvSpPr>
        <p:spPr>
          <a:xfrm>
            <a:off x="3611238" y="1061888"/>
            <a:ext cx="1921500" cy="19215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57"/>
          <p:cNvSpPr txBox="1">
            <a:spLocks noGrp="1"/>
          </p:cNvSpPr>
          <p:nvPr>
            <p:ph type="title"/>
          </p:nvPr>
        </p:nvSpPr>
        <p:spPr>
          <a:xfrm>
            <a:off x="713225" y="2934275"/>
            <a:ext cx="7717500" cy="14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Studi Kasus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134" name="Google Shape;1134;p57"/>
          <p:cNvSpPr txBox="1">
            <a:spLocks noGrp="1"/>
          </p:cNvSpPr>
          <p:nvPr>
            <p:ph type="title" idx="2"/>
          </p:nvPr>
        </p:nvSpPr>
        <p:spPr>
          <a:xfrm>
            <a:off x="3937800" y="1387838"/>
            <a:ext cx="12684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58"/>
          <p:cNvSpPr txBox="1">
            <a:spLocks noGrp="1"/>
          </p:cNvSpPr>
          <p:nvPr>
            <p:ph type="title"/>
          </p:nvPr>
        </p:nvSpPr>
        <p:spPr>
          <a:xfrm>
            <a:off x="495556" y="511527"/>
            <a:ext cx="7704000" cy="718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Studi Kasus</a:t>
            </a:r>
            <a:endParaRPr dirty="0"/>
          </a:p>
        </p:txBody>
      </p:sp>
      <p:sp>
        <p:nvSpPr>
          <p:cNvPr id="1140" name="Google Shape;1140;p58"/>
          <p:cNvSpPr txBox="1">
            <a:spLocks noGrp="1"/>
          </p:cNvSpPr>
          <p:nvPr>
            <p:ph type="body" idx="1"/>
          </p:nvPr>
        </p:nvSpPr>
        <p:spPr>
          <a:xfrm>
            <a:off x="271112" y="1230284"/>
            <a:ext cx="8152888" cy="407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Pembahasan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Republik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Indonesia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Republik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Indonesia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lama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topik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menarik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konteks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pemerintahan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Indonesia, negara 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17.000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pulau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keragaman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suku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agama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tersebar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dua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benua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pertanyaan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kebangsaan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mempengaruhi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pembentukan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identitas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nasional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keberagaman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59"/>
          <p:cNvSpPr txBox="1">
            <a:spLocks noGrp="1"/>
          </p:cNvSpPr>
          <p:nvPr>
            <p:ph type="title"/>
          </p:nvPr>
        </p:nvSpPr>
        <p:spPr>
          <a:xfrm>
            <a:off x="726449" y="311865"/>
            <a:ext cx="77040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Konsep</a:t>
            </a:r>
            <a:r>
              <a:rPr lang="en-US" dirty="0"/>
              <a:t> Dasar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NKRI</a:t>
            </a:r>
          </a:p>
        </p:txBody>
      </p:sp>
      <p:sp>
        <p:nvSpPr>
          <p:cNvPr id="1148" name="Google Shape;1148;p59"/>
          <p:cNvSpPr txBox="1">
            <a:spLocks noGrp="1"/>
          </p:cNvSpPr>
          <p:nvPr>
            <p:ph type="body" idx="1"/>
          </p:nvPr>
        </p:nvSpPr>
        <p:spPr>
          <a:xfrm flipH="1">
            <a:off x="726449" y="1791300"/>
            <a:ext cx="7106684" cy="3040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Artikel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mengulas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konsep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dasar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bangsa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Indonesia 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melalui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prisma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Pancasila yang 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menjadi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ideologi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nasional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sejak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kemerdekaan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tahun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1945. 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terdiri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lima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prinsip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memberikan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kerangka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membentuk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kebijakan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pemerintah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mengatur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kehidupan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sosial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politik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ekonomi</a:t>
            </a:r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60"/>
          <p:cNvSpPr txBox="1">
            <a:spLocks noGrp="1"/>
          </p:cNvSpPr>
          <p:nvPr>
            <p:ph type="title"/>
          </p:nvPr>
        </p:nvSpPr>
        <p:spPr>
          <a:xfrm>
            <a:off x="515389" y="206523"/>
            <a:ext cx="7904111" cy="1816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Urgensi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Dasar Negara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Perdamaian</a:t>
            </a:r>
            <a:r>
              <a:rPr lang="en-US" dirty="0"/>
              <a:t> Dan </a:t>
            </a:r>
            <a:r>
              <a:rPr lang="en-US" dirty="0" err="1"/>
              <a:t>Keamanan</a:t>
            </a:r>
            <a:endParaRPr lang="en-US" dirty="0"/>
          </a:p>
        </p:txBody>
      </p:sp>
      <p:sp>
        <p:nvSpPr>
          <p:cNvPr id="1156" name="Google Shape;1156;p60"/>
          <p:cNvSpPr txBox="1">
            <a:spLocks noGrp="1"/>
          </p:cNvSpPr>
          <p:nvPr>
            <p:ph type="body" idx="1"/>
          </p:nvPr>
        </p:nvSpPr>
        <p:spPr>
          <a:xfrm>
            <a:off x="144826" y="2395037"/>
            <a:ext cx="8134650" cy="2541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64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Dasar Negara Pancasila,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khususnya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Prinsip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Ketuhanan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Maha Esa, sangat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perdamaian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keamanan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Indonesia.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Meski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agama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kepercayaan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negeri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mengakui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keberadaan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Tuhan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Maha Esa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mengurangi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konflik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umat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beragama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39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63"/>
          <p:cNvSpPr txBox="1">
            <a:spLocks noGrp="1"/>
          </p:cNvSpPr>
          <p:nvPr>
            <p:ph type="title"/>
          </p:nvPr>
        </p:nvSpPr>
        <p:spPr>
          <a:xfrm>
            <a:off x="760300" y="692400"/>
            <a:ext cx="76233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TANGKYU!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8"/>
          <p:cNvSpPr/>
          <p:nvPr/>
        </p:nvSpPr>
        <p:spPr>
          <a:xfrm>
            <a:off x="955906" y="539500"/>
            <a:ext cx="929400" cy="9294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8"/>
          <p:cNvSpPr txBox="1">
            <a:spLocks noGrp="1"/>
          </p:cNvSpPr>
          <p:nvPr>
            <p:ph type="title"/>
          </p:nvPr>
        </p:nvSpPr>
        <p:spPr>
          <a:xfrm>
            <a:off x="2231924" y="740350"/>
            <a:ext cx="595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Dasar Negara</a:t>
            </a:r>
            <a:endParaRPr dirty="0"/>
          </a:p>
        </p:txBody>
      </p:sp>
      <p:sp>
        <p:nvSpPr>
          <p:cNvPr id="875" name="Google Shape;875;p38"/>
          <p:cNvSpPr txBox="1">
            <a:spLocks noGrp="1"/>
          </p:cNvSpPr>
          <p:nvPr>
            <p:ph type="title" idx="2"/>
          </p:nvPr>
        </p:nvSpPr>
        <p:spPr>
          <a:xfrm>
            <a:off x="955906" y="740350"/>
            <a:ext cx="929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76" name="Google Shape;876;p38"/>
          <p:cNvSpPr/>
          <p:nvPr/>
        </p:nvSpPr>
        <p:spPr>
          <a:xfrm>
            <a:off x="955906" y="1585576"/>
            <a:ext cx="929400" cy="9294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8"/>
          <p:cNvSpPr/>
          <p:nvPr/>
        </p:nvSpPr>
        <p:spPr>
          <a:xfrm>
            <a:off x="955906" y="2631653"/>
            <a:ext cx="929400" cy="9294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8"/>
          <p:cNvSpPr/>
          <p:nvPr/>
        </p:nvSpPr>
        <p:spPr>
          <a:xfrm>
            <a:off x="955906" y="3677729"/>
            <a:ext cx="929400" cy="9294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8"/>
          <p:cNvSpPr txBox="1">
            <a:spLocks noGrp="1"/>
          </p:cNvSpPr>
          <p:nvPr>
            <p:ph type="title" idx="3"/>
          </p:nvPr>
        </p:nvSpPr>
        <p:spPr>
          <a:xfrm>
            <a:off x="2231924" y="1786426"/>
            <a:ext cx="595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Urgensi Dasar Negara</a:t>
            </a:r>
            <a:endParaRPr dirty="0"/>
          </a:p>
        </p:txBody>
      </p:sp>
      <p:sp>
        <p:nvSpPr>
          <p:cNvPr id="880" name="Google Shape;880;p38"/>
          <p:cNvSpPr txBox="1">
            <a:spLocks noGrp="1"/>
          </p:cNvSpPr>
          <p:nvPr>
            <p:ph type="title" idx="4"/>
          </p:nvPr>
        </p:nvSpPr>
        <p:spPr>
          <a:xfrm>
            <a:off x="955906" y="1786426"/>
            <a:ext cx="929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81" name="Google Shape;881;p38"/>
          <p:cNvSpPr txBox="1">
            <a:spLocks noGrp="1"/>
          </p:cNvSpPr>
          <p:nvPr>
            <p:ph type="title" idx="5"/>
          </p:nvPr>
        </p:nvSpPr>
        <p:spPr>
          <a:xfrm>
            <a:off x="2231924" y="2832503"/>
            <a:ext cx="595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Apatis</a:t>
            </a:r>
            <a:endParaRPr dirty="0"/>
          </a:p>
        </p:txBody>
      </p:sp>
      <p:sp>
        <p:nvSpPr>
          <p:cNvPr id="882" name="Google Shape;882;p38"/>
          <p:cNvSpPr txBox="1">
            <a:spLocks noGrp="1"/>
          </p:cNvSpPr>
          <p:nvPr>
            <p:ph type="title" idx="6"/>
          </p:nvPr>
        </p:nvSpPr>
        <p:spPr>
          <a:xfrm>
            <a:off x="955906" y="2832503"/>
            <a:ext cx="929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83" name="Google Shape;883;p38"/>
          <p:cNvSpPr txBox="1">
            <a:spLocks noGrp="1"/>
          </p:cNvSpPr>
          <p:nvPr>
            <p:ph type="title" idx="7"/>
          </p:nvPr>
        </p:nvSpPr>
        <p:spPr>
          <a:xfrm>
            <a:off x="2231924" y="3878579"/>
            <a:ext cx="595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Studi Kasus</a:t>
            </a:r>
            <a:endParaRPr dirty="0"/>
          </a:p>
        </p:txBody>
      </p:sp>
      <p:sp>
        <p:nvSpPr>
          <p:cNvPr id="884" name="Google Shape;884;p38"/>
          <p:cNvSpPr txBox="1">
            <a:spLocks noGrp="1"/>
          </p:cNvSpPr>
          <p:nvPr>
            <p:ph type="title" idx="8"/>
          </p:nvPr>
        </p:nvSpPr>
        <p:spPr>
          <a:xfrm>
            <a:off x="955906" y="3878579"/>
            <a:ext cx="929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9"/>
          <p:cNvSpPr/>
          <p:nvPr/>
        </p:nvSpPr>
        <p:spPr>
          <a:xfrm>
            <a:off x="3611250" y="427088"/>
            <a:ext cx="1921500" cy="19215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9"/>
          <p:cNvSpPr txBox="1">
            <a:spLocks noGrp="1"/>
          </p:cNvSpPr>
          <p:nvPr>
            <p:ph type="title"/>
          </p:nvPr>
        </p:nvSpPr>
        <p:spPr>
          <a:xfrm>
            <a:off x="1749150" y="2992582"/>
            <a:ext cx="5645700" cy="10890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Pengertian Konsep Dasar Negara</a:t>
            </a:r>
            <a:endParaRPr dirty="0"/>
          </a:p>
        </p:txBody>
      </p:sp>
      <p:sp>
        <p:nvSpPr>
          <p:cNvPr id="891" name="Google Shape;891;p39"/>
          <p:cNvSpPr txBox="1">
            <a:spLocks noGrp="1"/>
          </p:cNvSpPr>
          <p:nvPr>
            <p:ph type="title" idx="2"/>
          </p:nvPr>
        </p:nvSpPr>
        <p:spPr>
          <a:xfrm>
            <a:off x="3937800" y="753038"/>
            <a:ext cx="12684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892" name="Google Shape;892;p39"/>
          <p:cNvGrpSpPr/>
          <p:nvPr/>
        </p:nvGrpSpPr>
        <p:grpSpPr>
          <a:xfrm rot="10800000" flipH="1">
            <a:off x="7664164" y="3691200"/>
            <a:ext cx="1192500" cy="1192500"/>
            <a:chOff x="6349175" y="3942900"/>
            <a:chExt cx="1192500" cy="1192500"/>
          </a:xfrm>
        </p:grpSpPr>
        <p:sp>
          <p:nvSpPr>
            <p:cNvPr id="893" name="Google Shape;893;p39"/>
            <p:cNvSpPr/>
            <p:nvPr/>
          </p:nvSpPr>
          <p:spPr>
            <a:xfrm>
              <a:off x="6349175" y="3942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6587675" y="3942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826175" y="3942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7064675" y="3942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7303175" y="3942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6587675" y="4181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6826175" y="4181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7064675" y="4181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7303175" y="4181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6826175" y="4419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7064675" y="4419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7303175" y="4419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7064675" y="4658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7303175" y="46584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7303175" y="4896900"/>
              <a:ext cx="238500" cy="2385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0"/>
          <p:cNvSpPr txBox="1">
            <a:spLocks noGrp="1"/>
          </p:cNvSpPr>
          <p:nvPr>
            <p:ph type="subTitle" idx="1"/>
          </p:nvPr>
        </p:nvSpPr>
        <p:spPr>
          <a:xfrm>
            <a:off x="689275" y="2170650"/>
            <a:ext cx="74235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Konsep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negara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ideologi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melandasi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perancangan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pengaturan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politik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negara.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Konsep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bangsa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politik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membangun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bangsa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maju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sehat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berkemanusiaan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Gagasan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bangsa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menjadi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pedoman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kehidupan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seluruh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bidang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kehidupan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politik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ekonomi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kebudayaan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bidang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pertahanan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keamanan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Pancasila</a:t>
            </a:r>
            <a:endParaRPr dirty="0"/>
          </a:p>
        </p:txBody>
      </p:sp>
      <p:sp>
        <p:nvSpPr>
          <p:cNvPr id="913" name="Google Shape;913;p40"/>
          <p:cNvSpPr txBox="1">
            <a:spLocks noGrp="1"/>
          </p:cNvSpPr>
          <p:nvPr>
            <p:ph type="title"/>
          </p:nvPr>
        </p:nvSpPr>
        <p:spPr>
          <a:xfrm>
            <a:off x="1030975" y="1189050"/>
            <a:ext cx="70818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Dasar Negara?</a:t>
            </a:r>
            <a:endParaRPr dirty="0"/>
          </a:p>
        </p:txBody>
      </p:sp>
      <p:grpSp>
        <p:nvGrpSpPr>
          <p:cNvPr id="914" name="Google Shape;914;p40"/>
          <p:cNvGrpSpPr/>
          <p:nvPr/>
        </p:nvGrpSpPr>
        <p:grpSpPr>
          <a:xfrm rot="10800000">
            <a:off x="116967" y="3722400"/>
            <a:ext cx="1192500" cy="1192500"/>
            <a:chOff x="6349175" y="3942900"/>
            <a:chExt cx="1192500" cy="1192500"/>
          </a:xfrm>
        </p:grpSpPr>
        <p:sp>
          <p:nvSpPr>
            <p:cNvPr id="915" name="Google Shape;915;p40"/>
            <p:cNvSpPr/>
            <p:nvPr/>
          </p:nvSpPr>
          <p:spPr>
            <a:xfrm>
              <a:off x="63491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65876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68261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70646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73031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65876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68261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70646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73031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6826175" y="4419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7064675" y="4419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7303175" y="4419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7064675" y="4658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7303175" y="4658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7303175" y="4896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4"/>
          <p:cNvSpPr/>
          <p:nvPr/>
        </p:nvSpPr>
        <p:spPr>
          <a:xfrm>
            <a:off x="3611225" y="756325"/>
            <a:ext cx="1921500" cy="19215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44"/>
          <p:cNvSpPr txBox="1">
            <a:spLocks noGrp="1"/>
          </p:cNvSpPr>
          <p:nvPr>
            <p:ph type="title"/>
          </p:nvPr>
        </p:nvSpPr>
        <p:spPr>
          <a:xfrm>
            <a:off x="713225" y="2934275"/>
            <a:ext cx="7717500" cy="14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Urgensi</a:t>
            </a:r>
            <a:r>
              <a:rPr lang="en-US" dirty="0">
                <a:solidFill>
                  <a:schemeClr val="accent2"/>
                </a:solidFill>
              </a:rPr>
              <a:t> Dasar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negara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971" name="Google Shape;971;p44"/>
          <p:cNvSpPr txBox="1">
            <a:spLocks noGrp="1"/>
          </p:cNvSpPr>
          <p:nvPr>
            <p:ph type="title" idx="2"/>
          </p:nvPr>
        </p:nvSpPr>
        <p:spPr>
          <a:xfrm>
            <a:off x="3937775" y="1082275"/>
            <a:ext cx="12684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>
          <a:extLst>
            <a:ext uri="{FF2B5EF4-FFF2-40B4-BE49-F238E27FC236}">
              <a16:creationId xmlns:a16="http://schemas.microsoft.com/office/drawing/2014/main" id="{01C0F2A1-9F68-EE74-B467-0D5BB1E1C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0">
            <a:extLst>
              <a:ext uri="{FF2B5EF4-FFF2-40B4-BE49-F238E27FC236}">
                <a16:creationId xmlns:a16="http://schemas.microsoft.com/office/drawing/2014/main" id="{AD05E911-F7A0-74A2-B9C7-426C3C282C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9275" y="1804570"/>
            <a:ext cx="7423500" cy="2485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Urgensi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Pancasila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bangsa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Indonesia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mampu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menjaga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persatuan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kesatuan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bangsa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mewujudkan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keadilan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sosial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orang,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menjunjung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nilai-nilai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demokrasi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persatuan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ketuhanan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Hakikat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Pancasila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penyelenggaraan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nasional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pemerintahan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 Indonesia. Pancasila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mempengaruhi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rakyat dan negara.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3" name="Google Shape;913;p40">
            <a:extLst>
              <a:ext uri="{FF2B5EF4-FFF2-40B4-BE49-F238E27FC236}">
                <a16:creationId xmlns:a16="http://schemas.microsoft.com/office/drawing/2014/main" id="{25C52CD0-36F2-80DC-41B8-DABF3A8424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0975" y="853050"/>
            <a:ext cx="7081800" cy="676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Urgensi</a:t>
            </a:r>
            <a:r>
              <a:rPr lang="en-US" dirty="0"/>
              <a:t> Dasar Negara</a:t>
            </a:r>
            <a:endParaRPr dirty="0"/>
          </a:p>
        </p:txBody>
      </p:sp>
      <p:grpSp>
        <p:nvGrpSpPr>
          <p:cNvPr id="914" name="Google Shape;914;p40">
            <a:extLst>
              <a:ext uri="{FF2B5EF4-FFF2-40B4-BE49-F238E27FC236}">
                <a16:creationId xmlns:a16="http://schemas.microsoft.com/office/drawing/2014/main" id="{BDA2A2CC-E25B-91C7-66C5-DB4616308683}"/>
              </a:ext>
            </a:extLst>
          </p:cNvPr>
          <p:cNvGrpSpPr/>
          <p:nvPr/>
        </p:nvGrpSpPr>
        <p:grpSpPr>
          <a:xfrm rot="10800000">
            <a:off x="116967" y="3722400"/>
            <a:ext cx="1192500" cy="1192500"/>
            <a:chOff x="6349175" y="3942900"/>
            <a:chExt cx="1192500" cy="1192500"/>
          </a:xfrm>
        </p:grpSpPr>
        <p:sp>
          <p:nvSpPr>
            <p:cNvPr id="915" name="Google Shape;915;p40">
              <a:extLst>
                <a:ext uri="{FF2B5EF4-FFF2-40B4-BE49-F238E27FC236}">
                  <a16:creationId xmlns:a16="http://schemas.microsoft.com/office/drawing/2014/main" id="{205ED2EF-04A6-DC0B-7C04-526D206E4C3D}"/>
                </a:ext>
              </a:extLst>
            </p:cNvPr>
            <p:cNvSpPr/>
            <p:nvPr/>
          </p:nvSpPr>
          <p:spPr>
            <a:xfrm>
              <a:off x="63491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>
              <a:extLst>
                <a:ext uri="{FF2B5EF4-FFF2-40B4-BE49-F238E27FC236}">
                  <a16:creationId xmlns:a16="http://schemas.microsoft.com/office/drawing/2014/main" id="{68D6BC1C-EF5E-256E-2D80-FC2BEDF4C047}"/>
                </a:ext>
              </a:extLst>
            </p:cNvPr>
            <p:cNvSpPr/>
            <p:nvPr/>
          </p:nvSpPr>
          <p:spPr>
            <a:xfrm>
              <a:off x="65876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>
              <a:extLst>
                <a:ext uri="{FF2B5EF4-FFF2-40B4-BE49-F238E27FC236}">
                  <a16:creationId xmlns:a16="http://schemas.microsoft.com/office/drawing/2014/main" id="{7AF54A2A-04CD-A949-E9E8-61DC37EFEEEA}"/>
                </a:ext>
              </a:extLst>
            </p:cNvPr>
            <p:cNvSpPr/>
            <p:nvPr/>
          </p:nvSpPr>
          <p:spPr>
            <a:xfrm>
              <a:off x="68261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>
              <a:extLst>
                <a:ext uri="{FF2B5EF4-FFF2-40B4-BE49-F238E27FC236}">
                  <a16:creationId xmlns:a16="http://schemas.microsoft.com/office/drawing/2014/main" id="{70A57C3B-0522-D9B1-C283-B9CE87236CEC}"/>
                </a:ext>
              </a:extLst>
            </p:cNvPr>
            <p:cNvSpPr/>
            <p:nvPr/>
          </p:nvSpPr>
          <p:spPr>
            <a:xfrm>
              <a:off x="70646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>
              <a:extLst>
                <a:ext uri="{FF2B5EF4-FFF2-40B4-BE49-F238E27FC236}">
                  <a16:creationId xmlns:a16="http://schemas.microsoft.com/office/drawing/2014/main" id="{B1AFB874-6781-63CB-4832-5934355B1117}"/>
                </a:ext>
              </a:extLst>
            </p:cNvPr>
            <p:cNvSpPr/>
            <p:nvPr/>
          </p:nvSpPr>
          <p:spPr>
            <a:xfrm>
              <a:off x="73031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>
              <a:extLst>
                <a:ext uri="{FF2B5EF4-FFF2-40B4-BE49-F238E27FC236}">
                  <a16:creationId xmlns:a16="http://schemas.microsoft.com/office/drawing/2014/main" id="{242FF565-850F-CAAC-9D18-2E28AAABF5F0}"/>
                </a:ext>
              </a:extLst>
            </p:cNvPr>
            <p:cNvSpPr/>
            <p:nvPr/>
          </p:nvSpPr>
          <p:spPr>
            <a:xfrm>
              <a:off x="65876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>
              <a:extLst>
                <a:ext uri="{FF2B5EF4-FFF2-40B4-BE49-F238E27FC236}">
                  <a16:creationId xmlns:a16="http://schemas.microsoft.com/office/drawing/2014/main" id="{DECB2627-1B5F-6794-0E44-B9C8A67FEC51}"/>
                </a:ext>
              </a:extLst>
            </p:cNvPr>
            <p:cNvSpPr/>
            <p:nvPr/>
          </p:nvSpPr>
          <p:spPr>
            <a:xfrm>
              <a:off x="68261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>
              <a:extLst>
                <a:ext uri="{FF2B5EF4-FFF2-40B4-BE49-F238E27FC236}">
                  <a16:creationId xmlns:a16="http://schemas.microsoft.com/office/drawing/2014/main" id="{0B285DC9-1373-2E16-BADC-1D39F834DA1C}"/>
                </a:ext>
              </a:extLst>
            </p:cNvPr>
            <p:cNvSpPr/>
            <p:nvPr/>
          </p:nvSpPr>
          <p:spPr>
            <a:xfrm>
              <a:off x="70646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>
              <a:extLst>
                <a:ext uri="{FF2B5EF4-FFF2-40B4-BE49-F238E27FC236}">
                  <a16:creationId xmlns:a16="http://schemas.microsoft.com/office/drawing/2014/main" id="{AD75191C-BC92-AE5C-3829-C649F2429239}"/>
                </a:ext>
              </a:extLst>
            </p:cNvPr>
            <p:cNvSpPr/>
            <p:nvPr/>
          </p:nvSpPr>
          <p:spPr>
            <a:xfrm>
              <a:off x="73031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>
              <a:extLst>
                <a:ext uri="{FF2B5EF4-FFF2-40B4-BE49-F238E27FC236}">
                  <a16:creationId xmlns:a16="http://schemas.microsoft.com/office/drawing/2014/main" id="{E6B89E22-2756-F4E1-EBFF-2C131F6BBF02}"/>
                </a:ext>
              </a:extLst>
            </p:cNvPr>
            <p:cNvSpPr/>
            <p:nvPr/>
          </p:nvSpPr>
          <p:spPr>
            <a:xfrm>
              <a:off x="6826175" y="4419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>
              <a:extLst>
                <a:ext uri="{FF2B5EF4-FFF2-40B4-BE49-F238E27FC236}">
                  <a16:creationId xmlns:a16="http://schemas.microsoft.com/office/drawing/2014/main" id="{484A9329-2023-D66A-2FEC-3B574BC45A4C}"/>
                </a:ext>
              </a:extLst>
            </p:cNvPr>
            <p:cNvSpPr/>
            <p:nvPr/>
          </p:nvSpPr>
          <p:spPr>
            <a:xfrm>
              <a:off x="7064675" y="4419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>
              <a:extLst>
                <a:ext uri="{FF2B5EF4-FFF2-40B4-BE49-F238E27FC236}">
                  <a16:creationId xmlns:a16="http://schemas.microsoft.com/office/drawing/2014/main" id="{46612E6D-E396-1CCE-A6BF-E9631E5B9E00}"/>
                </a:ext>
              </a:extLst>
            </p:cNvPr>
            <p:cNvSpPr/>
            <p:nvPr/>
          </p:nvSpPr>
          <p:spPr>
            <a:xfrm>
              <a:off x="7303175" y="4419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>
              <a:extLst>
                <a:ext uri="{FF2B5EF4-FFF2-40B4-BE49-F238E27FC236}">
                  <a16:creationId xmlns:a16="http://schemas.microsoft.com/office/drawing/2014/main" id="{E7C16883-349A-169A-CDE3-E7A3DB7CD1F9}"/>
                </a:ext>
              </a:extLst>
            </p:cNvPr>
            <p:cNvSpPr/>
            <p:nvPr/>
          </p:nvSpPr>
          <p:spPr>
            <a:xfrm>
              <a:off x="7064675" y="4658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>
              <a:extLst>
                <a:ext uri="{FF2B5EF4-FFF2-40B4-BE49-F238E27FC236}">
                  <a16:creationId xmlns:a16="http://schemas.microsoft.com/office/drawing/2014/main" id="{D85538F1-4B3E-6FA3-9FBF-5EC0C8A574BF}"/>
                </a:ext>
              </a:extLst>
            </p:cNvPr>
            <p:cNvSpPr/>
            <p:nvPr/>
          </p:nvSpPr>
          <p:spPr>
            <a:xfrm>
              <a:off x="7303175" y="4658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>
              <a:extLst>
                <a:ext uri="{FF2B5EF4-FFF2-40B4-BE49-F238E27FC236}">
                  <a16:creationId xmlns:a16="http://schemas.microsoft.com/office/drawing/2014/main" id="{F7E9BFB0-26A2-EC19-5178-B99F2EDFD929}"/>
                </a:ext>
              </a:extLst>
            </p:cNvPr>
            <p:cNvSpPr/>
            <p:nvPr/>
          </p:nvSpPr>
          <p:spPr>
            <a:xfrm>
              <a:off x="7303175" y="4896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914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>
          <a:extLst>
            <a:ext uri="{FF2B5EF4-FFF2-40B4-BE49-F238E27FC236}">
              <a16:creationId xmlns:a16="http://schemas.microsoft.com/office/drawing/2014/main" id="{75586A4B-FD3E-63C3-8C34-B94E6B004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0">
            <a:extLst>
              <a:ext uri="{FF2B5EF4-FFF2-40B4-BE49-F238E27FC236}">
                <a16:creationId xmlns:a16="http://schemas.microsoft.com/office/drawing/2014/main" id="{F61A3272-E989-F77F-CFFB-9DE4074F57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9275" y="1804570"/>
            <a:ext cx="7423500" cy="2485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Urgensi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Pancasila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sangatlah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Sebab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bangsa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Indonesia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menjaga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persatuan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kesatuan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Sangatlah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mencegah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keruntuhan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negara-negara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 Soviet dan Yugoslavia. Pancasila juga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 Indonesia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mewujudkan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keadilan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sosial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rakyat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negara. Pancasila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bangsa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Indonesia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menjaga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persatuan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kesatuan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landasan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terpenting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partisipasi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perjuangan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terwujudnya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nasional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3" name="Google Shape;913;p40">
            <a:extLst>
              <a:ext uri="{FF2B5EF4-FFF2-40B4-BE49-F238E27FC236}">
                <a16:creationId xmlns:a16="http://schemas.microsoft.com/office/drawing/2014/main" id="{B139E47A-B632-EA0C-E73C-1649D55FC2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0975" y="853050"/>
            <a:ext cx="7081800" cy="676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Urgensi</a:t>
            </a:r>
            <a:r>
              <a:rPr lang="en-US" dirty="0"/>
              <a:t> Dasar Negara</a:t>
            </a:r>
            <a:endParaRPr dirty="0"/>
          </a:p>
        </p:txBody>
      </p:sp>
      <p:grpSp>
        <p:nvGrpSpPr>
          <p:cNvPr id="914" name="Google Shape;914;p40">
            <a:extLst>
              <a:ext uri="{FF2B5EF4-FFF2-40B4-BE49-F238E27FC236}">
                <a16:creationId xmlns:a16="http://schemas.microsoft.com/office/drawing/2014/main" id="{8E3297E8-1BEE-B1DC-E49C-26D45A937C16}"/>
              </a:ext>
            </a:extLst>
          </p:cNvPr>
          <p:cNvGrpSpPr/>
          <p:nvPr/>
        </p:nvGrpSpPr>
        <p:grpSpPr>
          <a:xfrm rot="10800000">
            <a:off x="116967" y="3722400"/>
            <a:ext cx="1192500" cy="1192500"/>
            <a:chOff x="6349175" y="3942900"/>
            <a:chExt cx="1192500" cy="1192500"/>
          </a:xfrm>
        </p:grpSpPr>
        <p:sp>
          <p:nvSpPr>
            <p:cNvPr id="915" name="Google Shape;915;p40">
              <a:extLst>
                <a:ext uri="{FF2B5EF4-FFF2-40B4-BE49-F238E27FC236}">
                  <a16:creationId xmlns:a16="http://schemas.microsoft.com/office/drawing/2014/main" id="{31DA2D92-4FC3-F40F-C375-6B7D7F960D29}"/>
                </a:ext>
              </a:extLst>
            </p:cNvPr>
            <p:cNvSpPr/>
            <p:nvPr/>
          </p:nvSpPr>
          <p:spPr>
            <a:xfrm>
              <a:off x="63491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>
              <a:extLst>
                <a:ext uri="{FF2B5EF4-FFF2-40B4-BE49-F238E27FC236}">
                  <a16:creationId xmlns:a16="http://schemas.microsoft.com/office/drawing/2014/main" id="{46C47923-3B53-6CDD-B2B0-682822BEDA7A}"/>
                </a:ext>
              </a:extLst>
            </p:cNvPr>
            <p:cNvSpPr/>
            <p:nvPr/>
          </p:nvSpPr>
          <p:spPr>
            <a:xfrm>
              <a:off x="65876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>
              <a:extLst>
                <a:ext uri="{FF2B5EF4-FFF2-40B4-BE49-F238E27FC236}">
                  <a16:creationId xmlns:a16="http://schemas.microsoft.com/office/drawing/2014/main" id="{46022F8D-B4C2-D436-AA59-15C948651597}"/>
                </a:ext>
              </a:extLst>
            </p:cNvPr>
            <p:cNvSpPr/>
            <p:nvPr/>
          </p:nvSpPr>
          <p:spPr>
            <a:xfrm>
              <a:off x="68261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>
              <a:extLst>
                <a:ext uri="{FF2B5EF4-FFF2-40B4-BE49-F238E27FC236}">
                  <a16:creationId xmlns:a16="http://schemas.microsoft.com/office/drawing/2014/main" id="{D4898830-D836-DBD5-7144-CE55AE30590B}"/>
                </a:ext>
              </a:extLst>
            </p:cNvPr>
            <p:cNvSpPr/>
            <p:nvPr/>
          </p:nvSpPr>
          <p:spPr>
            <a:xfrm>
              <a:off x="70646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>
              <a:extLst>
                <a:ext uri="{FF2B5EF4-FFF2-40B4-BE49-F238E27FC236}">
                  <a16:creationId xmlns:a16="http://schemas.microsoft.com/office/drawing/2014/main" id="{AD0A2C8D-A3AA-4E52-AED6-1B0E0B228E45}"/>
                </a:ext>
              </a:extLst>
            </p:cNvPr>
            <p:cNvSpPr/>
            <p:nvPr/>
          </p:nvSpPr>
          <p:spPr>
            <a:xfrm>
              <a:off x="7303175" y="3942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>
              <a:extLst>
                <a:ext uri="{FF2B5EF4-FFF2-40B4-BE49-F238E27FC236}">
                  <a16:creationId xmlns:a16="http://schemas.microsoft.com/office/drawing/2014/main" id="{F32E27A1-4555-AB0B-55D1-52710128AA4D}"/>
                </a:ext>
              </a:extLst>
            </p:cNvPr>
            <p:cNvSpPr/>
            <p:nvPr/>
          </p:nvSpPr>
          <p:spPr>
            <a:xfrm>
              <a:off x="65876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>
              <a:extLst>
                <a:ext uri="{FF2B5EF4-FFF2-40B4-BE49-F238E27FC236}">
                  <a16:creationId xmlns:a16="http://schemas.microsoft.com/office/drawing/2014/main" id="{A7DC3B1D-CCA4-029E-64BC-5B376B646BFD}"/>
                </a:ext>
              </a:extLst>
            </p:cNvPr>
            <p:cNvSpPr/>
            <p:nvPr/>
          </p:nvSpPr>
          <p:spPr>
            <a:xfrm>
              <a:off x="68261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>
              <a:extLst>
                <a:ext uri="{FF2B5EF4-FFF2-40B4-BE49-F238E27FC236}">
                  <a16:creationId xmlns:a16="http://schemas.microsoft.com/office/drawing/2014/main" id="{0FF84A3D-627C-F68A-5A1A-177F3B355B3B}"/>
                </a:ext>
              </a:extLst>
            </p:cNvPr>
            <p:cNvSpPr/>
            <p:nvPr/>
          </p:nvSpPr>
          <p:spPr>
            <a:xfrm>
              <a:off x="70646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>
              <a:extLst>
                <a:ext uri="{FF2B5EF4-FFF2-40B4-BE49-F238E27FC236}">
                  <a16:creationId xmlns:a16="http://schemas.microsoft.com/office/drawing/2014/main" id="{3F155C00-18B2-A941-FC3B-7469A22CBB3A}"/>
                </a:ext>
              </a:extLst>
            </p:cNvPr>
            <p:cNvSpPr/>
            <p:nvPr/>
          </p:nvSpPr>
          <p:spPr>
            <a:xfrm>
              <a:off x="7303175" y="4181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>
              <a:extLst>
                <a:ext uri="{FF2B5EF4-FFF2-40B4-BE49-F238E27FC236}">
                  <a16:creationId xmlns:a16="http://schemas.microsoft.com/office/drawing/2014/main" id="{438BD7F2-22A0-072C-A87A-80A00693ACE7}"/>
                </a:ext>
              </a:extLst>
            </p:cNvPr>
            <p:cNvSpPr/>
            <p:nvPr/>
          </p:nvSpPr>
          <p:spPr>
            <a:xfrm>
              <a:off x="6826175" y="4419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>
              <a:extLst>
                <a:ext uri="{FF2B5EF4-FFF2-40B4-BE49-F238E27FC236}">
                  <a16:creationId xmlns:a16="http://schemas.microsoft.com/office/drawing/2014/main" id="{BDEE4866-19FA-2039-166B-B197FD021D93}"/>
                </a:ext>
              </a:extLst>
            </p:cNvPr>
            <p:cNvSpPr/>
            <p:nvPr/>
          </p:nvSpPr>
          <p:spPr>
            <a:xfrm>
              <a:off x="7064675" y="4419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>
              <a:extLst>
                <a:ext uri="{FF2B5EF4-FFF2-40B4-BE49-F238E27FC236}">
                  <a16:creationId xmlns:a16="http://schemas.microsoft.com/office/drawing/2014/main" id="{327F229A-D347-A58D-6183-2B9B6EE2F68A}"/>
                </a:ext>
              </a:extLst>
            </p:cNvPr>
            <p:cNvSpPr/>
            <p:nvPr/>
          </p:nvSpPr>
          <p:spPr>
            <a:xfrm>
              <a:off x="7303175" y="4419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>
              <a:extLst>
                <a:ext uri="{FF2B5EF4-FFF2-40B4-BE49-F238E27FC236}">
                  <a16:creationId xmlns:a16="http://schemas.microsoft.com/office/drawing/2014/main" id="{F8A090FE-FF5D-06B1-759B-F0FF7B01B18E}"/>
                </a:ext>
              </a:extLst>
            </p:cNvPr>
            <p:cNvSpPr/>
            <p:nvPr/>
          </p:nvSpPr>
          <p:spPr>
            <a:xfrm>
              <a:off x="7064675" y="4658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>
              <a:extLst>
                <a:ext uri="{FF2B5EF4-FFF2-40B4-BE49-F238E27FC236}">
                  <a16:creationId xmlns:a16="http://schemas.microsoft.com/office/drawing/2014/main" id="{2AA3086B-0C3B-1D34-82E4-2E9A149FBDF6}"/>
                </a:ext>
              </a:extLst>
            </p:cNvPr>
            <p:cNvSpPr/>
            <p:nvPr/>
          </p:nvSpPr>
          <p:spPr>
            <a:xfrm>
              <a:off x="7303175" y="46584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>
              <a:extLst>
                <a:ext uri="{FF2B5EF4-FFF2-40B4-BE49-F238E27FC236}">
                  <a16:creationId xmlns:a16="http://schemas.microsoft.com/office/drawing/2014/main" id="{55137AB5-C2F1-2C34-41E6-78EF7F66E761}"/>
                </a:ext>
              </a:extLst>
            </p:cNvPr>
            <p:cNvSpPr/>
            <p:nvPr/>
          </p:nvSpPr>
          <p:spPr>
            <a:xfrm>
              <a:off x="7303175" y="4896900"/>
              <a:ext cx="238500" cy="2385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872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52"/>
          <p:cNvSpPr/>
          <p:nvPr/>
        </p:nvSpPr>
        <p:spPr>
          <a:xfrm>
            <a:off x="3611238" y="1061888"/>
            <a:ext cx="1921500" cy="19215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52"/>
          <p:cNvSpPr txBox="1">
            <a:spLocks noGrp="1"/>
          </p:cNvSpPr>
          <p:nvPr>
            <p:ph type="title"/>
          </p:nvPr>
        </p:nvSpPr>
        <p:spPr>
          <a:xfrm>
            <a:off x="945981" y="2983388"/>
            <a:ext cx="7717500" cy="14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Dampak Sikap Apatis</a:t>
            </a:r>
            <a:endParaRPr dirty="0"/>
          </a:p>
        </p:txBody>
      </p:sp>
      <p:sp>
        <p:nvSpPr>
          <p:cNvPr id="1070" name="Google Shape;1070;p52"/>
          <p:cNvSpPr txBox="1">
            <a:spLocks noGrp="1"/>
          </p:cNvSpPr>
          <p:nvPr>
            <p:ph type="title" idx="2"/>
          </p:nvPr>
        </p:nvSpPr>
        <p:spPr>
          <a:xfrm>
            <a:off x="3937800" y="1387838"/>
            <a:ext cx="12684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3"/>
          <p:cNvSpPr txBox="1">
            <a:spLocks noGrp="1"/>
          </p:cNvSpPr>
          <p:nvPr>
            <p:ph type="subTitle" idx="1"/>
          </p:nvPr>
        </p:nvSpPr>
        <p:spPr>
          <a:xfrm>
            <a:off x="1333756" y="1683188"/>
            <a:ext cx="6476488" cy="240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Dampak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sikap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apatis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pemerintah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menimbulkan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sikap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apatis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inisiatif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pemerintah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ketidakpercayaan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Hal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menyebabkan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ketidakpedulian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sosial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menghambat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pembangunan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tata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kelola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913;p40">
            <a:extLst>
              <a:ext uri="{FF2B5EF4-FFF2-40B4-BE49-F238E27FC236}">
                <a16:creationId xmlns:a16="http://schemas.microsoft.com/office/drawing/2014/main" id="{20D09E59-69B1-FF62-E1C7-6215F222DE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4721" y="715392"/>
            <a:ext cx="7081800" cy="676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Apatis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BL: Project-based Learning">
  <a:themeElements>
    <a:clrScheme name="Simple Light">
      <a:dk1>
        <a:srgbClr val="04003B"/>
      </a:dk1>
      <a:lt1>
        <a:srgbClr val="FFF6C5"/>
      </a:lt1>
      <a:dk2>
        <a:srgbClr val="F8D5ED"/>
      </a:dk2>
      <a:lt2>
        <a:srgbClr val="FFFFFF"/>
      </a:lt2>
      <a:accent1>
        <a:srgbClr val="FFFFFF"/>
      </a:accent1>
      <a:accent2>
        <a:srgbClr val="3580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400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614</Words>
  <Application>Microsoft Office PowerPoint</Application>
  <PresentationFormat>On-screen Show (16:9)</PresentationFormat>
  <Paragraphs>45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Times New Roman</vt:lpstr>
      <vt:lpstr>Lato</vt:lpstr>
      <vt:lpstr>Calibri</vt:lpstr>
      <vt:lpstr>Arial</vt:lpstr>
      <vt:lpstr>Montserrat ExtraBold</vt:lpstr>
      <vt:lpstr>PBL: Project-based Learning</vt:lpstr>
      <vt:lpstr>Konsep dan urgensi dasar negara</vt:lpstr>
      <vt:lpstr>Pengertian Konsep Dasar Negara</vt:lpstr>
      <vt:lpstr>Pengertian Konsep Dasar Negara</vt:lpstr>
      <vt:lpstr>Apa Itu Konsep Dasar Negara?</vt:lpstr>
      <vt:lpstr>Urgensi Dasar  negara</vt:lpstr>
      <vt:lpstr>Urgensi Dasar Negara</vt:lpstr>
      <vt:lpstr>Urgensi Dasar Negara</vt:lpstr>
      <vt:lpstr>Dampak Sikap Apatis</vt:lpstr>
      <vt:lpstr>Dampak Sikap Apatis</vt:lpstr>
      <vt:lpstr>Dampak Sikap Apatis</vt:lpstr>
      <vt:lpstr>Studi Kasus</vt:lpstr>
      <vt:lpstr>Studi Kasus</vt:lpstr>
      <vt:lpstr>Konsep Dasar Bangsa Dalam Konteks NKRI</vt:lpstr>
      <vt:lpstr>Urgensi Penerapan Konsep Dasar Negara Dengan Memelihara Perdamaian Dan Keamanan</vt:lpstr>
      <vt:lpstr>TANGKYU!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dan urgensi dasar negara</dc:title>
  <dc:creator>nurvia kisman</dc:creator>
  <cp:lastModifiedBy>i made ary widnyana</cp:lastModifiedBy>
  <cp:revision>3</cp:revision>
  <dcterms:modified xsi:type="dcterms:W3CDTF">2024-05-21T03:05:14Z</dcterms:modified>
</cp:coreProperties>
</file>