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1269998" y="3782291"/>
            <a:ext cx="3547532" cy="9894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err="1">
                <a:solidFill>
                  <a:schemeClr val="tx1"/>
                </a:solidFill>
              </a:rPr>
              <a:t>WorkThread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1270001" y="4771784"/>
            <a:ext cx="3547532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          </a:t>
            </a:r>
            <a:r>
              <a:rPr lang="de-DE" sz="1600">
                <a:solidFill>
                  <a:schemeClr val="tx1"/>
                </a:solidFill>
              </a:rPr>
              <a:t>EvoHistorySys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1269997" y="5326872"/>
            <a:ext cx="3547531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          </a:t>
            </a:r>
            <a:r>
              <a:rPr lang="de-DE" sz="1600">
                <a:solidFill>
                  <a:schemeClr val="tx1"/>
                </a:solidFill>
              </a:rPr>
              <a:t>HistorySystem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		ModelData (Interface)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1269998" y="7110393"/>
            <a:ext cx="3547532" cy="1891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EvolutionCore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6" y="640080"/>
            <a:ext cx="5038724" cy="1424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765800" y="470746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73136" y="1497723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80726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73133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73134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73135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73136" y="657847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73136" y="779600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6" y="3269673"/>
            <a:ext cx="5038723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549276" y="2299855"/>
            <a:ext cx="5038723" cy="688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err="1">
                <a:solidFill>
                  <a:schemeClr val="tx1"/>
                </a:solidFill>
              </a:rPr>
              <a:t>WorkThreadInterface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2822863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1269996" y="6596202"/>
            <a:ext cx="3547532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  </a:t>
            </a:r>
            <a:r>
              <a:rPr lang="de-DE" sz="1600">
                <a:solidFill>
                  <a:schemeClr val="tx1"/>
                </a:solidFill>
              </a:rPr>
              <a:t>      EvoModelData</a:t>
            </a:r>
            <a:endParaRPr lang="de-D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8</cp:revision>
  <dcterms:created xsi:type="dcterms:W3CDTF">2018-07-14T19:47:13Z</dcterms:created>
  <dcterms:modified xsi:type="dcterms:W3CDTF">2018-07-16T12:57:51Z</dcterms:modified>
</cp:coreProperties>
</file>