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CBC-DDDD-4E13-8051-469835F9403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6F2-6F65-4AAE-BB6E-5C3078A67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6F2-6F65-4AAE-BB6E-5C3078A672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F411C08D-9C17-4E2E-8754-FFD3EF9DAACC}"/>
              </a:ext>
            </a:extLst>
          </p:cNvPr>
          <p:cNvSpPr/>
          <p:nvPr/>
        </p:nvSpPr>
        <p:spPr>
          <a:xfrm>
            <a:off x="3785621" y="7284896"/>
            <a:ext cx="2196330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17ECC45-3543-45C9-9912-B149FF9E4757}"/>
              </a:ext>
            </a:extLst>
          </p:cNvPr>
          <p:cNvSpPr/>
          <p:nvPr/>
        </p:nvSpPr>
        <p:spPr>
          <a:xfrm>
            <a:off x="3785620" y="8018074"/>
            <a:ext cx="2196330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32BEF7E-72C6-4016-B089-5AA65F1C9DFD}"/>
              </a:ext>
            </a:extLst>
          </p:cNvPr>
          <p:cNvSpPr/>
          <p:nvPr/>
        </p:nvSpPr>
        <p:spPr>
          <a:xfrm>
            <a:off x="715805" y="7276928"/>
            <a:ext cx="2775534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15806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15809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</a:t>
            </a:r>
            <a:r>
              <a:rPr lang="de-DE" sz="1600">
                <a:solidFill>
                  <a:schemeClr val="tx1"/>
                </a:solidFill>
              </a:rPr>
              <a:t>EvoHistorySysGlue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15805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</a:t>
            </a:r>
            <a:r>
              <a:rPr lang="de-DE" sz="1600">
                <a:solidFill>
                  <a:schemeClr val="tx1"/>
                </a:solidFill>
              </a:rPr>
              <a:t>HistorySystem (abstract class)</a:t>
            </a:r>
          </a:p>
          <a:p>
            <a:r>
              <a:rPr lang="de-DE" sz="1600">
                <a:solidFill>
                  <a:schemeClr val="tx1"/>
                </a:solidFill>
              </a:rPr>
              <a:t>	HistorySystemImpl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(abstract class)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15805" y="8028373"/>
            <a:ext cx="2783191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991440"/>
            <a:ext cx="5216523" cy="1385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81472" y="18465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9396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81472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81472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81472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67822" y="663853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81472" y="859716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125234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15804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4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08457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15804" y="6584627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</a:t>
            </a:r>
            <a:r>
              <a:rPr lang="de-DE" sz="1600">
                <a:solidFill>
                  <a:schemeClr val="tx1"/>
                </a:solidFill>
              </a:rPr>
              <a:t>EvoModelDataGlue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292D47-FD85-4468-8501-AF083A2F46AA}"/>
              </a:ext>
            </a:extLst>
          </p:cNvPr>
          <p:cNvSpPr/>
          <p:nvPr/>
        </p:nvSpPr>
        <p:spPr>
          <a:xfrm>
            <a:off x="3718614" y="7351875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 (abstract class)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192665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 (abstract class)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FFA8E8-0778-46CA-9DA9-F2EDD2A44B35}"/>
              </a:ext>
            </a:extLst>
          </p:cNvPr>
          <p:cNvSpPr/>
          <p:nvPr/>
        </p:nvSpPr>
        <p:spPr>
          <a:xfrm>
            <a:off x="1328732" y="1803892"/>
            <a:ext cx="1759529" cy="44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EvoController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5A7BD7-BBCB-4656-8336-0C587EE291A2}"/>
              </a:ext>
            </a:extLst>
          </p:cNvPr>
          <p:cNvSpPr/>
          <p:nvPr/>
        </p:nvSpPr>
        <p:spPr>
          <a:xfrm>
            <a:off x="1192665" y="8067967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EvolutionCoreImpl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E9DDE-B069-4852-8DEB-608B9327CF53}"/>
              </a:ext>
            </a:extLst>
          </p:cNvPr>
          <p:cNvSpPr/>
          <p:nvPr/>
        </p:nvSpPr>
        <p:spPr>
          <a:xfrm>
            <a:off x="1189038" y="84003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2D9B80B-D0D2-4ACC-AC94-B169FEBE66C1}"/>
              </a:ext>
            </a:extLst>
          </p:cNvPr>
          <p:cNvSpPr/>
          <p:nvPr/>
        </p:nvSpPr>
        <p:spPr>
          <a:xfrm>
            <a:off x="3763183" y="8043834"/>
            <a:ext cx="2274186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EvolutionModelDataImpl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EF64AF-A505-4DE6-A952-5FFFC6B68E89}"/>
              </a:ext>
            </a:extLst>
          </p:cNvPr>
          <p:cNvSpPr/>
          <p:nvPr/>
        </p:nvSpPr>
        <p:spPr>
          <a:xfrm>
            <a:off x="4004240" y="8403180"/>
            <a:ext cx="1641263" cy="46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GridBrush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C68F7EB-4237-46C5-AE8E-590B871F93BA}"/>
              </a:ext>
            </a:extLst>
          </p:cNvPr>
          <p:cNvSpPr/>
          <p:nvPr/>
        </p:nvSpPr>
        <p:spPr>
          <a:xfrm>
            <a:off x="6067822" y="801807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A4-Papier (210 x 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24</cp:revision>
  <dcterms:created xsi:type="dcterms:W3CDTF">2018-07-14T19:47:13Z</dcterms:created>
  <dcterms:modified xsi:type="dcterms:W3CDTF">2018-09-04T22:19:39Z</dcterms:modified>
</cp:coreProperties>
</file>