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>
        <p:scale>
          <a:sx n="150" d="100"/>
          <a:sy n="150" d="100"/>
        </p:scale>
        <p:origin x="3328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14.07.2018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927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14.07.2018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81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14.07.2018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785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14.07.2018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494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14.07.2018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740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14.07.2018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681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14.07.2018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7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14.07.2018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44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14.07.2018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77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14.07.2018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991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14.07.2018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599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58C0-7942-4C90-83FA-4FE017085481}" type="datetimeFigureOut">
              <a:rPr lang="de-DE" smtClean="0"/>
              <a:t>14.07.2018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7176-1A52-4142-A1DE-9680EE398E8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046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53E2443-E70A-4DC1-AD57-4A8889D58495}"/>
              </a:ext>
            </a:extLst>
          </p:cNvPr>
          <p:cNvSpPr/>
          <p:nvPr/>
        </p:nvSpPr>
        <p:spPr>
          <a:xfrm>
            <a:off x="1269998" y="2931283"/>
            <a:ext cx="3547535" cy="41468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823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06AB06-E20F-4042-8E12-80156E19C2C2}"/>
              </a:ext>
            </a:extLst>
          </p:cNvPr>
          <p:cNvSpPr/>
          <p:nvPr/>
        </p:nvSpPr>
        <p:spPr>
          <a:xfrm>
            <a:off x="1270001" y="4191000"/>
            <a:ext cx="2929466" cy="23892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>
                <a:solidFill>
                  <a:schemeClr val="tx1"/>
                </a:solidFill>
              </a:rPr>
              <a:t>GLUE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64A63DD-F3CF-4C29-8AAC-87DA9423729C}"/>
              </a:ext>
            </a:extLst>
          </p:cNvPr>
          <p:cNvSpPr/>
          <p:nvPr/>
        </p:nvSpPr>
        <p:spPr>
          <a:xfrm>
            <a:off x="1269998" y="4792132"/>
            <a:ext cx="2159002" cy="1248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>
                <a:solidFill>
                  <a:schemeClr val="tx1"/>
                </a:solidFill>
              </a:rPr>
              <a:t>HISTORY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64D407-4C02-4FFB-8F8F-51E7242F9E52}"/>
              </a:ext>
            </a:extLst>
          </p:cNvPr>
          <p:cNvSpPr/>
          <p:nvPr/>
        </p:nvSpPr>
        <p:spPr>
          <a:xfrm>
            <a:off x="549274" y="7110393"/>
            <a:ext cx="5038724" cy="18913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>
                <a:solidFill>
                  <a:schemeClr val="tx1"/>
                </a:solidFill>
              </a:rPr>
              <a:t>EvolutionCore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E6C535B-0BAF-480B-932E-8BF18AC551F7}"/>
              </a:ext>
            </a:extLst>
          </p:cNvPr>
          <p:cNvSpPr/>
          <p:nvPr/>
        </p:nvSpPr>
        <p:spPr>
          <a:xfrm>
            <a:off x="549276" y="640080"/>
            <a:ext cx="5038724" cy="1424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3EDB8AE-81AD-4ABA-B52E-A3AE6A10652C}"/>
              </a:ext>
            </a:extLst>
          </p:cNvPr>
          <p:cNvSpPr/>
          <p:nvPr/>
        </p:nvSpPr>
        <p:spPr>
          <a:xfrm>
            <a:off x="5765800" y="470746"/>
            <a:ext cx="899160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Level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27167ED-C663-4E5B-AA22-393DD326326E}"/>
              </a:ext>
            </a:extLst>
          </p:cNvPr>
          <p:cNvSpPr/>
          <p:nvPr/>
        </p:nvSpPr>
        <p:spPr>
          <a:xfrm>
            <a:off x="6073136" y="1497723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FAB763-DE5F-4AF3-9629-50F003236E4A}"/>
              </a:ext>
            </a:extLst>
          </p:cNvPr>
          <p:cNvSpPr/>
          <p:nvPr/>
        </p:nvSpPr>
        <p:spPr>
          <a:xfrm>
            <a:off x="6073136" y="2278602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19E1B2-54AC-406C-A3A8-D81E85136ABF}"/>
              </a:ext>
            </a:extLst>
          </p:cNvPr>
          <p:cNvSpPr/>
          <p:nvPr/>
        </p:nvSpPr>
        <p:spPr>
          <a:xfrm>
            <a:off x="6073136" y="3032878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AEAC290-B45B-43C6-980B-B264CA21CC4C}"/>
              </a:ext>
            </a:extLst>
          </p:cNvPr>
          <p:cNvSpPr/>
          <p:nvPr/>
        </p:nvSpPr>
        <p:spPr>
          <a:xfrm>
            <a:off x="6073136" y="3624771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0A4B270-0BFC-4077-AC65-E2EA5E8B1FE1}"/>
              </a:ext>
            </a:extLst>
          </p:cNvPr>
          <p:cNvSpPr/>
          <p:nvPr/>
        </p:nvSpPr>
        <p:spPr>
          <a:xfrm>
            <a:off x="6073136" y="4234086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E9685A7-9E5F-4869-BB7F-312113EE0006}"/>
              </a:ext>
            </a:extLst>
          </p:cNvPr>
          <p:cNvSpPr/>
          <p:nvPr/>
        </p:nvSpPr>
        <p:spPr>
          <a:xfrm>
            <a:off x="6073136" y="5263519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7F2DEE7-5A8E-4DC1-A163-060D82902670}"/>
              </a:ext>
            </a:extLst>
          </p:cNvPr>
          <p:cNvSpPr/>
          <p:nvPr/>
        </p:nvSpPr>
        <p:spPr>
          <a:xfrm>
            <a:off x="6073136" y="6034971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B6CD7A9-56EE-42A6-A87E-23710CAB4A58}"/>
              </a:ext>
            </a:extLst>
          </p:cNvPr>
          <p:cNvSpPr/>
          <p:nvPr/>
        </p:nvSpPr>
        <p:spPr>
          <a:xfrm>
            <a:off x="6073136" y="6595479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11D1F0F-E02D-4A14-AE3F-2FF0762F0285}"/>
              </a:ext>
            </a:extLst>
          </p:cNvPr>
          <p:cNvSpPr/>
          <p:nvPr/>
        </p:nvSpPr>
        <p:spPr>
          <a:xfrm>
            <a:off x="6073136" y="7796009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5815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A4-Papier (210 x 297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Kraus</dc:creator>
  <cp:lastModifiedBy>Peter Kraus</cp:lastModifiedBy>
  <cp:revision>4</cp:revision>
  <dcterms:created xsi:type="dcterms:W3CDTF">2018-07-14T19:47:13Z</dcterms:created>
  <dcterms:modified xsi:type="dcterms:W3CDTF">2018-07-14T20:19:52Z</dcterms:modified>
</cp:coreProperties>
</file>