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0" autoAdjust="0"/>
    <p:restoredTop sz="94660"/>
  </p:normalViewPr>
  <p:slideViewPr>
    <p:cSldViewPr snapToGrid="0">
      <p:cViewPr varScale="1">
        <p:scale>
          <a:sx n="83" d="100"/>
          <a:sy n="83" d="100"/>
        </p:scale>
        <p:origin x="2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CFCBC-DDDD-4E13-8051-469835F94031}" type="datetimeFigureOut">
              <a:rPr lang="de-DE" smtClean="0"/>
              <a:t>24.07.2018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766F2-6F65-4AAE-BB6E-5C3078A672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5127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66F2-6F65-4AAE-BB6E-5C3078A672E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681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8C0-7942-4C90-83FA-4FE017085481}" type="datetimeFigureOut">
              <a:rPr lang="de-DE" smtClean="0"/>
              <a:t>24.07.2018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7176-1A52-4142-A1DE-9680EE398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272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8C0-7942-4C90-83FA-4FE017085481}" type="datetimeFigureOut">
              <a:rPr lang="de-DE" smtClean="0"/>
              <a:t>24.07.2018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7176-1A52-4142-A1DE-9680EE398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9819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8C0-7942-4C90-83FA-4FE017085481}" type="datetimeFigureOut">
              <a:rPr lang="de-DE" smtClean="0"/>
              <a:t>24.07.2018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7176-1A52-4142-A1DE-9680EE398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7854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8C0-7942-4C90-83FA-4FE017085481}" type="datetimeFigureOut">
              <a:rPr lang="de-DE" smtClean="0"/>
              <a:t>24.07.2018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7176-1A52-4142-A1DE-9680EE398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94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8C0-7942-4C90-83FA-4FE017085481}" type="datetimeFigureOut">
              <a:rPr lang="de-DE" smtClean="0"/>
              <a:t>24.07.2018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7176-1A52-4142-A1DE-9680EE398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740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8C0-7942-4C90-83FA-4FE017085481}" type="datetimeFigureOut">
              <a:rPr lang="de-DE" smtClean="0"/>
              <a:t>24.07.2018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7176-1A52-4142-A1DE-9680EE398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6815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8C0-7942-4C90-83FA-4FE017085481}" type="datetimeFigureOut">
              <a:rPr lang="de-DE" smtClean="0"/>
              <a:t>24.07.2018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7176-1A52-4142-A1DE-9680EE398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976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8C0-7942-4C90-83FA-4FE017085481}" type="datetimeFigureOut">
              <a:rPr lang="de-DE" smtClean="0"/>
              <a:t>24.07.2018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7176-1A52-4142-A1DE-9680EE398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0447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8C0-7942-4C90-83FA-4FE017085481}" type="datetimeFigureOut">
              <a:rPr lang="de-DE" smtClean="0"/>
              <a:t>24.07.2018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7176-1A52-4142-A1DE-9680EE398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0774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8C0-7942-4C90-83FA-4FE017085481}" type="datetimeFigureOut">
              <a:rPr lang="de-DE" smtClean="0"/>
              <a:t>24.07.2018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7176-1A52-4142-A1DE-9680EE398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9919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8C0-7942-4C90-83FA-4FE017085481}" type="datetimeFigureOut">
              <a:rPr lang="de-DE" smtClean="0"/>
              <a:t>24.07.2018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7176-1A52-4142-A1DE-9680EE398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5998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158C0-7942-4C90-83FA-4FE017085481}" type="datetimeFigureOut">
              <a:rPr lang="de-DE" smtClean="0"/>
              <a:t>24.07.2018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A7176-1A52-4142-A1DE-9680EE398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046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>
            <a:extLst>
              <a:ext uri="{FF2B5EF4-FFF2-40B4-BE49-F238E27FC236}">
                <a16:creationId xmlns:a16="http://schemas.microsoft.com/office/drawing/2014/main" id="{F411C08D-9C17-4E2E-8754-FFD3EF9DAACC}"/>
              </a:ext>
            </a:extLst>
          </p:cNvPr>
          <p:cNvSpPr/>
          <p:nvPr/>
        </p:nvSpPr>
        <p:spPr>
          <a:xfrm>
            <a:off x="3785621" y="7284896"/>
            <a:ext cx="2196330" cy="6258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>
                <a:solidFill>
                  <a:schemeClr val="tx1"/>
                </a:solidFill>
              </a:rPr>
              <a:t>                                              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017ECC45-3543-45C9-9912-B149FF9E4757}"/>
              </a:ext>
            </a:extLst>
          </p:cNvPr>
          <p:cNvSpPr/>
          <p:nvPr/>
        </p:nvSpPr>
        <p:spPr>
          <a:xfrm>
            <a:off x="3785620" y="8018074"/>
            <a:ext cx="2196330" cy="10378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>
                <a:solidFill>
                  <a:schemeClr val="tx1"/>
                </a:solidFill>
              </a:rPr>
              <a:t>                                              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B32BEF7E-72C6-4016-B089-5AA65F1C9DFD}"/>
              </a:ext>
            </a:extLst>
          </p:cNvPr>
          <p:cNvSpPr/>
          <p:nvPr/>
        </p:nvSpPr>
        <p:spPr>
          <a:xfrm>
            <a:off x="715805" y="7276928"/>
            <a:ext cx="2775534" cy="6258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>
                <a:solidFill>
                  <a:schemeClr val="tx1"/>
                </a:solidFill>
              </a:rPr>
              <a:t>                                             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53E2443-E70A-4DC1-AD57-4A8889D58495}"/>
              </a:ext>
            </a:extLst>
          </p:cNvPr>
          <p:cNvSpPr/>
          <p:nvPr/>
        </p:nvSpPr>
        <p:spPr>
          <a:xfrm>
            <a:off x="715806" y="3782291"/>
            <a:ext cx="2775537" cy="9894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 err="1">
                <a:solidFill>
                  <a:schemeClr val="tx1"/>
                </a:solidFill>
              </a:rPr>
              <a:t>WorkThread</a:t>
            </a:r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E06AB06-E20F-4042-8E12-80156E19C2C2}"/>
              </a:ext>
            </a:extLst>
          </p:cNvPr>
          <p:cNvSpPr/>
          <p:nvPr/>
        </p:nvSpPr>
        <p:spPr>
          <a:xfrm>
            <a:off x="715809" y="4771784"/>
            <a:ext cx="2775534" cy="5550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200">
                <a:solidFill>
                  <a:schemeClr val="tx1"/>
                </a:solidFill>
              </a:rPr>
              <a:t>GLUE            </a:t>
            </a:r>
          </a:p>
          <a:p>
            <a:r>
              <a:rPr lang="de-DE" sz="1200">
                <a:solidFill>
                  <a:schemeClr val="tx1"/>
                </a:solidFill>
              </a:rPr>
              <a:t>                    </a:t>
            </a:r>
            <a:r>
              <a:rPr lang="de-DE" sz="1600">
                <a:solidFill>
                  <a:schemeClr val="tx1"/>
                </a:solidFill>
              </a:rPr>
              <a:t>EvoHistorySys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64A63DD-F3CF-4C29-8AAC-87DA9423729C}"/>
              </a:ext>
            </a:extLst>
          </p:cNvPr>
          <p:cNvSpPr/>
          <p:nvPr/>
        </p:nvSpPr>
        <p:spPr>
          <a:xfrm>
            <a:off x="715805" y="5326872"/>
            <a:ext cx="2775535" cy="12516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200">
                <a:solidFill>
                  <a:schemeClr val="tx1"/>
                </a:solidFill>
              </a:rPr>
              <a:t>HISTORY              </a:t>
            </a:r>
          </a:p>
          <a:p>
            <a:r>
              <a:rPr lang="de-DE" sz="1200">
                <a:solidFill>
                  <a:schemeClr val="tx1"/>
                </a:solidFill>
              </a:rPr>
              <a:t>     </a:t>
            </a:r>
            <a:r>
              <a:rPr lang="de-DE" sz="1600">
                <a:solidFill>
                  <a:schemeClr val="tx1"/>
                </a:solidFill>
              </a:rPr>
              <a:t>HistorySystem (Interface)</a:t>
            </a:r>
          </a:p>
          <a:p>
            <a:r>
              <a:rPr lang="de-DE" sz="1600">
                <a:solidFill>
                  <a:schemeClr val="tx1"/>
                </a:solidFill>
              </a:rPr>
              <a:t>	HistorySystemImpl</a:t>
            </a:r>
            <a:endParaRPr lang="de-DE" sz="1200">
              <a:solidFill>
                <a:schemeClr val="tx1"/>
              </a:solidFill>
            </a:endParaRPr>
          </a:p>
          <a:p>
            <a:endParaRPr lang="de-DE" sz="1200">
              <a:solidFill>
                <a:schemeClr val="tx1"/>
              </a:solidFill>
            </a:endParaRPr>
          </a:p>
          <a:p>
            <a:r>
              <a:rPr lang="de-DE" sz="1600">
                <a:solidFill>
                  <a:schemeClr val="tx1"/>
                </a:solidFill>
              </a:rPr>
              <a:t>      ModelData (Interface)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764D407-4C02-4FFB-8F8F-51E7242F9E52}"/>
              </a:ext>
            </a:extLst>
          </p:cNvPr>
          <p:cNvSpPr/>
          <p:nvPr/>
        </p:nvSpPr>
        <p:spPr>
          <a:xfrm>
            <a:off x="715805" y="8028373"/>
            <a:ext cx="2783191" cy="10378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>
                <a:solidFill>
                  <a:schemeClr val="tx1"/>
                </a:solidFill>
              </a:rPr>
              <a:t>                                             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E6C535B-0BAF-480B-932E-8BF18AC551F7}"/>
              </a:ext>
            </a:extLst>
          </p:cNvPr>
          <p:cNvSpPr/>
          <p:nvPr/>
        </p:nvSpPr>
        <p:spPr>
          <a:xfrm>
            <a:off x="549275" y="991440"/>
            <a:ext cx="5216523" cy="13856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>
                <a:solidFill>
                  <a:schemeClr val="tx1"/>
                </a:solidFill>
              </a:rPr>
              <a:t>GUI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3EDB8AE-81AD-4ABA-B52E-A3AE6A10652C}"/>
              </a:ext>
            </a:extLst>
          </p:cNvPr>
          <p:cNvSpPr/>
          <p:nvPr/>
        </p:nvSpPr>
        <p:spPr>
          <a:xfrm>
            <a:off x="5859145" y="472848"/>
            <a:ext cx="899160" cy="46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Level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27167ED-C663-4E5B-AA22-393DD326326E}"/>
              </a:ext>
            </a:extLst>
          </p:cNvPr>
          <p:cNvSpPr/>
          <p:nvPr/>
        </p:nvSpPr>
        <p:spPr>
          <a:xfrm>
            <a:off x="6081472" y="1846502"/>
            <a:ext cx="433493" cy="46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1FAB763-DE5F-4AF3-9629-50F003236E4A}"/>
              </a:ext>
            </a:extLst>
          </p:cNvPr>
          <p:cNvSpPr/>
          <p:nvPr/>
        </p:nvSpPr>
        <p:spPr>
          <a:xfrm>
            <a:off x="6067822" y="2493964"/>
            <a:ext cx="433493" cy="46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B19E1B2-54AC-406C-A3A8-D81E85136ABF}"/>
              </a:ext>
            </a:extLst>
          </p:cNvPr>
          <p:cNvSpPr/>
          <p:nvPr/>
        </p:nvSpPr>
        <p:spPr>
          <a:xfrm>
            <a:off x="6081472" y="4028429"/>
            <a:ext cx="433493" cy="46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0A4B270-0BFC-4077-AC65-E2EA5E8B1FE1}"/>
              </a:ext>
            </a:extLst>
          </p:cNvPr>
          <p:cNvSpPr/>
          <p:nvPr/>
        </p:nvSpPr>
        <p:spPr>
          <a:xfrm>
            <a:off x="6081472" y="4805678"/>
            <a:ext cx="433493" cy="46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E9685A7-9E5F-4869-BB7F-312113EE0006}"/>
              </a:ext>
            </a:extLst>
          </p:cNvPr>
          <p:cNvSpPr/>
          <p:nvPr/>
        </p:nvSpPr>
        <p:spPr>
          <a:xfrm>
            <a:off x="6081472" y="5710327"/>
            <a:ext cx="433493" cy="46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7F2DEE7-5A8E-4DC1-A163-060D82902670}"/>
              </a:ext>
            </a:extLst>
          </p:cNvPr>
          <p:cNvSpPr/>
          <p:nvPr/>
        </p:nvSpPr>
        <p:spPr>
          <a:xfrm>
            <a:off x="6067822" y="6638534"/>
            <a:ext cx="433493" cy="46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C11D1F0F-E02D-4A14-AE3F-2FF0762F0285}"/>
              </a:ext>
            </a:extLst>
          </p:cNvPr>
          <p:cNvSpPr/>
          <p:nvPr/>
        </p:nvSpPr>
        <p:spPr>
          <a:xfrm>
            <a:off x="6081472" y="8597162"/>
            <a:ext cx="433493" cy="46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1354B24B-035F-48DA-8C02-E2445A3DBD23}"/>
              </a:ext>
            </a:extLst>
          </p:cNvPr>
          <p:cNvSpPr/>
          <p:nvPr/>
        </p:nvSpPr>
        <p:spPr>
          <a:xfrm>
            <a:off x="549277" y="3269673"/>
            <a:ext cx="3125234" cy="599624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err="1">
                <a:solidFill>
                  <a:srgbClr val="C00000"/>
                </a:solidFill>
              </a:rPr>
              <a:t>work</a:t>
            </a:r>
            <a:r>
              <a:rPr lang="de-DE">
                <a:solidFill>
                  <a:srgbClr val="C00000"/>
                </a:solidFill>
              </a:rPr>
              <a:t> </a:t>
            </a:r>
            <a:r>
              <a:rPr lang="de-DE" err="1">
                <a:solidFill>
                  <a:srgbClr val="C00000"/>
                </a:solidFill>
              </a:rPr>
              <a:t>thread</a:t>
            </a:r>
            <a:endParaRPr lang="de-DE">
              <a:solidFill>
                <a:srgbClr val="C00000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47D3B46-A32F-4191-A4E1-D57A465E807C}"/>
              </a:ext>
            </a:extLst>
          </p:cNvPr>
          <p:cNvSpPr/>
          <p:nvPr/>
        </p:nvSpPr>
        <p:spPr>
          <a:xfrm>
            <a:off x="715804" y="2576781"/>
            <a:ext cx="2775534" cy="4114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err="1">
                <a:solidFill>
                  <a:schemeClr val="tx1"/>
                </a:solidFill>
              </a:rPr>
              <a:t>WorkThreadInterface</a:t>
            </a:r>
            <a:endParaRPr lang="de-DE" sz="1600">
              <a:solidFill>
                <a:schemeClr val="tx1"/>
              </a:solidFill>
            </a:endParaRPr>
          </a:p>
        </p:txBody>
      </p:sp>
      <p:pic>
        <p:nvPicPr>
          <p:cNvPr id="7" name="Grafik 6" descr="Wiederholung">
            <a:extLst>
              <a:ext uri="{FF2B5EF4-FFF2-40B4-BE49-F238E27FC236}">
                <a16:creationId xmlns:a16="http://schemas.microsoft.com/office/drawing/2014/main" id="{0FF3122E-0C6D-44A4-9DBD-652E64B410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52594" y="3335027"/>
            <a:ext cx="630381" cy="447264"/>
          </a:xfrm>
          <a:prstGeom prst="rect">
            <a:avLst/>
          </a:prstGeom>
        </p:spPr>
      </p:pic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99A9D07C-681C-4809-845D-D48B90C7428F}"/>
              </a:ext>
            </a:extLst>
          </p:cNvPr>
          <p:cNvSpPr/>
          <p:nvPr/>
        </p:nvSpPr>
        <p:spPr>
          <a:xfrm>
            <a:off x="1908457" y="3021701"/>
            <a:ext cx="318654" cy="31865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DB5B410-CE86-48DA-9DCC-F72681569353}"/>
              </a:ext>
            </a:extLst>
          </p:cNvPr>
          <p:cNvSpPr/>
          <p:nvPr/>
        </p:nvSpPr>
        <p:spPr>
          <a:xfrm>
            <a:off x="715804" y="6584627"/>
            <a:ext cx="2775534" cy="5550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200">
                <a:solidFill>
                  <a:schemeClr val="tx1"/>
                </a:solidFill>
              </a:rPr>
              <a:t>GLUE</a:t>
            </a:r>
          </a:p>
          <a:p>
            <a:r>
              <a:rPr lang="de-DE" sz="1200">
                <a:solidFill>
                  <a:schemeClr val="tx1"/>
                </a:solidFill>
              </a:rPr>
              <a:t>                       </a:t>
            </a:r>
            <a:r>
              <a:rPr lang="de-DE" sz="1600">
                <a:solidFill>
                  <a:schemeClr val="tx1"/>
                </a:solidFill>
              </a:rPr>
              <a:t>EvoModelData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5292D47-FD85-4468-8501-AF083A2F46AA}"/>
              </a:ext>
            </a:extLst>
          </p:cNvPr>
          <p:cNvSpPr/>
          <p:nvPr/>
        </p:nvSpPr>
        <p:spPr>
          <a:xfrm>
            <a:off x="3718614" y="7351875"/>
            <a:ext cx="2068892" cy="469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EvolutionModelData (Interface)</a:t>
            </a:r>
          </a:p>
        </p:txBody>
      </p:sp>
      <p:sp>
        <p:nvSpPr>
          <p:cNvPr id="23" name="Pfeil: nach unten 22">
            <a:extLst>
              <a:ext uri="{FF2B5EF4-FFF2-40B4-BE49-F238E27FC236}">
                <a16:creationId xmlns:a16="http://schemas.microsoft.com/office/drawing/2014/main" id="{7A72D1A2-0991-4BFD-9932-7E7C2BB76B1D}"/>
              </a:ext>
            </a:extLst>
          </p:cNvPr>
          <p:cNvSpPr/>
          <p:nvPr/>
        </p:nvSpPr>
        <p:spPr>
          <a:xfrm>
            <a:off x="4447309" y="2441333"/>
            <a:ext cx="749583" cy="4709955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Read access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E15F2FF0-59A9-47BA-827D-74F074E95B8C}"/>
              </a:ext>
            </a:extLst>
          </p:cNvPr>
          <p:cNvSpPr/>
          <p:nvPr/>
        </p:nvSpPr>
        <p:spPr>
          <a:xfrm>
            <a:off x="1192665" y="7350942"/>
            <a:ext cx="2068892" cy="469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EvolutionCore (Interface)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3DFFA8E8-0778-46CA-9DA9-F2EDD2A44B35}"/>
              </a:ext>
            </a:extLst>
          </p:cNvPr>
          <p:cNvSpPr/>
          <p:nvPr/>
        </p:nvSpPr>
        <p:spPr>
          <a:xfrm>
            <a:off x="1328732" y="1803892"/>
            <a:ext cx="1759529" cy="4453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EvoController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D65A7BD7-BBCB-4656-8336-0C587EE291A2}"/>
              </a:ext>
            </a:extLst>
          </p:cNvPr>
          <p:cNvSpPr/>
          <p:nvPr/>
        </p:nvSpPr>
        <p:spPr>
          <a:xfrm>
            <a:off x="1192665" y="8067967"/>
            <a:ext cx="2068892" cy="469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EvolutionCoreImpl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4DE9DDE-B069-4852-8DEB-608B9327CF53}"/>
              </a:ext>
            </a:extLst>
          </p:cNvPr>
          <p:cNvSpPr/>
          <p:nvPr/>
        </p:nvSpPr>
        <p:spPr>
          <a:xfrm>
            <a:off x="1189038" y="8400360"/>
            <a:ext cx="2068892" cy="469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Grid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12D9B80B-D0D2-4ACC-AC94-B169FEBE66C1}"/>
              </a:ext>
            </a:extLst>
          </p:cNvPr>
          <p:cNvSpPr/>
          <p:nvPr/>
        </p:nvSpPr>
        <p:spPr>
          <a:xfrm>
            <a:off x="3763183" y="8043834"/>
            <a:ext cx="2274186" cy="469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EvolutionModelDataImpl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DCEF64AF-A505-4DE6-A952-5FFFC6B68E89}"/>
              </a:ext>
            </a:extLst>
          </p:cNvPr>
          <p:cNvSpPr/>
          <p:nvPr/>
        </p:nvSpPr>
        <p:spPr>
          <a:xfrm>
            <a:off x="4004240" y="8403180"/>
            <a:ext cx="1641263" cy="466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EditorState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BC68F7EB-4237-46C5-AE8E-590B871F93BA}"/>
              </a:ext>
            </a:extLst>
          </p:cNvPr>
          <p:cNvSpPr/>
          <p:nvPr/>
        </p:nvSpPr>
        <p:spPr>
          <a:xfrm>
            <a:off x="6067822" y="8018074"/>
            <a:ext cx="433493" cy="46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58153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46</Words>
  <Application>Microsoft Office PowerPoint</Application>
  <PresentationFormat>A4-Papier (210 x 297 mm)</PresentationFormat>
  <Paragraphs>35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Peter Kraus</dc:creator>
  <cp:lastModifiedBy>Peter Kraus</cp:lastModifiedBy>
  <cp:revision>18</cp:revision>
  <dcterms:created xsi:type="dcterms:W3CDTF">2018-07-14T19:47:13Z</dcterms:created>
  <dcterms:modified xsi:type="dcterms:W3CDTF">2018-07-24T22:05:27Z</dcterms:modified>
</cp:coreProperties>
</file>