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85081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85084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</a:t>
            </a:r>
            <a:r>
              <a:rPr lang="de-DE" sz="1600">
                <a:solidFill>
                  <a:schemeClr val="tx1"/>
                </a:solidFill>
              </a:rPr>
              <a:t>EvoHistorySys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85080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</a:t>
            </a:r>
            <a:r>
              <a:rPr lang="de-DE" sz="1600">
                <a:solidFill>
                  <a:schemeClr val="tx1"/>
                </a:solidFill>
              </a:rPr>
              <a:t>HistorySystem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(Interface)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85080" y="7350942"/>
            <a:ext cx="4980719" cy="1715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640080"/>
            <a:ext cx="5216523" cy="1737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73136" y="1497723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80726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73133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73134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73135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73136" y="657847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73136" y="779600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219160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85079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869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77732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85079" y="6596202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</a:t>
            </a:r>
            <a:r>
              <a:rPr lang="de-DE" sz="1600">
                <a:solidFill>
                  <a:schemeClr val="tx1"/>
                </a:solidFill>
              </a:rPr>
              <a:t>EvoModelData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292D47-FD85-4468-8501-AF083A2F46AA}"/>
              </a:ext>
            </a:extLst>
          </p:cNvPr>
          <p:cNvSpPr/>
          <p:nvPr/>
        </p:nvSpPr>
        <p:spPr>
          <a:xfrm>
            <a:off x="3722418" y="73992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261940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11</cp:revision>
  <dcterms:created xsi:type="dcterms:W3CDTF">2018-07-14T19:47:13Z</dcterms:created>
  <dcterms:modified xsi:type="dcterms:W3CDTF">2018-07-17T21:19:12Z</dcterms:modified>
</cp:coreProperties>
</file>