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9A3"/>
    <a:srgbClr val="D6D7D7"/>
    <a:srgbClr val="D3D4D4"/>
    <a:srgbClr val="98C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D8AF0E-A949-48A2-AECE-D8829B0F0FF7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722383-2C0D-4F0B-A83E-326DC013AF4D}">
      <dgm:prSet phldrT="[Texto]"/>
      <dgm:spPr/>
      <dgm:t>
        <a:bodyPr/>
        <a:lstStyle/>
        <a:p>
          <a:endParaRPr lang="es-MX" dirty="0" smtClean="0">
            <a:solidFill>
              <a:srgbClr val="98CB02"/>
            </a:solidFill>
          </a:endParaRPr>
        </a:p>
      </dgm:t>
    </dgm:pt>
    <dgm:pt modelId="{133B5AF9-7F96-459B-B008-E71B3FFAAEB1}" type="sibTrans" cxnId="{76DDFCE0-6F45-4765-B35E-414152E08D0A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MX"/>
        </a:p>
      </dgm:t>
    </dgm:pt>
    <dgm:pt modelId="{CF01D32C-3DFB-415B-B0E6-A6DC5E134231}" type="parTrans" cxnId="{76DDFCE0-6F45-4765-B35E-414152E08D0A}">
      <dgm:prSet/>
      <dgm:spPr/>
      <dgm:t>
        <a:bodyPr/>
        <a:lstStyle/>
        <a:p>
          <a:endParaRPr lang="es-MX"/>
        </a:p>
      </dgm:t>
    </dgm:pt>
    <dgm:pt modelId="{DC0CC184-78A3-438E-AAF6-255635B6D0D4}" type="pres">
      <dgm:prSet presAssocID="{59D8AF0E-A949-48A2-AECE-D8829B0F0FF7}" presName="Name0" presStyleCnt="0">
        <dgm:presLayoutVars>
          <dgm:chMax val="7"/>
          <dgm:chPref val="7"/>
          <dgm:dir/>
        </dgm:presLayoutVars>
      </dgm:prSet>
      <dgm:spPr/>
    </dgm:pt>
    <dgm:pt modelId="{27A7CE0E-B520-4936-91BA-050B2DDCE3D0}" type="pres">
      <dgm:prSet presAssocID="{59D8AF0E-A949-48A2-AECE-D8829B0F0FF7}" presName="Name1" presStyleCnt="0"/>
      <dgm:spPr/>
    </dgm:pt>
    <dgm:pt modelId="{F1DB8478-F5FB-42B6-85E6-C5A305B29A9C}" type="pres">
      <dgm:prSet presAssocID="{133B5AF9-7F96-459B-B008-E71B3FFAAEB1}" presName="picture_1" presStyleCnt="0"/>
      <dgm:spPr/>
    </dgm:pt>
    <dgm:pt modelId="{13959F56-27C3-479F-B38A-69F9A49B8284}" type="pres">
      <dgm:prSet presAssocID="{133B5AF9-7F96-459B-B008-E71B3FFAAEB1}" presName="pictureRepeatNode" presStyleLbl="alignImgPlace1" presStyleIdx="0" presStyleCnt="1" custLinFactNeighborX="-8967" custLinFactNeighborY="4674"/>
      <dgm:spPr/>
      <dgm:t>
        <a:bodyPr/>
        <a:lstStyle/>
        <a:p>
          <a:endParaRPr lang="es-MX"/>
        </a:p>
      </dgm:t>
    </dgm:pt>
    <dgm:pt modelId="{B00B21C1-21DC-4472-828A-4ACC3DCE68B8}" type="pres">
      <dgm:prSet presAssocID="{6E722383-2C0D-4F0B-A83E-326DC013AF4D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76DDFCE0-6F45-4765-B35E-414152E08D0A}" srcId="{59D8AF0E-A949-48A2-AECE-D8829B0F0FF7}" destId="{6E722383-2C0D-4F0B-A83E-326DC013AF4D}" srcOrd="0" destOrd="0" parTransId="{CF01D32C-3DFB-415B-B0E6-A6DC5E134231}" sibTransId="{133B5AF9-7F96-459B-B008-E71B3FFAAEB1}"/>
    <dgm:cxn modelId="{ACBFF508-8787-4F11-BFA6-74CD0844F78E}" type="presOf" srcId="{133B5AF9-7F96-459B-B008-E71B3FFAAEB1}" destId="{13959F56-27C3-479F-B38A-69F9A49B8284}" srcOrd="0" destOrd="0" presId="urn:microsoft.com/office/officeart/2008/layout/CircularPictureCallout"/>
    <dgm:cxn modelId="{2654B6B1-D66A-4EC8-80DF-706C9E30CF39}" type="presOf" srcId="{6E722383-2C0D-4F0B-A83E-326DC013AF4D}" destId="{B00B21C1-21DC-4472-828A-4ACC3DCE68B8}" srcOrd="0" destOrd="0" presId="urn:microsoft.com/office/officeart/2008/layout/CircularPictureCallout"/>
    <dgm:cxn modelId="{C4CCB084-A479-4314-B821-1AE399D3EB69}" type="presOf" srcId="{59D8AF0E-A949-48A2-AECE-D8829B0F0FF7}" destId="{DC0CC184-78A3-438E-AAF6-255635B6D0D4}" srcOrd="0" destOrd="0" presId="urn:microsoft.com/office/officeart/2008/layout/CircularPictureCallout"/>
    <dgm:cxn modelId="{6DADE5D2-D74D-46D1-867D-38CB48221875}" type="presParOf" srcId="{DC0CC184-78A3-438E-AAF6-255635B6D0D4}" destId="{27A7CE0E-B520-4936-91BA-050B2DDCE3D0}" srcOrd="0" destOrd="0" presId="urn:microsoft.com/office/officeart/2008/layout/CircularPictureCallout"/>
    <dgm:cxn modelId="{BB7B7AA7-F169-4F71-BBF4-0BB9C8632B8D}" type="presParOf" srcId="{27A7CE0E-B520-4936-91BA-050B2DDCE3D0}" destId="{F1DB8478-F5FB-42B6-85E6-C5A305B29A9C}" srcOrd="0" destOrd="0" presId="urn:microsoft.com/office/officeart/2008/layout/CircularPictureCallout"/>
    <dgm:cxn modelId="{91E0D564-2C87-48E8-BF6D-B286EF5FB109}" type="presParOf" srcId="{F1DB8478-F5FB-42B6-85E6-C5A305B29A9C}" destId="{13959F56-27C3-479F-B38A-69F9A49B8284}" srcOrd="0" destOrd="0" presId="urn:microsoft.com/office/officeart/2008/layout/CircularPictureCallout"/>
    <dgm:cxn modelId="{0D0D48C8-3153-4771-A150-5441B15F7F43}" type="presParOf" srcId="{27A7CE0E-B520-4936-91BA-050B2DDCE3D0}" destId="{B00B21C1-21DC-4472-828A-4ACC3DCE68B8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D8AF0E-A949-48A2-AECE-D8829B0F0FF7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722383-2C0D-4F0B-A83E-326DC013AF4D}">
      <dgm:prSet phldrT="[Texto]"/>
      <dgm:spPr/>
      <dgm:t>
        <a:bodyPr/>
        <a:lstStyle/>
        <a:p>
          <a:endParaRPr lang="es-MX" dirty="0" smtClean="0">
            <a:solidFill>
              <a:srgbClr val="98CB02"/>
            </a:solidFill>
          </a:endParaRPr>
        </a:p>
      </dgm:t>
    </dgm:pt>
    <dgm:pt modelId="{133B5AF9-7F96-459B-B008-E71B3FFAAEB1}" type="sibTrans" cxnId="{76DDFCE0-6F45-4765-B35E-414152E08D0A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MX"/>
        </a:p>
      </dgm:t>
    </dgm:pt>
    <dgm:pt modelId="{CF01D32C-3DFB-415B-B0E6-A6DC5E134231}" type="parTrans" cxnId="{76DDFCE0-6F45-4765-B35E-414152E08D0A}">
      <dgm:prSet/>
      <dgm:spPr/>
      <dgm:t>
        <a:bodyPr/>
        <a:lstStyle/>
        <a:p>
          <a:endParaRPr lang="es-MX"/>
        </a:p>
      </dgm:t>
    </dgm:pt>
    <dgm:pt modelId="{DC0CC184-78A3-438E-AAF6-255635B6D0D4}" type="pres">
      <dgm:prSet presAssocID="{59D8AF0E-A949-48A2-AECE-D8829B0F0FF7}" presName="Name0" presStyleCnt="0">
        <dgm:presLayoutVars>
          <dgm:chMax val="7"/>
          <dgm:chPref val="7"/>
          <dgm:dir/>
        </dgm:presLayoutVars>
      </dgm:prSet>
      <dgm:spPr/>
    </dgm:pt>
    <dgm:pt modelId="{27A7CE0E-B520-4936-91BA-050B2DDCE3D0}" type="pres">
      <dgm:prSet presAssocID="{59D8AF0E-A949-48A2-AECE-D8829B0F0FF7}" presName="Name1" presStyleCnt="0"/>
      <dgm:spPr/>
    </dgm:pt>
    <dgm:pt modelId="{F1DB8478-F5FB-42B6-85E6-C5A305B29A9C}" type="pres">
      <dgm:prSet presAssocID="{133B5AF9-7F96-459B-B008-E71B3FFAAEB1}" presName="picture_1" presStyleCnt="0"/>
      <dgm:spPr/>
    </dgm:pt>
    <dgm:pt modelId="{13959F56-27C3-479F-B38A-69F9A49B8284}" type="pres">
      <dgm:prSet presAssocID="{133B5AF9-7F96-459B-B008-E71B3FFAAEB1}" presName="pictureRepeatNode" presStyleLbl="alignImgPlace1" presStyleIdx="0" presStyleCnt="1" custLinFactNeighborX="-8967" custLinFactNeighborY="4674"/>
      <dgm:spPr/>
      <dgm:t>
        <a:bodyPr/>
        <a:lstStyle/>
        <a:p>
          <a:endParaRPr lang="es-MX"/>
        </a:p>
      </dgm:t>
    </dgm:pt>
    <dgm:pt modelId="{B00B21C1-21DC-4472-828A-4ACC3DCE68B8}" type="pres">
      <dgm:prSet presAssocID="{6E722383-2C0D-4F0B-A83E-326DC013AF4D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76DDFCE0-6F45-4765-B35E-414152E08D0A}" srcId="{59D8AF0E-A949-48A2-AECE-D8829B0F0FF7}" destId="{6E722383-2C0D-4F0B-A83E-326DC013AF4D}" srcOrd="0" destOrd="0" parTransId="{CF01D32C-3DFB-415B-B0E6-A6DC5E134231}" sibTransId="{133B5AF9-7F96-459B-B008-E71B3FFAAEB1}"/>
    <dgm:cxn modelId="{F8A251AF-E9E5-44EA-B1FA-474C4DC2A0FE}" type="presOf" srcId="{133B5AF9-7F96-459B-B008-E71B3FFAAEB1}" destId="{13959F56-27C3-479F-B38A-69F9A49B8284}" srcOrd="0" destOrd="0" presId="urn:microsoft.com/office/officeart/2008/layout/CircularPictureCallout"/>
    <dgm:cxn modelId="{1B2A2FA5-E6C8-4159-83FC-3660B171E3AB}" type="presOf" srcId="{59D8AF0E-A949-48A2-AECE-D8829B0F0FF7}" destId="{DC0CC184-78A3-438E-AAF6-255635B6D0D4}" srcOrd="0" destOrd="0" presId="urn:microsoft.com/office/officeart/2008/layout/CircularPictureCallout"/>
    <dgm:cxn modelId="{6C5DA5F0-C509-4F39-8086-070152AEC158}" type="presOf" srcId="{6E722383-2C0D-4F0B-A83E-326DC013AF4D}" destId="{B00B21C1-21DC-4472-828A-4ACC3DCE68B8}" srcOrd="0" destOrd="0" presId="urn:microsoft.com/office/officeart/2008/layout/CircularPictureCallout"/>
    <dgm:cxn modelId="{7048034B-64D5-4E2F-B96D-AC6F7E2559DE}" type="presParOf" srcId="{DC0CC184-78A3-438E-AAF6-255635B6D0D4}" destId="{27A7CE0E-B520-4936-91BA-050B2DDCE3D0}" srcOrd="0" destOrd="0" presId="urn:microsoft.com/office/officeart/2008/layout/CircularPictureCallout"/>
    <dgm:cxn modelId="{54B094E8-A5B5-412C-AD15-62B4B1912308}" type="presParOf" srcId="{27A7CE0E-B520-4936-91BA-050B2DDCE3D0}" destId="{F1DB8478-F5FB-42B6-85E6-C5A305B29A9C}" srcOrd="0" destOrd="0" presId="urn:microsoft.com/office/officeart/2008/layout/CircularPictureCallout"/>
    <dgm:cxn modelId="{0FCE391D-9F33-4C47-B963-F876B33B8038}" type="presParOf" srcId="{F1DB8478-F5FB-42B6-85E6-C5A305B29A9C}" destId="{13959F56-27C3-479F-B38A-69F9A49B8284}" srcOrd="0" destOrd="0" presId="urn:microsoft.com/office/officeart/2008/layout/CircularPictureCallout"/>
    <dgm:cxn modelId="{3CAD4EDC-8B76-44DD-82BF-5A8032B5801F}" type="presParOf" srcId="{27A7CE0E-B520-4936-91BA-050B2DDCE3D0}" destId="{B00B21C1-21DC-4472-828A-4ACC3DCE68B8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D8AF0E-A949-48A2-AECE-D8829B0F0FF7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722383-2C0D-4F0B-A83E-326DC013AF4D}">
      <dgm:prSet phldrT="[Texto]"/>
      <dgm:spPr/>
      <dgm:t>
        <a:bodyPr/>
        <a:lstStyle/>
        <a:p>
          <a:endParaRPr lang="es-MX" dirty="0" smtClean="0">
            <a:solidFill>
              <a:srgbClr val="98CB02"/>
            </a:solidFill>
          </a:endParaRPr>
        </a:p>
      </dgm:t>
    </dgm:pt>
    <dgm:pt modelId="{133B5AF9-7F96-459B-B008-E71B3FFAAEB1}" type="sibTrans" cxnId="{76DDFCE0-6F45-4765-B35E-414152E08D0A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MX"/>
        </a:p>
      </dgm:t>
    </dgm:pt>
    <dgm:pt modelId="{CF01D32C-3DFB-415B-B0E6-A6DC5E134231}" type="parTrans" cxnId="{76DDFCE0-6F45-4765-B35E-414152E08D0A}">
      <dgm:prSet/>
      <dgm:spPr/>
      <dgm:t>
        <a:bodyPr/>
        <a:lstStyle/>
        <a:p>
          <a:endParaRPr lang="es-MX"/>
        </a:p>
      </dgm:t>
    </dgm:pt>
    <dgm:pt modelId="{DC0CC184-78A3-438E-AAF6-255635B6D0D4}" type="pres">
      <dgm:prSet presAssocID="{59D8AF0E-A949-48A2-AECE-D8829B0F0FF7}" presName="Name0" presStyleCnt="0">
        <dgm:presLayoutVars>
          <dgm:chMax val="7"/>
          <dgm:chPref val="7"/>
          <dgm:dir/>
        </dgm:presLayoutVars>
      </dgm:prSet>
      <dgm:spPr/>
    </dgm:pt>
    <dgm:pt modelId="{27A7CE0E-B520-4936-91BA-050B2DDCE3D0}" type="pres">
      <dgm:prSet presAssocID="{59D8AF0E-A949-48A2-AECE-D8829B0F0FF7}" presName="Name1" presStyleCnt="0"/>
      <dgm:spPr/>
    </dgm:pt>
    <dgm:pt modelId="{F1DB8478-F5FB-42B6-85E6-C5A305B29A9C}" type="pres">
      <dgm:prSet presAssocID="{133B5AF9-7F96-459B-B008-E71B3FFAAEB1}" presName="picture_1" presStyleCnt="0"/>
      <dgm:spPr/>
    </dgm:pt>
    <dgm:pt modelId="{13959F56-27C3-479F-B38A-69F9A49B8284}" type="pres">
      <dgm:prSet presAssocID="{133B5AF9-7F96-459B-B008-E71B3FFAAEB1}" presName="pictureRepeatNode" presStyleLbl="alignImgPlace1" presStyleIdx="0" presStyleCnt="1" custLinFactNeighborX="-8967" custLinFactNeighborY="4674"/>
      <dgm:spPr/>
      <dgm:t>
        <a:bodyPr/>
        <a:lstStyle/>
        <a:p>
          <a:endParaRPr lang="es-MX"/>
        </a:p>
      </dgm:t>
    </dgm:pt>
    <dgm:pt modelId="{B00B21C1-21DC-4472-828A-4ACC3DCE68B8}" type="pres">
      <dgm:prSet presAssocID="{6E722383-2C0D-4F0B-A83E-326DC013AF4D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76DDFCE0-6F45-4765-B35E-414152E08D0A}" srcId="{59D8AF0E-A949-48A2-AECE-D8829B0F0FF7}" destId="{6E722383-2C0D-4F0B-A83E-326DC013AF4D}" srcOrd="0" destOrd="0" parTransId="{CF01D32C-3DFB-415B-B0E6-A6DC5E134231}" sibTransId="{133B5AF9-7F96-459B-B008-E71B3FFAAEB1}"/>
    <dgm:cxn modelId="{7B7BC7C8-0843-4EFB-BC83-D3CBBEEB3A1A}" type="presOf" srcId="{133B5AF9-7F96-459B-B008-E71B3FFAAEB1}" destId="{13959F56-27C3-479F-B38A-69F9A49B8284}" srcOrd="0" destOrd="0" presId="urn:microsoft.com/office/officeart/2008/layout/CircularPictureCallout"/>
    <dgm:cxn modelId="{EE857594-505A-4387-979A-A22F282A9FFB}" type="presOf" srcId="{59D8AF0E-A949-48A2-AECE-D8829B0F0FF7}" destId="{DC0CC184-78A3-438E-AAF6-255635B6D0D4}" srcOrd="0" destOrd="0" presId="urn:microsoft.com/office/officeart/2008/layout/CircularPictureCallout"/>
    <dgm:cxn modelId="{3DCE4423-C366-450F-BE2A-00AC0639B692}" type="presOf" srcId="{6E722383-2C0D-4F0B-A83E-326DC013AF4D}" destId="{B00B21C1-21DC-4472-828A-4ACC3DCE68B8}" srcOrd="0" destOrd="0" presId="urn:microsoft.com/office/officeart/2008/layout/CircularPictureCallout"/>
    <dgm:cxn modelId="{94082D81-1801-46E3-BE26-E32C6A676791}" type="presParOf" srcId="{DC0CC184-78A3-438E-AAF6-255635B6D0D4}" destId="{27A7CE0E-B520-4936-91BA-050B2DDCE3D0}" srcOrd="0" destOrd="0" presId="urn:microsoft.com/office/officeart/2008/layout/CircularPictureCallout"/>
    <dgm:cxn modelId="{D7F85AE2-B118-48BF-883B-47A687BA1440}" type="presParOf" srcId="{27A7CE0E-B520-4936-91BA-050B2DDCE3D0}" destId="{F1DB8478-F5FB-42B6-85E6-C5A305B29A9C}" srcOrd="0" destOrd="0" presId="urn:microsoft.com/office/officeart/2008/layout/CircularPictureCallout"/>
    <dgm:cxn modelId="{28E65578-C023-441F-AE0D-B5E474555140}" type="presParOf" srcId="{F1DB8478-F5FB-42B6-85E6-C5A305B29A9C}" destId="{13959F56-27C3-479F-B38A-69F9A49B8284}" srcOrd="0" destOrd="0" presId="urn:microsoft.com/office/officeart/2008/layout/CircularPictureCallout"/>
    <dgm:cxn modelId="{56F52120-DF68-4CE9-A9DD-E9837E20F9B9}" type="presParOf" srcId="{27A7CE0E-B520-4936-91BA-050B2DDCE3D0}" destId="{B00B21C1-21DC-4472-828A-4ACC3DCE68B8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59F56-27C3-479F-B38A-69F9A49B8284}">
      <dsp:nvSpPr>
        <dsp:cNvPr id="0" name=""/>
        <dsp:cNvSpPr/>
      </dsp:nvSpPr>
      <dsp:spPr>
        <a:xfrm>
          <a:off x="470856" y="347670"/>
          <a:ext cx="1147508" cy="114750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B21C1-21DC-4472-828A-4ACC3DCE68B8}">
      <dsp:nvSpPr>
        <dsp:cNvPr id="0" name=""/>
        <dsp:cNvSpPr/>
      </dsp:nvSpPr>
      <dsp:spPr>
        <a:xfrm>
          <a:off x="780305" y="903362"/>
          <a:ext cx="734405" cy="37867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800" kern="1200" dirty="0" smtClean="0">
            <a:solidFill>
              <a:srgbClr val="98CB02"/>
            </a:solidFill>
          </a:endParaRPr>
        </a:p>
      </dsp:txBody>
      <dsp:txXfrm>
        <a:off x="780305" y="903362"/>
        <a:ext cx="734405" cy="3786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59F56-27C3-479F-B38A-69F9A49B8284}">
      <dsp:nvSpPr>
        <dsp:cNvPr id="0" name=""/>
        <dsp:cNvSpPr/>
      </dsp:nvSpPr>
      <dsp:spPr>
        <a:xfrm>
          <a:off x="243619" y="78621"/>
          <a:ext cx="593716" cy="59371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B21C1-21DC-4472-828A-4ACC3DCE68B8}">
      <dsp:nvSpPr>
        <dsp:cNvPr id="0" name=""/>
        <dsp:cNvSpPr/>
      </dsp:nvSpPr>
      <dsp:spPr>
        <a:xfrm>
          <a:off x="403726" y="366134"/>
          <a:ext cx="379978" cy="19592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 dirty="0" smtClean="0">
            <a:solidFill>
              <a:srgbClr val="98CB02"/>
            </a:solidFill>
          </a:endParaRPr>
        </a:p>
      </dsp:txBody>
      <dsp:txXfrm>
        <a:off x="403726" y="366134"/>
        <a:ext cx="379978" cy="1959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59F56-27C3-479F-B38A-69F9A49B8284}">
      <dsp:nvSpPr>
        <dsp:cNvPr id="0" name=""/>
        <dsp:cNvSpPr/>
      </dsp:nvSpPr>
      <dsp:spPr>
        <a:xfrm>
          <a:off x="243619" y="78621"/>
          <a:ext cx="593716" cy="59371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B21C1-21DC-4472-828A-4ACC3DCE68B8}">
      <dsp:nvSpPr>
        <dsp:cNvPr id="0" name=""/>
        <dsp:cNvSpPr/>
      </dsp:nvSpPr>
      <dsp:spPr>
        <a:xfrm>
          <a:off x="403726" y="366134"/>
          <a:ext cx="379978" cy="19592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 dirty="0" smtClean="0">
            <a:solidFill>
              <a:srgbClr val="98CB02"/>
            </a:solidFill>
          </a:endParaRPr>
        </a:p>
      </dsp:txBody>
      <dsp:txXfrm>
        <a:off x="403726" y="366134"/>
        <a:ext cx="379978" cy="195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F91D-7ADA-41A7-9B96-8E7C0164AF84}" type="datetimeFigureOut">
              <a:rPr lang="es-MX" smtClean="0"/>
              <a:t>02/04/2017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42C6071-2F79-42CE-9229-641DA2EC9D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570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F91D-7ADA-41A7-9B96-8E7C0164AF84}" type="datetimeFigureOut">
              <a:rPr lang="es-MX" smtClean="0"/>
              <a:t>02/04/2017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6071-2F79-42CE-9229-641DA2EC9D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634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F91D-7ADA-41A7-9B96-8E7C0164AF84}" type="datetimeFigureOut">
              <a:rPr lang="es-MX" smtClean="0"/>
              <a:t>02/04/2017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6071-2F79-42CE-9229-641DA2EC9D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161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F91D-7ADA-41A7-9B96-8E7C0164AF84}" type="datetimeFigureOut">
              <a:rPr lang="es-MX" smtClean="0"/>
              <a:t>02/04/2017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6071-2F79-42CE-9229-641DA2EC9D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433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A41F91D-7ADA-41A7-9B96-8E7C0164AF84}" type="datetimeFigureOut">
              <a:rPr lang="es-MX" smtClean="0"/>
              <a:t>02/04/2017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42C6071-2F79-42CE-9229-641DA2EC9D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112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F91D-7ADA-41A7-9B96-8E7C0164AF84}" type="datetimeFigureOut">
              <a:rPr lang="es-MX" smtClean="0"/>
              <a:t>02/04/2017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6071-2F79-42CE-9229-641DA2EC9D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98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F91D-7ADA-41A7-9B96-8E7C0164AF84}" type="datetimeFigureOut">
              <a:rPr lang="es-MX" smtClean="0"/>
              <a:t>02/04/2017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6071-2F79-42CE-9229-641DA2EC9D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24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F91D-7ADA-41A7-9B96-8E7C0164AF84}" type="datetimeFigureOut">
              <a:rPr lang="es-MX" smtClean="0"/>
              <a:t>02/04/2017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6071-2F79-42CE-9229-641DA2EC9D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45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F91D-7ADA-41A7-9B96-8E7C0164AF84}" type="datetimeFigureOut">
              <a:rPr lang="es-MX" smtClean="0"/>
              <a:t>02/04/2017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6071-2F79-42CE-9229-641DA2EC9D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437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F91D-7ADA-41A7-9B96-8E7C0164AF84}" type="datetimeFigureOut">
              <a:rPr lang="es-MX" smtClean="0"/>
              <a:t>02/04/2017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6071-2F79-42CE-9229-641DA2EC9D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39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F91D-7ADA-41A7-9B96-8E7C0164AF84}" type="datetimeFigureOut">
              <a:rPr lang="es-MX" smtClean="0"/>
              <a:t>02/04/2017</a:t>
            </a:fld>
            <a:endParaRPr lang="es-MX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6071-2F79-42CE-9229-641DA2EC9D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68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A41F91D-7ADA-41A7-9B96-8E7C0164AF84}" type="datetimeFigureOut">
              <a:rPr lang="es-MX" smtClean="0"/>
              <a:t>02/04/2017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42C6071-2F79-42CE-9229-641DA2EC9D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54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2147046"/>
            <a:ext cx="9966960" cy="1389630"/>
          </a:xfrm>
        </p:spPr>
        <p:txBody>
          <a:bodyPr/>
          <a:lstStyle/>
          <a:p>
            <a:r>
              <a:rPr lang="es-MX" dirty="0" smtClean="0"/>
              <a:t>DIET &amp; TRAINING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9545" y="5147409"/>
            <a:ext cx="7891272" cy="1069848"/>
          </a:xfrm>
        </p:spPr>
        <p:txBody>
          <a:bodyPr/>
          <a:lstStyle/>
          <a:p>
            <a:r>
              <a:rPr lang="es-MX" dirty="0" smtClean="0"/>
              <a:t>BY: Javier Alexis Arzaga Salinas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463396" y="3156704"/>
            <a:ext cx="1936338" cy="989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none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/>
              <a:t>A</a:t>
            </a:r>
            <a:r>
              <a:rPr lang="es-MX" sz="4400" dirty="0" smtClean="0"/>
              <a:t>pp</a:t>
            </a:r>
            <a:endParaRPr lang="es-MX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605718357"/>
              </p:ext>
            </p:extLst>
          </p:nvPr>
        </p:nvGraphicFramePr>
        <p:xfrm>
          <a:off x="9141423" y="3671873"/>
          <a:ext cx="2295016" cy="1735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ubtítulo 2"/>
          <p:cNvSpPr txBox="1">
            <a:spLocks/>
          </p:cNvSpPr>
          <p:nvPr/>
        </p:nvSpPr>
        <p:spPr>
          <a:xfrm>
            <a:off x="889545" y="4539663"/>
            <a:ext cx="7891272" cy="65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 err="1"/>
              <a:t>Application</a:t>
            </a:r>
            <a:r>
              <a:rPr lang="es-MX" sz="2400" dirty="0"/>
              <a:t> </a:t>
            </a:r>
            <a:r>
              <a:rPr lang="es-MX" sz="2400" dirty="0" err="1"/>
              <a:t>for</a:t>
            </a:r>
            <a:r>
              <a:rPr lang="es-MX" sz="2400" dirty="0"/>
              <a:t> </a:t>
            </a:r>
            <a:r>
              <a:rPr lang="es-MX" sz="2400" dirty="0" smtClean="0"/>
              <a:t>Mobile </a:t>
            </a:r>
            <a:r>
              <a:rPr lang="es-MX" sz="2400" dirty="0" err="1" smtClean="0"/>
              <a:t>Devices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071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t="4758" r="11206" b="1110"/>
          <a:stretch/>
        </p:blipFill>
        <p:spPr>
          <a:xfrm>
            <a:off x="7797314" y="1253577"/>
            <a:ext cx="3149728" cy="549656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with your Account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3991549" cy="1716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You </a:t>
            </a:r>
            <a:r>
              <a:rPr lang="en-US" sz="2400" b="1" dirty="0"/>
              <a:t>will </a:t>
            </a:r>
            <a:r>
              <a:rPr lang="en-US" sz="2400" b="1" dirty="0" smtClean="0"/>
              <a:t>have…</a:t>
            </a:r>
          </a:p>
          <a:p>
            <a:r>
              <a:rPr lang="en-US" sz="2400" dirty="0"/>
              <a:t>Y</a:t>
            </a:r>
            <a:r>
              <a:rPr lang="en-US" sz="2400" dirty="0" smtClean="0"/>
              <a:t>our </a:t>
            </a:r>
            <a:r>
              <a:rPr lang="en-US" sz="2400" dirty="0"/>
              <a:t>own </a:t>
            </a:r>
            <a:r>
              <a:rPr lang="en-US" sz="2400" dirty="0" smtClean="0"/>
              <a:t>configurations</a:t>
            </a:r>
          </a:p>
          <a:p>
            <a:r>
              <a:rPr lang="en-US" sz="2400" dirty="0" smtClean="0"/>
              <a:t>Your </a:t>
            </a:r>
            <a:r>
              <a:rPr lang="en-US" sz="2400" dirty="0"/>
              <a:t>own Body statistics</a:t>
            </a:r>
            <a:endParaRPr lang="es-MX" sz="2400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854353809"/>
              </p:ext>
            </p:extLst>
          </p:nvPr>
        </p:nvGraphicFramePr>
        <p:xfrm>
          <a:off x="11128248" y="6054681"/>
          <a:ext cx="1187432" cy="695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886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0462" y="716451"/>
            <a:ext cx="2922603" cy="1609344"/>
          </a:xfrm>
        </p:spPr>
        <p:txBody>
          <a:bodyPr/>
          <a:lstStyle/>
          <a:p>
            <a:r>
              <a:rPr lang="es-MX" dirty="0" smtClean="0"/>
              <a:t>SIGN IN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4077" r="11824" b="1219"/>
          <a:stretch/>
        </p:blipFill>
        <p:spPr>
          <a:xfrm>
            <a:off x="6792763" y="484632"/>
            <a:ext cx="3278516" cy="5796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7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8219" y="1115697"/>
            <a:ext cx="5963819" cy="1609344"/>
          </a:xfrm>
        </p:spPr>
        <p:txBody>
          <a:bodyPr/>
          <a:lstStyle/>
          <a:p>
            <a:r>
              <a:rPr lang="es-MX" dirty="0" err="1" smtClean="0"/>
              <a:t>Introducing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4383" r="11515" b="913"/>
          <a:stretch/>
        </p:blipFill>
        <p:spPr>
          <a:xfrm>
            <a:off x="1705609" y="721217"/>
            <a:ext cx="3340662" cy="5885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212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3829" y="2996419"/>
            <a:ext cx="5760017" cy="663994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Your own Body </a:t>
            </a:r>
            <a:r>
              <a:rPr lang="en-US" sz="3600" b="1" dirty="0" smtClean="0"/>
              <a:t>Statistics</a:t>
            </a:r>
            <a:endParaRPr lang="es-MX" sz="3600" b="1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4780" r="11672" b="1401"/>
          <a:stretch/>
        </p:blipFill>
        <p:spPr>
          <a:xfrm>
            <a:off x="7301866" y="484632"/>
            <a:ext cx="3252940" cy="5687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550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4500" r="11298" b="982"/>
          <a:stretch/>
        </p:blipFill>
        <p:spPr>
          <a:xfrm>
            <a:off x="8032649" y="1167618"/>
            <a:ext cx="2977356" cy="5222383"/>
          </a:xfrm>
          <a:prstGeom prst="rect">
            <a:avLst/>
          </a:prstGeom>
        </p:spPr>
      </p:pic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273829" y="2996419"/>
            <a:ext cx="5942897" cy="1814732"/>
          </a:xfrm>
        </p:spPr>
        <p:txBody>
          <a:bodyPr>
            <a:normAutofit/>
          </a:bodyPr>
          <a:lstStyle/>
          <a:p>
            <a:r>
              <a:rPr lang="es-MX" sz="3600" b="1" dirty="0" err="1" smtClean="0"/>
              <a:t>Your</a:t>
            </a:r>
            <a:r>
              <a:rPr lang="es-MX" sz="3600" b="1" dirty="0" smtClean="0"/>
              <a:t> </a:t>
            </a:r>
            <a:r>
              <a:rPr lang="es-MX" sz="3600" b="1" dirty="0" err="1" smtClean="0"/>
              <a:t>diet</a:t>
            </a:r>
            <a:r>
              <a:rPr lang="es-MX" sz="3600" b="1" dirty="0" smtClean="0"/>
              <a:t> plan</a:t>
            </a:r>
          </a:p>
          <a:p>
            <a:r>
              <a:rPr lang="es-MX" sz="3600" b="1" dirty="0" err="1" smtClean="0"/>
              <a:t>Your</a:t>
            </a:r>
            <a:r>
              <a:rPr lang="es-MX" sz="3600" b="1" dirty="0" smtClean="0"/>
              <a:t> </a:t>
            </a:r>
            <a:r>
              <a:rPr lang="es-MX" sz="3600" b="1" dirty="0" err="1" smtClean="0"/>
              <a:t>workout</a:t>
            </a:r>
            <a:r>
              <a:rPr lang="es-MX" sz="3600" b="1" dirty="0" smtClean="0"/>
              <a:t> plan</a:t>
            </a:r>
            <a:endParaRPr lang="es-MX" sz="3600" b="1" dirty="0"/>
          </a:p>
          <a:p>
            <a:endParaRPr lang="es-MX" dirty="0"/>
          </a:p>
        </p:txBody>
      </p:sp>
      <p:sp>
        <p:nvSpPr>
          <p:cNvPr id="10" name="Llamada con línea 2 9"/>
          <p:cNvSpPr/>
          <p:nvPr/>
        </p:nvSpPr>
        <p:spPr>
          <a:xfrm flipH="1">
            <a:off x="5176910" y="443132"/>
            <a:ext cx="2855741" cy="998806"/>
          </a:xfrm>
          <a:prstGeom prst="borderCallout2">
            <a:avLst>
              <a:gd name="adj1" fmla="val 18750"/>
              <a:gd name="adj2" fmla="val -8333"/>
              <a:gd name="adj3" fmla="val 100440"/>
              <a:gd name="adj4" fmla="val -27997"/>
              <a:gd name="adj5" fmla="val 120951"/>
              <a:gd name="adj6" fmla="val -78194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5383586" y="640079"/>
            <a:ext cx="2442387" cy="527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800" dirty="0" smtClean="0"/>
              <a:t>Share </a:t>
            </a:r>
            <a:r>
              <a:rPr lang="es-MX" sz="2800" dirty="0" err="1" smtClean="0"/>
              <a:t>Button</a:t>
            </a:r>
            <a:endParaRPr lang="es-MX" sz="2800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62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5705152" y="953088"/>
            <a:ext cx="5366122" cy="1322362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Log </a:t>
            </a:r>
            <a:r>
              <a:rPr lang="es-MX" sz="3600" b="1" dirty="0" err="1" smtClean="0"/>
              <a:t>out</a:t>
            </a:r>
            <a:endParaRPr lang="es-MX" sz="3600" b="1" dirty="0" smtClean="0"/>
          </a:p>
          <a:p>
            <a:r>
              <a:rPr lang="es-MX" sz="3600" b="1" dirty="0" err="1" smtClean="0"/>
              <a:t>Create</a:t>
            </a:r>
            <a:r>
              <a:rPr lang="es-MX" sz="3600" b="1" dirty="0" smtClean="0"/>
              <a:t> a new </a:t>
            </a:r>
            <a:r>
              <a:rPr lang="es-MX" sz="3600" b="1" dirty="0" err="1" smtClean="0"/>
              <a:t>Routin</a:t>
            </a:r>
            <a:endParaRPr lang="es-MX" sz="3600" b="1" dirty="0"/>
          </a:p>
          <a:p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4568" r="11206" b="1604"/>
          <a:stretch/>
        </p:blipFill>
        <p:spPr>
          <a:xfrm>
            <a:off x="1794230" y="820138"/>
            <a:ext cx="3178727" cy="552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androi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57" y="586315"/>
            <a:ext cx="5816095" cy="581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6535" y="2313432"/>
            <a:ext cx="4712765" cy="1609344"/>
          </a:xfrm>
        </p:spPr>
        <p:txBody>
          <a:bodyPr>
            <a:noAutofit/>
          </a:bodyPr>
          <a:lstStyle/>
          <a:p>
            <a:pPr algn="ctr"/>
            <a:r>
              <a:rPr lang="es-MX" sz="6000" dirty="0" err="1"/>
              <a:t>Thank</a:t>
            </a:r>
            <a:r>
              <a:rPr lang="es-MX" sz="6000" dirty="0"/>
              <a:t> </a:t>
            </a:r>
            <a:r>
              <a:rPr lang="es-MX" sz="6000" dirty="0" err="1" smtClean="0"/>
              <a:t>You</a:t>
            </a:r>
            <a:endParaRPr lang="es-MX" sz="60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316762936"/>
              </p:ext>
            </p:extLst>
          </p:nvPr>
        </p:nvGraphicFramePr>
        <p:xfrm>
          <a:off x="11128248" y="6054681"/>
          <a:ext cx="1187432" cy="695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93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Personalizado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2D050"/>
      </a:accent1>
      <a:accent2>
        <a:srgbClr val="7ED89A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Madera</Template>
  <TotalTime>302</TotalTime>
  <Words>52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Tipo de madera</vt:lpstr>
      <vt:lpstr>DIET &amp; TRAINING</vt:lpstr>
      <vt:lpstr>Login with your Account</vt:lpstr>
      <vt:lpstr>SIGN IN</vt:lpstr>
      <vt:lpstr>Introducing</vt:lpstr>
      <vt:lpstr>Presentación de PowerPoint</vt:lpstr>
      <vt:lpstr>Presentación de PowerPoint</vt:lpstr>
      <vt:lpstr>Presentación de PowerPoint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&amp; TRAINING</dc:title>
  <dc:creator>Alexis Arzaga</dc:creator>
  <cp:lastModifiedBy>Alexis Arzaga</cp:lastModifiedBy>
  <cp:revision>22</cp:revision>
  <dcterms:created xsi:type="dcterms:W3CDTF">2017-02-20T05:28:56Z</dcterms:created>
  <dcterms:modified xsi:type="dcterms:W3CDTF">2017-04-03T04:56:56Z</dcterms:modified>
</cp:coreProperties>
</file>