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5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1000"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6530-C719-4424-A97F-C9DC6E685006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F266-D182-43A0-A69E-B180D5B2F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A1500"/>
                </a:solidFill>
                <a:latin typeface="Times New Roman" pitchFamily="18" charset="0"/>
                <a:cs typeface="Times New Roman" pitchFamily="18" charset="0"/>
              </a:rPr>
              <a:t>MASYARAKAT MADANIDAN KESEJAHTERAAN UMAT</a:t>
            </a:r>
            <a:endParaRPr lang="en-US" b="1" dirty="0">
              <a:solidFill>
                <a:srgbClr val="2A15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1752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DWI PURNAMA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RACHMAD APRILANY PUTRA TAMA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AHMAD WAHYUDI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FADEL RAMADHAN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ARTI KATA MADANI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Madani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harfiah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kota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tersentuh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peradaban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maju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civil society (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sipil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MASYARAKAT MADANI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yang </a:t>
            </a:r>
            <a:r>
              <a:rPr lang="en-US" b="1" dirty="0" err="1" smtClean="0"/>
              <a:t>subur</a:t>
            </a:r>
            <a:r>
              <a:rPr lang="en-US" b="1" dirty="0" smtClean="0"/>
              <a:t> yang </a:t>
            </a:r>
            <a:r>
              <a:rPr lang="en-US" b="1" dirty="0" err="1" smtClean="0"/>
              <a:t>diasaskan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prinsip</a:t>
            </a:r>
            <a:r>
              <a:rPr lang="en-US" b="1" dirty="0" smtClean="0"/>
              <a:t> moral yang </a:t>
            </a:r>
            <a:r>
              <a:rPr lang="en-US" b="1" dirty="0" err="1" smtClean="0"/>
              <a:t>menjamin</a:t>
            </a:r>
            <a:r>
              <a:rPr lang="en-US" b="1" dirty="0" smtClean="0"/>
              <a:t> </a:t>
            </a:r>
            <a:r>
              <a:rPr lang="en-US" b="1" dirty="0" err="1" smtClean="0"/>
              <a:t>keseimbangan</a:t>
            </a:r>
            <a:r>
              <a:rPr lang="en-US" b="1" dirty="0" smtClean="0"/>
              <a:t> </a:t>
            </a:r>
            <a:r>
              <a:rPr lang="en-US" b="1" dirty="0" err="1" smtClean="0"/>
              <a:t>antara</a:t>
            </a:r>
            <a:r>
              <a:rPr lang="en-US" b="1" dirty="0" smtClean="0"/>
              <a:t> </a:t>
            </a:r>
            <a:r>
              <a:rPr lang="en-US" b="1" dirty="0" err="1" smtClean="0"/>
              <a:t>kebebasan</a:t>
            </a:r>
            <a:r>
              <a:rPr lang="en-US" b="1" dirty="0" smtClean="0"/>
              <a:t> </a:t>
            </a:r>
            <a:r>
              <a:rPr lang="en-US" b="1" dirty="0" err="1" smtClean="0"/>
              <a:t>perorangan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kestabilan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(Anwar Ibrahim)</a:t>
            </a:r>
          </a:p>
          <a:p>
            <a:pPr algn="just"/>
            <a:r>
              <a:rPr lang="en-US" b="1" dirty="0" err="1" smtClean="0"/>
              <a:t>masyarakat</a:t>
            </a:r>
            <a:r>
              <a:rPr lang="en-US" b="1" dirty="0" smtClean="0"/>
              <a:t> </a:t>
            </a:r>
            <a:r>
              <a:rPr lang="en-US" b="1" dirty="0" err="1" smtClean="0"/>
              <a:t>madani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yang </a:t>
            </a:r>
            <a:r>
              <a:rPr lang="en-US" b="1" dirty="0" err="1" smtClean="0"/>
              <a:t>terbuka</a:t>
            </a:r>
            <a:r>
              <a:rPr lang="en-US" b="1" dirty="0" smtClean="0"/>
              <a:t>, </a:t>
            </a:r>
            <a:r>
              <a:rPr lang="en-US" b="1" dirty="0" err="1" smtClean="0"/>
              <a:t>egalitar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toleran</a:t>
            </a:r>
            <a:r>
              <a:rPr lang="en-US" b="1" dirty="0" smtClean="0"/>
              <a:t>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landasan</a:t>
            </a:r>
            <a:r>
              <a:rPr lang="en-US" b="1" dirty="0" smtClean="0"/>
              <a:t> </a:t>
            </a:r>
            <a:r>
              <a:rPr lang="en-US" b="1" dirty="0" err="1" smtClean="0"/>
              <a:t>nilai-nilai</a:t>
            </a:r>
            <a:r>
              <a:rPr lang="en-US" b="1" dirty="0" smtClean="0"/>
              <a:t> </a:t>
            </a:r>
            <a:r>
              <a:rPr lang="en-US" b="1" dirty="0" err="1" smtClean="0"/>
              <a:t>etik</a:t>
            </a:r>
            <a:r>
              <a:rPr lang="en-US" b="1" dirty="0" smtClean="0"/>
              <a:t>-moral </a:t>
            </a:r>
            <a:r>
              <a:rPr lang="en-US" b="1" dirty="0" err="1" smtClean="0"/>
              <a:t>transendental</a:t>
            </a:r>
            <a:r>
              <a:rPr lang="en-US" b="1" dirty="0" smtClean="0"/>
              <a:t> yang </a:t>
            </a:r>
            <a:r>
              <a:rPr lang="en-US" b="1" dirty="0" err="1" smtClean="0"/>
              <a:t>bersumber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wahyu</a:t>
            </a:r>
            <a:r>
              <a:rPr lang="en-US" b="1" dirty="0" smtClean="0"/>
              <a:t> Allah (A. </a:t>
            </a:r>
            <a:r>
              <a:rPr lang="en-US" b="1" dirty="0" err="1" smtClean="0"/>
              <a:t>Syafii</a:t>
            </a:r>
            <a:r>
              <a:rPr lang="en-US" b="1" dirty="0" smtClean="0"/>
              <a:t> </a:t>
            </a:r>
            <a:r>
              <a:rPr lang="en-US" b="1" dirty="0" err="1" smtClean="0"/>
              <a:t>Maarif</a:t>
            </a:r>
            <a:r>
              <a:rPr lang="en-US" b="1" dirty="0" smtClean="0"/>
              <a:t>, 2004: 84).</a:t>
            </a:r>
          </a:p>
          <a:p>
            <a:pPr algn="just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CONTAH DAN SEJARAH </a:t>
            </a:r>
            <a:r>
              <a:rPr lang="en-US" b="1" dirty="0" smtClean="0"/>
              <a:t>MASYARAKAT MADANI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b="1" dirty="0" err="1" smtClean="0"/>
              <a:t>Masyarakat</a:t>
            </a:r>
            <a:r>
              <a:rPr lang="en-US" b="1" dirty="0" smtClean="0"/>
              <a:t> Saba’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zaman</a:t>
            </a:r>
            <a:r>
              <a:rPr lang="en-US" b="1" dirty="0" smtClean="0"/>
              <a:t> </a:t>
            </a:r>
            <a:r>
              <a:rPr lang="en-US" b="1" dirty="0" err="1" smtClean="0"/>
              <a:t>nabi</a:t>
            </a:r>
            <a:r>
              <a:rPr lang="en-US" b="1" dirty="0" smtClean="0"/>
              <a:t> </a:t>
            </a:r>
            <a:r>
              <a:rPr lang="en-US" b="1" dirty="0" err="1" smtClean="0"/>
              <a:t>Sulaiman</a:t>
            </a:r>
            <a:endParaRPr lang="en-US" b="1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en-US" b="1" dirty="0" err="1" smtClean="0"/>
              <a:t>Masyarakat</a:t>
            </a:r>
            <a:r>
              <a:rPr lang="en-US" b="1" dirty="0" smtClean="0"/>
              <a:t> </a:t>
            </a:r>
            <a:r>
              <a:rPr lang="en-US" b="1" dirty="0" err="1" smtClean="0"/>
              <a:t>Madinnah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zaman</a:t>
            </a:r>
            <a:r>
              <a:rPr lang="en-US" b="1" dirty="0" smtClean="0"/>
              <a:t> </a:t>
            </a:r>
            <a:r>
              <a:rPr lang="en-US" b="1" dirty="0" err="1" smtClean="0"/>
              <a:t>nabi</a:t>
            </a:r>
            <a:r>
              <a:rPr lang="en-US" b="1" dirty="0" smtClean="0"/>
              <a:t> Muhammad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SYARAT BERDIRINYA MASYARAKAT MADANI (NURCHOLIS MADJID)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Elgalitarianisme</a:t>
            </a:r>
            <a:r>
              <a:rPr lang="en-US" b="1" dirty="0" smtClean="0"/>
              <a:t> (</a:t>
            </a:r>
            <a:r>
              <a:rPr lang="en-US" b="1" dirty="0" err="1" smtClean="0"/>
              <a:t>Kesepadanan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Penghargaan</a:t>
            </a:r>
            <a:r>
              <a:rPr lang="en-US" b="1" dirty="0" smtClean="0"/>
              <a:t> </a:t>
            </a:r>
            <a:r>
              <a:rPr lang="en-US" b="1" dirty="0" err="1" smtClean="0"/>
              <a:t>kepada</a:t>
            </a:r>
            <a:r>
              <a:rPr lang="en-US" b="1" dirty="0" smtClean="0"/>
              <a:t> </a:t>
            </a:r>
            <a:r>
              <a:rPr lang="en-US" b="1" dirty="0" err="1" smtClean="0"/>
              <a:t>orang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prestasi</a:t>
            </a:r>
            <a:endParaRPr lang="en-US" b="1" dirty="0" smtClean="0"/>
          </a:p>
          <a:p>
            <a:r>
              <a:rPr lang="en-US" b="1" dirty="0" err="1" smtClean="0"/>
              <a:t>Keterbukaan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partisipasi</a:t>
            </a:r>
            <a:r>
              <a:rPr lang="en-US" b="1" dirty="0" smtClean="0"/>
              <a:t> </a:t>
            </a:r>
            <a:r>
              <a:rPr lang="en-US" b="1" dirty="0" err="1" smtClean="0"/>
              <a:t>aktif</a:t>
            </a:r>
            <a:r>
              <a:rPr lang="en-US" b="1" dirty="0" smtClean="0"/>
              <a:t> </a:t>
            </a:r>
            <a:r>
              <a:rPr lang="en-US" b="1" dirty="0" err="1" smtClean="0"/>
              <a:t>seluruh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endParaRPr lang="en-US" b="1" dirty="0" smtClean="0"/>
          </a:p>
          <a:p>
            <a:r>
              <a:rPr lang="en-US" b="1" dirty="0" err="1" smtClean="0"/>
              <a:t>Penegakan</a:t>
            </a:r>
            <a:r>
              <a:rPr lang="en-US" b="1" dirty="0" smtClean="0"/>
              <a:t> </a:t>
            </a:r>
            <a:r>
              <a:rPr lang="en-US" b="1" dirty="0" err="1" smtClean="0"/>
              <a:t>hukum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keadilan</a:t>
            </a:r>
            <a:endParaRPr lang="en-US" b="1" dirty="0" smtClean="0"/>
          </a:p>
          <a:p>
            <a:r>
              <a:rPr lang="en-US" b="1" dirty="0" err="1" smtClean="0"/>
              <a:t>Toleransi</a:t>
            </a:r>
            <a:endParaRPr lang="en-US" b="1" dirty="0" smtClean="0"/>
          </a:p>
          <a:p>
            <a:r>
              <a:rPr lang="en-US" b="1" dirty="0" err="1" smtClean="0"/>
              <a:t>Musyawarah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TUJUAN MASYARAKAT MADANI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Agar </a:t>
            </a:r>
            <a:r>
              <a:rPr lang="en-US" b="1" dirty="0" err="1" smtClean="0"/>
              <a:t>tercipta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yang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menjunjung</a:t>
            </a:r>
            <a:r>
              <a:rPr lang="en-US" b="1" dirty="0" smtClean="0"/>
              <a:t> </a:t>
            </a:r>
            <a:r>
              <a:rPr lang="en-US" b="1" dirty="0" err="1" smtClean="0"/>
              <a:t>tinggi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, </a:t>
            </a:r>
            <a:r>
              <a:rPr lang="en-US" b="1" dirty="0" err="1" smtClean="0"/>
              <a:t>norma</a:t>
            </a:r>
            <a:r>
              <a:rPr lang="en-US" b="1" dirty="0" smtClean="0"/>
              <a:t>, </a:t>
            </a:r>
            <a:r>
              <a:rPr lang="en-US" b="1" dirty="0" err="1" smtClean="0"/>
              <a:t>hukum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ditopang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penguasaan</a:t>
            </a:r>
            <a:r>
              <a:rPr lang="en-US" b="1" dirty="0" smtClean="0"/>
              <a:t> </a:t>
            </a:r>
            <a:r>
              <a:rPr lang="en-US" b="1" dirty="0" err="1" smtClean="0"/>
              <a:t>iman</a:t>
            </a:r>
            <a:r>
              <a:rPr lang="en-US" b="1" dirty="0" smtClean="0"/>
              <a:t>, </a:t>
            </a:r>
            <a:r>
              <a:rPr lang="en-US" b="1" dirty="0" err="1" smtClean="0"/>
              <a:t>ilmu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berperadaban</a:t>
            </a:r>
            <a:endParaRPr lang="en-US" b="1" dirty="0" smtClean="0"/>
          </a:p>
          <a:p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masyarakat</a:t>
            </a:r>
            <a:r>
              <a:rPr lang="en-US" b="1" dirty="0" smtClean="0"/>
              <a:t> yang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madani</a:t>
            </a:r>
            <a:r>
              <a:rPr lang="en-US" b="1" dirty="0" smtClean="0"/>
              <a:t>,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senantiasa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negara</a:t>
            </a:r>
            <a:r>
              <a:rPr lang="en-US" b="1" dirty="0" smtClean="0"/>
              <a:t> yang </a:t>
            </a:r>
            <a:r>
              <a:rPr lang="en-US" b="1" dirty="0" err="1" smtClean="0"/>
              <a:t>aman</a:t>
            </a:r>
            <a:r>
              <a:rPr lang="en-US" b="1" dirty="0" smtClean="0"/>
              <a:t>, </a:t>
            </a:r>
            <a:r>
              <a:rPr lang="en-US" b="1" dirty="0" err="1" smtClean="0"/>
              <a:t>tertib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sejahtera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PERAN UMAT ISLAM DALAM MEWUJUDKAN MASYARAKAT MADANI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	</a:t>
            </a:r>
            <a:r>
              <a:rPr lang="en-US" sz="3600" b="1" dirty="0" err="1" smtClean="0"/>
              <a:t>Peran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uman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islam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pendidikan</a:t>
            </a:r>
            <a:r>
              <a:rPr lang="en-US" sz="3600" b="1" dirty="0" smtClean="0"/>
              <a:t> agar </a:t>
            </a:r>
            <a:r>
              <a:rPr lang="en-US" sz="3600" b="1" dirty="0" err="1" smtClean="0"/>
              <a:t>tercipta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umat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terbaik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ungggul</a:t>
            </a:r>
            <a:r>
              <a:rPr lang="en-US" sz="3600" b="1" dirty="0" smtClean="0"/>
              <a:t>, ,</a:t>
            </a:r>
            <a:r>
              <a:rPr lang="en-US" sz="3600" b="1" dirty="0" err="1" smtClean="0"/>
              <a:t>normatif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potensial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sehingga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tercipta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manyarakat</a:t>
            </a:r>
            <a:r>
              <a:rPr lang="en-US" sz="3600" b="1" dirty="0" smtClean="0"/>
              <a:t> yang </a:t>
            </a:r>
            <a:r>
              <a:rPr lang="en-US" sz="3600" b="1" dirty="0" err="1" smtClean="0"/>
              <a:t>dapat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bersaing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tetapi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tetap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patuh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terhadap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pemimpin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berpegang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teguh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terhadap</a:t>
            </a:r>
            <a:r>
              <a:rPr lang="en-US" sz="3600" b="1" dirty="0" smtClean="0"/>
              <a:t> agama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173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MASYARAKAT MADANIDAN KESEJAHTERAAN UMAT</vt:lpstr>
      <vt:lpstr>ARTI KATA MADANI</vt:lpstr>
      <vt:lpstr>MASYARAKAT MADANI</vt:lpstr>
      <vt:lpstr>CONTAH DAN SEJARAH MASYARAKAT MADANI</vt:lpstr>
      <vt:lpstr>SYARAT BERDIRINYA MASYARAKAT MADANI (NURCHOLIS MADJID)</vt:lpstr>
      <vt:lpstr>Slide 6</vt:lpstr>
      <vt:lpstr>TUJUAN MASYARAKAT MADANI</vt:lpstr>
      <vt:lpstr>PERAN UMAT ISLAM DALAM MEWUJUDKAN MASYARAKAT MADANI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MASYARAKAT MADANIDAN KESEJAHTERAAN UMAT</dc:title>
  <dc:creator>putra</dc:creator>
  <cp:lastModifiedBy>putra</cp:lastModifiedBy>
  <cp:revision>48</cp:revision>
  <dcterms:created xsi:type="dcterms:W3CDTF">2012-06-13T12:07:12Z</dcterms:created>
  <dcterms:modified xsi:type="dcterms:W3CDTF">2012-06-29T02:11:30Z</dcterms:modified>
</cp:coreProperties>
</file>