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0" r:id="rId3"/>
    <p:sldId id="445" r:id="rId4"/>
    <p:sldId id="446" r:id="rId5"/>
    <p:sldId id="447" r:id="rId6"/>
    <p:sldId id="455" r:id="rId7"/>
    <p:sldId id="448" r:id="rId8"/>
    <p:sldId id="454" r:id="rId9"/>
    <p:sldId id="449" r:id="rId10"/>
    <p:sldId id="450" r:id="rId11"/>
    <p:sldId id="439" r:id="rId12"/>
    <p:sldId id="45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84" autoAdjust="0"/>
    <p:restoredTop sz="95447"/>
  </p:normalViewPr>
  <p:slideViewPr>
    <p:cSldViewPr>
      <p:cViewPr varScale="1">
        <p:scale>
          <a:sx n="93" d="100"/>
          <a:sy n="93" d="100"/>
        </p:scale>
        <p:origin x="224" y="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26871-2510-4029-94A2-F937CEC2F9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E73B682-989C-4A66-8662-C869B6D8AA52}">
      <dgm:prSet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Problem</a:t>
          </a:r>
          <a:r>
            <a:rPr lang="en-US" dirty="0"/>
            <a:t> 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Definition</a:t>
          </a:r>
        </a:p>
      </dgm:t>
    </dgm:pt>
    <dgm:pt modelId="{0A1326B8-4EF8-4BC0-B414-4F9A3A3FE70A}" type="parTrans" cxnId="{B0E61F7C-6CAD-41C5-B8F8-75CDD93685D0}">
      <dgm:prSet/>
      <dgm:spPr/>
      <dgm:t>
        <a:bodyPr/>
        <a:lstStyle/>
        <a:p>
          <a:endParaRPr lang="en-US"/>
        </a:p>
      </dgm:t>
    </dgm:pt>
    <dgm:pt modelId="{EEB793EF-7D84-44D7-B062-1B41B7E4258B}" type="sibTrans" cxnId="{B0E61F7C-6CAD-41C5-B8F8-75CDD93685D0}">
      <dgm:prSet/>
      <dgm:spPr/>
      <dgm:t>
        <a:bodyPr/>
        <a:lstStyle/>
        <a:p>
          <a:endParaRPr lang="en-US"/>
        </a:p>
      </dgm:t>
    </dgm:pt>
    <dgm:pt modelId="{117DFCF9-1300-4EBA-8536-0FE9469E97F9}">
      <dgm:prSet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Description</a:t>
          </a:r>
          <a:r>
            <a:rPr lang="en-US" dirty="0"/>
            <a:t> 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of</a:t>
          </a:r>
          <a:r>
            <a:rPr lang="en-US" dirty="0"/>
            <a:t>  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Technology</a:t>
          </a:r>
        </a:p>
      </dgm:t>
    </dgm:pt>
    <dgm:pt modelId="{400AAB90-861C-493F-91E8-F52634D93F92}" type="parTrans" cxnId="{396951D1-9F86-45F5-928A-88C479334460}">
      <dgm:prSet/>
      <dgm:spPr/>
      <dgm:t>
        <a:bodyPr/>
        <a:lstStyle/>
        <a:p>
          <a:endParaRPr lang="en-US"/>
        </a:p>
      </dgm:t>
    </dgm:pt>
    <dgm:pt modelId="{348EA5C3-897C-4874-96F9-FAECF8AA2F37}" type="sibTrans" cxnId="{396951D1-9F86-45F5-928A-88C479334460}">
      <dgm:prSet/>
      <dgm:spPr/>
      <dgm:t>
        <a:bodyPr/>
        <a:lstStyle/>
        <a:p>
          <a:endParaRPr lang="en-US"/>
        </a:p>
      </dgm:t>
    </dgm:pt>
    <dgm:pt modelId="{3627C807-E121-46CA-BF2F-A25EB66E3A09}">
      <dgm:prSet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Description</a:t>
          </a:r>
          <a:r>
            <a:rPr lang="en-US" dirty="0"/>
            <a:t> 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of</a:t>
          </a:r>
          <a:r>
            <a:rPr lang="en-US" dirty="0"/>
            <a:t> 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Data</a:t>
          </a:r>
        </a:p>
      </dgm:t>
    </dgm:pt>
    <dgm:pt modelId="{09C3D0B3-7F9F-4644-9F6E-6239956B69A1}" type="parTrans" cxnId="{0E930EB1-67A4-42BE-9B30-0EC54D2AC759}">
      <dgm:prSet/>
      <dgm:spPr/>
      <dgm:t>
        <a:bodyPr/>
        <a:lstStyle/>
        <a:p>
          <a:endParaRPr lang="en-US"/>
        </a:p>
      </dgm:t>
    </dgm:pt>
    <dgm:pt modelId="{15B59FFD-92CC-465B-AF73-01E6E6CC25A1}" type="sibTrans" cxnId="{0E930EB1-67A4-42BE-9B30-0EC54D2AC759}">
      <dgm:prSet/>
      <dgm:spPr/>
      <dgm:t>
        <a:bodyPr/>
        <a:lstStyle/>
        <a:p>
          <a:endParaRPr lang="en-US"/>
        </a:p>
      </dgm:t>
    </dgm:pt>
    <dgm:pt modelId="{1DBB16FC-9AA0-4B79-89AA-2B59CE2B1B74}">
      <dgm:prSet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Model</a:t>
          </a:r>
          <a:r>
            <a:rPr lang="en-US" dirty="0"/>
            <a:t> 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Architecture</a:t>
          </a:r>
        </a:p>
      </dgm:t>
    </dgm:pt>
    <dgm:pt modelId="{8F76B7BF-CB0A-4D6E-A998-76B604F466B0}" type="parTrans" cxnId="{D5E63D52-5555-4E3A-9433-8EAFC90D3E57}">
      <dgm:prSet/>
      <dgm:spPr/>
      <dgm:t>
        <a:bodyPr/>
        <a:lstStyle/>
        <a:p>
          <a:endParaRPr lang="en-US"/>
        </a:p>
      </dgm:t>
    </dgm:pt>
    <dgm:pt modelId="{AFF0ACA1-E522-4A83-A7D3-D141518DD1FA}" type="sibTrans" cxnId="{D5E63D52-5555-4E3A-9433-8EAFC90D3E57}">
      <dgm:prSet/>
      <dgm:spPr/>
      <dgm:t>
        <a:bodyPr/>
        <a:lstStyle/>
        <a:p>
          <a:endParaRPr lang="en-US"/>
        </a:p>
      </dgm:t>
    </dgm:pt>
    <dgm:pt modelId="{00D3FD1E-75BA-4427-BDB6-3AC9E4112C3A}">
      <dgm:prSet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Results</a:t>
          </a:r>
        </a:p>
      </dgm:t>
    </dgm:pt>
    <dgm:pt modelId="{1C99F241-4041-49E7-A6B4-D5B41863E7F1}" type="parTrans" cxnId="{DFCFC9AD-8F0E-4E6B-B2C8-40415C715E53}">
      <dgm:prSet/>
      <dgm:spPr/>
      <dgm:t>
        <a:bodyPr/>
        <a:lstStyle/>
        <a:p>
          <a:endParaRPr lang="en-US"/>
        </a:p>
      </dgm:t>
    </dgm:pt>
    <dgm:pt modelId="{1E97B4B7-0085-4E6C-AF81-BE107B8ACB73}" type="sibTrans" cxnId="{DFCFC9AD-8F0E-4E6B-B2C8-40415C715E53}">
      <dgm:prSet/>
      <dgm:spPr/>
      <dgm:t>
        <a:bodyPr/>
        <a:lstStyle/>
        <a:p>
          <a:endParaRPr lang="en-US"/>
        </a:p>
      </dgm:t>
    </dgm:pt>
    <dgm:pt modelId="{7DB99F13-8140-4EDD-98A4-6C0F50D1D67B}">
      <dgm:prSet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Summary</a:t>
          </a:r>
        </a:p>
      </dgm:t>
    </dgm:pt>
    <dgm:pt modelId="{76A01B7A-C840-4EA7-A16B-D9335753480C}" type="parTrans" cxnId="{B5B9476C-F975-499A-963C-28587184746A}">
      <dgm:prSet/>
      <dgm:spPr/>
      <dgm:t>
        <a:bodyPr/>
        <a:lstStyle/>
        <a:p>
          <a:endParaRPr lang="en-US"/>
        </a:p>
      </dgm:t>
    </dgm:pt>
    <dgm:pt modelId="{E4520041-D547-4777-8A7B-CB5ED82B5C87}" type="sibTrans" cxnId="{B5B9476C-F975-499A-963C-28587184746A}">
      <dgm:prSet/>
      <dgm:spPr/>
      <dgm:t>
        <a:bodyPr/>
        <a:lstStyle/>
        <a:p>
          <a:endParaRPr lang="en-US"/>
        </a:p>
      </dgm:t>
    </dgm:pt>
    <dgm:pt modelId="{11828166-7072-4399-BCB4-683560FF090A}">
      <dgm:prSet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YouTube</a:t>
          </a:r>
          <a:r>
            <a:rPr lang="en-US" dirty="0"/>
            <a:t> 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URLs</a:t>
          </a:r>
        </a:p>
      </dgm:t>
    </dgm:pt>
    <dgm:pt modelId="{6635ADAF-7285-4AC8-A1C9-B68BABD42183}" type="parTrans" cxnId="{20FE1D46-6521-4363-9132-78164584F0D3}">
      <dgm:prSet/>
      <dgm:spPr/>
      <dgm:t>
        <a:bodyPr/>
        <a:lstStyle/>
        <a:p>
          <a:endParaRPr lang="en-US"/>
        </a:p>
      </dgm:t>
    </dgm:pt>
    <dgm:pt modelId="{FD598895-E337-447F-BA71-543CC87D6D35}" type="sibTrans" cxnId="{20FE1D46-6521-4363-9132-78164584F0D3}">
      <dgm:prSet/>
      <dgm:spPr/>
      <dgm:t>
        <a:bodyPr/>
        <a:lstStyle/>
        <a:p>
          <a:endParaRPr lang="en-US"/>
        </a:p>
      </dgm:t>
    </dgm:pt>
    <dgm:pt modelId="{8481ABDD-C94D-4B77-98BE-28E2731F1470}" type="pres">
      <dgm:prSet presAssocID="{42F26871-2510-4029-94A2-F937CEC2F914}" presName="root" presStyleCnt="0">
        <dgm:presLayoutVars>
          <dgm:dir/>
          <dgm:resizeHandles val="exact"/>
        </dgm:presLayoutVars>
      </dgm:prSet>
      <dgm:spPr/>
    </dgm:pt>
    <dgm:pt modelId="{1B36F5D5-C86E-46EE-84C2-D750BB2F764F}" type="pres">
      <dgm:prSet presAssocID="{FE73B682-989C-4A66-8662-C869B6D8AA52}" presName="compNode" presStyleCnt="0"/>
      <dgm:spPr/>
    </dgm:pt>
    <dgm:pt modelId="{B19CB26E-C638-4D6B-AD61-8682C3A7EFD6}" type="pres">
      <dgm:prSet presAssocID="{FE73B682-989C-4A66-8662-C869B6D8AA5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C3DC803-B7BE-4D50-A0CF-26C5418C2D2A}" type="pres">
      <dgm:prSet presAssocID="{FE73B682-989C-4A66-8662-C869B6D8AA52}" presName="spaceRect" presStyleCnt="0"/>
      <dgm:spPr/>
    </dgm:pt>
    <dgm:pt modelId="{62A12E7D-AE67-45A3-8119-64827E0693B8}" type="pres">
      <dgm:prSet presAssocID="{FE73B682-989C-4A66-8662-C869B6D8AA52}" presName="textRect" presStyleLbl="revTx" presStyleIdx="0" presStyleCnt="7">
        <dgm:presLayoutVars>
          <dgm:chMax val="1"/>
          <dgm:chPref val="1"/>
        </dgm:presLayoutVars>
      </dgm:prSet>
      <dgm:spPr/>
    </dgm:pt>
    <dgm:pt modelId="{57973FF9-1830-43D4-AE1B-9B6ED6DB0197}" type="pres">
      <dgm:prSet presAssocID="{EEB793EF-7D84-44D7-B062-1B41B7E4258B}" presName="sibTrans" presStyleCnt="0"/>
      <dgm:spPr/>
    </dgm:pt>
    <dgm:pt modelId="{81FCA88E-0144-4F22-96F6-38D79F0E04D6}" type="pres">
      <dgm:prSet presAssocID="{117DFCF9-1300-4EBA-8536-0FE9469E97F9}" presName="compNode" presStyleCnt="0"/>
      <dgm:spPr/>
    </dgm:pt>
    <dgm:pt modelId="{7DFA4981-C578-40AF-A272-10D97608DC93}" type="pres">
      <dgm:prSet presAssocID="{117DFCF9-1300-4EBA-8536-0FE9469E97F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4447286-0B76-4B9B-B242-541B3284D281}" type="pres">
      <dgm:prSet presAssocID="{117DFCF9-1300-4EBA-8536-0FE9469E97F9}" presName="spaceRect" presStyleCnt="0"/>
      <dgm:spPr/>
    </dgm:pt>
    <dgm:pt modelId="{4184614F-473B-47D0-9AEB-4CF4453B4780}" type="pres">
      <dgm:prSet presAssocID="{117DFCF9-1300-4EBA-8536-0FE9469E97F9}" presName="textRect" presStyleLbl="revTx" presStyleIdx="1" presStyleCnt="7">
        <dgm:presLayoutVars>
          <dgm:chMax val="1"/>
          <dgm:chPref val="1"/>
        </dgm:presLayoutVars>
      </dgm:prSet>
      <dgm:spPr/>
    </dgm:pt>
    <dgm:pt modelId="{3EBE75CB-3154-4C21-B7F2-8FBB6A5C061A}" type="pres">
      <dgm:prSet presAssocID="{348EA5C3-897C-4874-96F9-FAECF8AA2F37}" presName="sibTrans" presStyleCnt="0"/>
      <dgm:spPr/>
    </dgm:pt>
    <dgm:pt modelId="{FB6F1589-671B-4375-843E-E2DB451121F0}" type="pres">
      <dgm:prSet presAssocID="{3627C807-E121-46CA-BF2F-A25EB66E3A09}" presName="compNode" presStyleCnt="0"/>
      <dgm:spPr/>
    </dgm:pt>
    <dgm:pt modelId="{7FD91E8B-DF8E-4C3C-B56A-6F7E37123311}" type="pres">
      <dgm:prSet presAssocID="{3627C807-E121-46CA-BF2F-A25EB66E3A0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6C7CD5-9F27-480C-858A-A3AFA48D487F}" type="pres">
      <dgm:prSet presAssocID="{3627C807-E121-46CA-BF2F-A25EB66E3A09}" presName="spaceRect" presStyleCnt="0"/>
      <dgm:spPr/>
    </dgm:pt>
    <dgm:pt modelId="{7E7FA399-C37D-436A-B9C3-7E827DCFEBA5}" type="pres">
      <dgm:prSet presAssocID="{3627C807-E121-46CA-BF2F-A25EB66E3A09}" presName="textRect" presStyleLbl="revTx" presStyleIdx="2" presStyleCnt="7">
        <dgm:presLayoutVars>
          <dgm:chMax val="1"/>
          <dgm:chPref val="1"/>
        </dgm:presLayoutVars>
      </dgm:prSet>
      <dgm:spPr/>
    </dgm:pt>
    <dgm:pt modelId="{7205F7EC-FB6C-426A-92DE-664AEAE3ECCF}" type="pres">
      <dgm:prSet presAssocID="{15B59FFD-92CC-465B-AF73-01E6E6CC25A1}" presName="sibTrans" presStyleCnt="0"/>
      <dgm:spPr/>
    </dgm:pt>
    <dgm:pt modelId="{DA832D4C-E287-487A-B886-7D5791DD8672}" type="pres">
      <dgm:prSet presAssocID="{1DBB16FC-9AA0-4B79-89AA-2B59CE2B1B74}" presName="compNode" presStyleCnt="0"/>
      <dgm:spPr/>
    </dgm:pt>
    <dgm:pt modelId="{57F25E35-12C5-4BDC-923C-452F136549DC}" type="pres">
      <dgm:prSet presAssocID="{1DBB16FC-9AA0-4B79-89AA-2B59CE2B1B7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20B76DC-630D-4C89-857F-57377FCCF817}" type="pres">
      <dgm:prSet presAssocID="{1DBB16FC-9AA0-4B79-89AA-2B59CE2B1B74}" presName="spaceRect" presStyleCnt="0"/>
      <dgm:spPr/>
    </dgm:pt>
    <dgm:pt modelId="{F2A6E287-F325-4C2F-A98E-FC5B0B5034D6}" type="pres">
      <dgm:prSet presAssocID="{1DBB16FC-9AA0-4B79-89AA-2B59CE2B1B74}" presName="textRect" presStyleLbl="revTx" presStyleIdx="3" presStyleCnt="7">
        <dgm:presLayoutVars>
          <dgm:chMax val="1"/>
          <dgm:chPref val="1"/>
        </dgm:presLayoutVars>
      </dgm:prSet>
      <dgm:spPr/>
    </dgm:pt>
    <dgm:pt modelId="{09CF0475-BBE5-44CF-9825-FBB7625761C7}" type="pres">
      <dgm:prSet presAssocID="{AFF0ACA1-E522-4A83-A7D3-D141518DD1FA}" presName="sibTrans" presStyleCnt="0"/>
      <dgm:spPr/>
    </dgm:pt>
    <dgm:pt modelId="{F56D5E7A-179B-4FC9-AC53-040FA01EF6BF}" type="pres">
      <dgm:prSet presAssocID="{00D3FD1E-75BA-4427-BDB6-3AC9E4112C3A}" presName="compNode" presStyleCnt="0"/>
      <dgm:spPr/>
    </dgm:pt>
    <dgm:pt modelId="{9EC3D12E-0924-4348-817F-F306F35AC834}" type="pres">
      <dgm:prSet presAssocID="{00D3FD1E-75BA-4427-BDB6-3AC9E4112C3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6EF9AAA-6583-4A9C-8118-166783F97CF7}" type="pres">
      <dgm:prSet presAssocID="{00D3FD1E-75BA-4427-BDB6-3AC9E4112C3A}" presName="spaceRect" presStyleCnt="0"/>
      <dgm:spPr/>
    </dgm:pt>
    <dgm:pt modelId="{C86460CF-970B-48DB-A825-A3C06A58EC82}" type="pres">
      <dgm:prSet presAssocID="{00D3FD1E-75BA-4427-BDB6-3AC9E4112C3A}" presName="textRect" presStyleLbl="revTx" presStyleIdx="4" presStyleCnt="7">
        <dgm:presLayoutVars>
          <dgm:chMax val="1"/>
          <dgm:chPref val="1"/>
        </dgm:presLayoutVars>
      </dgm:prSet>
      <dgm:spPr/>
    </dgm:pt>
    <dgm:pt modelId="{26BEABD9-2043-44A1-836F-B9CAEAE96E5C}" type="pres">
      <dgm:prSet presAssocID="{1E97B4B7-0085-4E6C-AF81-BE107B8ACB73}" presName="sibTrans" presStyleCnt="0"/>
      <dgm:spPr/>
    </dgm:pt>
    <dgm:pt modelId="{9B21F2DF-67B8-4462-AFED-BCE5E95CB624}" type="pres">
      <dgm:prSet presAssocID="{7DB99F13-8140-4EDD-98A4-6C0F50D1D67B}" presName="compNode" presStyleCnt="0"/>
      <dgm:spPr/>
    </dgm:pt>
    <dgm:pt modelId="{E22B5AE2-2A27-4A4D-B3E1-87809253CEB4}" type="pres">
      <dgm:prSet presAssocID="{7DB99F13-8140-4EDD-98A4-6C0F50D1D67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EA4EE3-C398-4D6B-A734-A2FD40063225}" type="pres">
      <dgm:prSet presAssocID="{7DB99F13-8140-4EDD-98A4-6C0F50D1D67B}" presName="spaceRect" presStyleCnt="0"/>
      <dgm:spPr/>
    </dgm:pt>
    <dgm:pt modelId="{C8609924-A1FA-4C2E-A946-62E966314282}" type="pres">
      <dgm:prSet presAssocID="{7DB99F13-8140-4EDD-98A4-6C0F50D1D67B}" presName="textRect" presStyleLbl="revTx" presStyleIdx="5" presStyleCnt="7">
        <dgm:presLayoutVars>
          <dgm:chMax val="1"/>
          <dgm:chPref val="1"/>
        </dgm:presLayoutVars>
      </dgm:prSet>
      <dgm:spPr/>
    </dgm:pt>
    <dgm:pt modelId="{C406BB3D-1AED-405F-872F-FD63527716ED}" type="pres">
      <dgm:prSet presAssocID="{E4520041-D547-4777-8A7B-CB5ED82B5C87}" presName="sibTrans" presStyleCnt="0"/>
      <dgm:spPr/>
    </dgm:pt>
    <dgm:pt modelId="{FDA78B3D-42AB-4888-B277-E27E8F7260CC}" type="pres">
      <dgm:prSet presAssocID="{11828166-7072-4399-BCB4-683560FF090A}" presName="compNode" presStyleCnt="0"/>
      <dgm:spPr/>
    </dgm:pt>
    <dgm:pt modelId="{C26CEAF6-CF70-4A10-9FC2-4A95E3267DA0}" type="pres">
      <dgm:prSet presAssocID="{11828166-7072-4399-BCB4-683560FF090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E16EBD4-B9D2-4515-9E8D-F747127499F6}" type="pres">
      <dgm:prSet presAssocID="{11828166-7072-4399-BCB4-683560FF090A}" presName="spaceRect" presStyleCnt="0"/>
      <dgm:spPr/>
    </dgm:pt>
    <dgm:pt modelId="{05B17AF3-0E5B-44F4-8C0B-0A341A141C81}" type="pres">
      <dgm:prSet presAssocID="{11828166-7072-4399-BCB4-683560FF090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934AC3B-26C9-4657-BE21-72C71D12304E}" type="presOf" srcId="{42F26871-2510-4029-94A2-F937CEC2F914}" destId="{8481ABDD-C94D-4B77-98BE-28E2731F1470}" srcOrd="0" destOrd="0" presId="urn:microsoft.com/office/officeart/2018/2/layout/IconLabelList"/>
    <dgm:cxn modelId="{F6626843-B2D9-4B46-B47B-78CC2A750E86}" type="presOf" srcId="{1DBB16FC-9AA0-4B79-89AA-2B59CE2B1B74}" destId="{F2A6E287-F325-4C2F-A98E-FC5B0B5034D6}" srcOrd="0" destOrd="0" presId="urn:microsoft.com/office/officeart/2018/2/layout/IconLabelList"/>
    <dgm:cxn modelId="{20FE1D46-6521-4363-9132-78164584F0D3}" srcId="{42F26871-2510-4029-94A2-F937CEC2F914}" destId="{11828166-7072-4399-BCB4-683560FF090A}" srcOrd="6" destOrd="0" parTransId="{6635ADAF-7285-4AC8-A1C9-B68BABD42183}" sibTransId="{FD598895-E337-447F-BA71-543CC87D6D35}"/>
    <dgm:cxn modelId="{D5E63D52-5555-4E3A-9433-8EAFC90D3E57}" srcId="{42F26871-2510-4029-94A2-F937CEC2F914}" destId="{1DBB16FC-9AA0-4B79-89AA-2B59CE2B1B74}" srcOrd="3" destOrd="0" parTransId="{8F76B7BF-CB0A-4D6E-A998-76B604F466B0}" sibTransId="{AFF0ACA1-E522-4A83-A7D3-D141518DD1FA}"/>
    <dgm:cxn modelId="{D2248158-8FFA-4F54-97FD-A93D7F97BA6E}" type="presOf" srcId="{3627C807-E121-46CA-BF2F-A25EB66E3A09}" destId="{7E7FA399-C37D-436A-B9C3-7E827DCFEBA5}" srcOrd="0" destOrd="0" presId="urn:microsoft.com/office/officeart/2018/2/layout/IconLabelList"/>
    <dgm:cxn modelId="{C5BEB05A-5155-4044-B5A2-C9C1237E1812}" type="presOf" srcId="{7DB99F13-8140-4EDD-98A4-6C0F50D1D67B}" destId="{C8609924-A1FA-4C2E-A946-62E966314282}" srcOrd="0" destOrd="0" presId="urn:microsoft.com/office/officeart/2018/2/layout/IconLabelList"/>
    <dgm:cxn modelId="{B5B9476C-F975-499A-963C-28587184746A}" srcId="{42F26871-2510-4029-94A2-F937CEC2F914}" destId="{7DB99F13-8140-4EDD-98A4-6C0F50D1D67B}" srcOrd="5" destOrd="0" parTransId="{76A01B7A-C840-4EA7-A16B-D9335753480C}" sibTransId="{E4520041-D547-4777-8A7B-CB5ED82B5C87}"/>
    <dgm:cxn modelId="{353F677A-6D8D-4F8B-83C5-6F99C1F36371}" type="presOf" srcId="{11828166-7072-4399-BCB4-683560FF090A}" destId="{05B17AF3-0E5B-44F4-8C0B-0A341A141C81}" srcOrd="0" destOrd="0" presId="urn:microsoft.com/office/officeart/2018/2/layout/IconLabelList"/>
    <dgm:cxn modelId="{B0E61F7C-6CAD-41C5-B8F8-75CDD93685D0}" srcId="{42F26871-2510-4029-94A2-F937CEC2F914}" destId="{FE73B682-989C-4A66-8662-C869B6D8AA52}" srcOrd="0" destOrd="0" parTransId="{0A1326B8-4EF8-4BC0-B414-4F9A3A3FE70A}" sibTransId="{EEB793EF-7D84-44D7-B062-1B41B7E4258B}"/>
    <dgm:cxn modelId="{D8A11B8D-5400-4FBA-B7B4-F3562B19AAD5}" type="presOf" srcId="{00D3FD1E-75BA-4427-BDB6-3AC9E4112C3A}" destId="{C86460CF-970B-48DB-A825-A3C06A58EC82}" srcOrd="0" destOrd="0" presId="urn:microsoft.com/office/officeart/2018/2/layout/IconLabelList"/>
    <dgm:cxn modelId="{1718428D-08DA-4402-A4B9-71D1CA29D47A}" type="presOf" srcId="{FE73B682-989C-4A66-8662-C869B6D8AA52}" destId="{62A12E7D-AE67-45A3-8119-64827E0693B8}" srcOrd="0" destOrd="0" presId="urn:microsoft.com/office/officeart/2018/2/layout/IconLabelList"/>
    <dgm:cxn modelId="{DFCFC9AD-8F0E-4E6B-B2C8-40415C715E53}" srcId="{42F26871-2510-4029-94A2-F937CEC2F914}" destId="{00D3FD1E-75BA-4427-BDB6-3AC9E4112C3A}" srcOrd="4" destOrd="0" parTransId="{1C99F241-4041-49E7-A6B4-D5B41863E7F1}" sibTransId="{1E97B4B7-0085-4E6C-AF81-BE107B8ACB73}"/>
    <dgm:cxn modelId="{0E930EB1-67A4-42BE-9B30-0EC54D2AC759}" srcId="{42F26871-2510-4029-94A2-F937CEC2F914}" destId="{3627C807-E121-46CA-BF2F-A25EB66E3A09}" srcOrd="2" destOrd="0" parTransId="{09C3D0B3-7F9F-4644-9F6E-6239956B69A1}" sibTransId="{15B59FFD-92CC-465B-AF73-01E6E6CC25A1}"/>
    <dgm:cxn modelId="{8DB290C3-0153-46B7-9E24-67F5FE4AFB85}" type="presOf" srcId="{117DFCF9-1300-4EBA-8536-0FE9469E97F9}" destId="{4184614F-473B-47D0-9AEB-4CF4453B4780}" srcOrd="0" destOrd="0" presId="urn:microsoft.com/office/officeart/2018/2/layout/IconLabelList"/>
    <dgm:cxn modelId="{396951D1-9F86-45F5-928A-88C479334460}" srcId="{42F26871-2510-4029-94A2-F937CEC2F914}" destId="{117DFCF9-1300-4EBA-8536-0FE9469E97F9}" srcOrd="1" destOrd="0" parTransId="{400AAB90-861C-493F-91E8-F52634D93F92}" sibTransId="{348EA5C3-897C-4874-96F9-FAECF8AA2F37}"/>
    <dgm:cxn modelId="{E50FB7E2-3E46-4DF6-A983-D7E89CA1964C}" type="presParOf" srcId="{8481ABDD-C94D-4B77-98BE-28E2731F1470}" destId="{1B36F5D5-C86E-46EE-84C2-D750BB2F764F}" srcOrd="0" destOrd="0" presId="urn:microsoft.com/office/officeart/2018/2/layout/IconLabelList"/>
    <dgm:cxn modelId="{32618781-6F5B-42BA-AC9D-391C64ADED35}" type="presParOf" srcId="{1B36F5D5-C86E-46EE-84C2-D750BB2F764F}" destId="{B19CB26E-C638-4D6B-AD61-8682C3A7EFD6}" srcOrd="0" destOrd="0" presId="urn:microsoft.com/office/officeart/2018/2/layout/IconLabelList"/>
    <dgm:cxn modelId="{426DDA71-0D9B-4374-B46E-99B859452C07}" type="presParOf" srcId="{1B36F5D5-C86E-46EE-84C2-D750BB2F764F}" destId="{5C3DC803-B7BE-4D50-A0CF-26C5418C2D2A}" srcOrd="1" destOrd="0" presId="urn:microsoft.com/office/officeart/2018/2/layout/IconLabelList"/>
    <dgm:cxn modelId="{710F9A2E-5CBF-4B6C-BB02-8791DB9720A8}" type="presParOf" srcId="{1B36F5D5-C86E-46EE-84C2-D750BB2F764F}" destId="{62A12E7D-AE67-45A3-8119-64827E0693B8}" srcOrd="2" destOrd="0" presId="urn:microsoft.com/office/officeart/2018/2/layout/IconLabelList"/>
    <dgm:cxn modelId="{474D01F4-1A03-4263-9A3D-E245CB4796C1}" type="presParOf" srcId="{8481ABDD-C94D-4B77-98BE-28E2731F1470}" destId="{57973FF9-1830-43D4-AE1B-9B6ED6DB0197}" srcOrd="1" destOrd="0" presId="urn:microsoft.com/office/officeart/2018/2/layout/IconLabelList"/>
    <dgm:cxn modelId="{894C8FC3-550C-4FF9-B9B7-DC6638362A8B}" type="presParOf" srcId="{8481ABDD-C94D-4B77-98BE-28E2731F1470}" destId="{81FCA88E-0144-4F22-96F6-38D79F0E04D6}" srcOrd="2" destOrd="0" presId="urn:microsoft.com/office/officeart/2018/2/layout/IconLabelList"/>
    <dgm:cxn modelId="{E54FC690-A49F-4DC2-8D31-41DCE834D5A1}" type="presParOf" srcId="{81FCA88E-0144-4F22-96F6-38D79F0E04D6}" destId="{7DFA4981-C578-40AF-A272-10D97608DC93}" srcOrd="0" destOrd="0" presId="urn:microsoft.com/office/officeart/2018/2/layout/IconLabelList"/>
    <dgm:cxn modelId="{4A91B994-E223-46B2-AD66-314F0CB7E206}" type="presParOf" srcId="{81FCA88E-0144-4F22-96F6-38D79F0E04D6}" destId="{B4447286-0B76-4B9B-B242-541B3284D281}" srcOrd="1" destOrd="0" presId="urn:microsoft.com/office/officeart/2018/2/layout/IconLabelList"/>
    <dgm:cxn modelId="{A98C4996-4B8B-4290-AEC4-9989076354D6}" type="presParOf" srcId="{81FCA88E-0144-4F22-96F6-38D79F0E04D6}" destId="{4184614F-473B-47D0-9AEB-4CF4453B4780}" srcOrd="2" destOrd="0" presId="urn:microsoft.com/office/officeart/2018/2/layout/IconLabelList"/>
    <dgm:cxn modelId="{962B51C9-D58C-4F4C-92AB-8FCCA19501CC}" type="presParOf" srcId="{8481ABDD-C94D-4B77-98BE-28E2731F1470}" destId="{3EBE75CB-3154-4C21-B7F2-8FBB6A5C061A}" srcOrd="3" destOrd="0" presId="urn:microsoft.com/office/officeart/2018/2/layout/IconLabelList"/>
    <dgm:cxn modelId="{631E180F-C431-453A-84F2-51051C84D41C}" type="presParOf" srcId="{8481ABDD-C94D-4B77-98BE-28E2731F1470}" destId="{FB6F1589-671B-4375-843E-E2DB451121F0}" srcOrd="4" destOrd="0" presId="urn:microsoft.com/office/officeart/2018/2/layout/IconLabelList"/>
    <dgm:cxn modelId="{F5A2FCAD-D8F6-46FA-8CB4-1A1696309903}" type="presParOf" srcId="{FB6F1589-671B-4375-843E-E2DB451121F0}" destId="{7FD91E8B-DF8E-4C3C-B56A-6F7E37123311}" srcOrd="0" destOrd="0" presId="urn:microsoft.com/office/officeart/2018/2/layout/IconLabelList"/>
    <dgm:cxn modelId="{0FED9C47-F24A-4A8E-A5FB-B8627B766743}" type="presParOf" srcId="{FB6F1589-671B-4375-843E-E2DB451121F0}" destId="{806C7CD5-9F27-480C-858A-A3AFA48D487F}" srcOrd="1" destOrd="0" presId="urn:microsoft.com/office/officeart/2018/2/layout/IconLabelList"/>
    <dgm:cxn modelId="{37307AE6-5CE8-4D06-B655-302627C2D725}" type="presParOf" srcId="{FB6F1589-671B-4375-843E-E2DB451121F0}" destId="{7E7FA399-C37D-436A-B9C3-7E827DCFEBA5}" srcOrd="2" destOrd="0" presId="urn:microsoft.com/office/officeart/2018/2/layout/IconLabelList"/>
    <dgm:cxn modelId="{792D237A-9203-477F-B8F6-0CC664A8B76E}" type="presParOf" srcId="{8481ABDD-C94D-4B77-98BE-28E2731F1470}" destId="{7205F7EC-FB6C-426A-92DE-664AEAE3ECCF}" srcOrd="5" destOrd="0" presId="urn:microsoft.com/office/officeart/2018/2/layout/IconLabelList"/>
    <dgm:cxn modelId="{6C79527E-B9A7-4964-B728-E3BB1FA521DC}" type="presParOf" srcId="{8481ABDD-C94D-4B77-98BE-28E2731F1470}" destId="{DA832D4C-E287-487A-B886-7D5791DD8672}" srcOrd="6" destOrd="0" presId="urn:microsoft.com/office/officeart/2018/2/layout/IconLabelList"/>
    <dgm:cxn modelId="{12C46703-86CB-4A20-A600-82B74F72125D}" type="presParOf" srcId="{DA832D4C-E287-487A-B886-7D5791DD8672}" destId="{57F25E35-12C5-4BDC-923C-452F136549DC}" srcOrd="0" destOrd="0" presId="urn:microsoft.com/office/officeart/2018/2/layout/IconLabelList"/>
    <dgm:cxn modelId="{831D66C6-497C-4361-8118-D2C91DECB109}" type="presParOf" srcId="{DA832D4C-E287-487A-B886-7D5791DD8672}" destId="{020B76DC-630D-4C89-857F-57377FCCF817}" srcOrd="1" destOrd="0" presId="urn:microsoft.com/office/officeart/2018/2/layout/IconLabelList"/>
    <dgm:cxn modelId="{7061AA7F-4EF7-4477-8C14-2434F19757D3}" type="presParOf" srcId="{DA832D4C-E287-487A-B886-7D5791DD8672}" destId="{F2A6E287-F325-4C2F-A98E-FC5B0B5034D6}" srcOrd="2" destOrd="0" presId="urn:microsoft.com/office/officeart/2018/2/layout/IconLabelList"/>
    <dgm:cxn modelId="{3B4F247F-15BE-41D5-884B-5CA8251C8859}" type="presParOf" srcId="{8481ABDD-C94D-4B77-98BE-28E2731F1470}" destId="{09CF0475-BBE5-44CF-9825-FBB7625761C7}" srcOrd="7" destOrd="0" presId="urn:microsoft.com/office/officeart/2018/2/layout/IconLabelList"/>
    <dgm:cxn modelId="{55CFD80D-BB12-4AAA-B952-7C98F456F639}" type="presParOf" srcId="{8481ABDD-C94D-4B77-98BE-28E2731F1470}" destId="{F56D5E7A-179B-4FC9-AC53-040FA01EF6BF}" srcOrd="8" destOrd="0" presId="urn:microsoft.com/office/officeart/2018/2/layout/IconLabelList"/>
    <dgm:cxn modelId="{100578E6-BFA7-49D9-A55A-D8EB9B72B902}" type="presParOf" srcId="{F56D5E7A-179B-4FC9-AC53-040FA01EF6BF}" destId="{9EC3D12E-0924-4348-817F-F306F35AC834}" srcOrd="0" destOrd="0" presId="urn:microsoft.com/office/officeart/2018/2/layout/IconLabelList"/>
    <dgm:cxn modelId="{0E259972-5120-4C65-A670-C44EA2926DA0}" type="presParOf" srcId="{F56D5E7A-179B-4FC9-AC53-040FA01EF6BF}" destId="{C6EF9AAA-6583-4A9C-8118-166783F97CF7}" srcOrd="1" destOrd="0" presId="urn:microsoft.com/office/officeart/2018/2/layout/IconLabelList"/>
    <dgm:cxn modelId="{3482A21E-D201-441C-9BB6-B4EDDAA7E3DA}" type="presParOf" srcId="{F56D5E7A-179B-4FC9-AC53-040FA01EF6BF}" destId="{C86460CF-970B-48DB-A825-A3C06A58EC82}" srcOrd="2" destOrd="0" presId="urn:microsoft.com/office/officeart/2018/2/layout/IconLabelList"/>
    <dgm:cxn modelId="{4EBAF40C-EB39-47D9-B3DC-DF48FBDDCF06}" type="presParOf" srcId="{8481ABDD-C94D-4B77-98BE-28E2731F1470}" destId="{26BEABD9-2043-44A1-836F-B9CAEAE96E5C}" srcOrd="9" destOrd="0" presId="urn:microsoft.com/office/officeart/2018/2/layout/IconLabelList"/>
    <dgm:cxn modelId="{FF8102F8-5A7F-41D7-A28F-F7A2FBABC8DE}" type="presParOf" srcId="{8481ABDD-C94D-4B77-98BE-28E2731F1470}" destId="{9B21F2DF-67B8-4462-AFED-BCE5E95CB624}" srcOrd="10" destOrd="0" presId="urn:microsoft.com/office/officeart/2018/2/layout/IconLabelList"/>
    <dgm:cxn modelId="{884FECAA-B215-4D28-8A5A-2BED6ACFAA75}" type="presParOf" srcId="{9B21F2DF-67B8-4462-AFED-BCE5E95CB624}" destId="{E22B5AE2-2A27-4A4D-B3E1-87809253CEB4}" srcOrd="0" destOrd="0" presId="urn:microsoft.com/office/officeart/2018/2/layout/IconLabelList"/>
    <dgm:cxn modelId="{59B02EFE-A60B-403C-A211-7A14E28F3288}" type="presParOf" srcId="{9B21F2DF-67B8-4462-AFED-BCE5E95CB624}" destId="{8CEA4EE3-C398-4D6B-A734-A2FD40063225}" srcOrd="1" destOrd="0" presId="urn:microsoft.com/office/officeart/2018/2/layout/IconLabelList"/>
    <dgm:cxn modelId="{E28542A0-066D-475D-A59D-712F536D66D7}" type="presParOf" srcId="{9B21F2DF-67B8-4462-AFED-BCE5E95CB624}" destId="{C8609924-A1FA-4C2E-A946-62E966314282}" srcOrd="2" destOrd="0" presId="urn:microsoft.com/office/officeart/2018/2/layout/IconLabelList"/>
    <dgm:cxn modelId="{D0ACBE1A-B8DE-4CE2-BDF1-A0359E49BA74}" type="presParOf" srcId="{8481ABDD-C94D-4B77-98BE-28E2731F1470}" destId="{C406BB3D-1AED-405F-872F-FD63527716ED}" srcOrd="11" destOrd="0" presId="urn:microsoft.com/office/officeart/2018/2/layout/IconLabelList"/>
    <dgm:cxn modelId="{86501986-F984-4015-B138-EB685FF53633}" type="presParOf" srcId="{8481ABDD-C94D-4B77-98BE-28E2731F1470}" destId="{FDA78B3D-42AB-4888-B277-E27E8F7260CC}" srcOrd="12" destOrd="0" presId="urn:microsoft.com/office/officeart/2018/2/layout/IconLabelList"/>
    <dgm:cxn modelId="{43EEC642-1974-46E3-B03F-2D5FF42DD83F}" type="presParOf" srcId="{FDA78B3D-42AB-4888-B277-E27E8F7260CC}" destId="{C26CEAF6-CF70-4A10-9FC2-4A95E3267DA0}" srcOrd="0" destOrd="0" presId="urn:microsoft.com/office/officeart/2018/2/layout/IconLabelList"/>
    <dgm:cxn modelId="{79FA9F80-A498-40B4-8F70-66F682B1B44C}" type="presParOf" srcId="{FDA78B3D-42AB-4888-B277-E27E8F7260CC}" destId="{EE16EBD4-B9D2-4515-9E8D-F747127499F6}" srcOrd="1" destOrd="0" presId="urn:microsoft.com/office/officeart/2018/2/layout/IconLabelList"/>
    <dgm:cxn modelId="{BD4A9F83-49E4-48E9-97DD-025FAB85C0EB}" type="presParOf" srcId="{FDA78B3D-42AB-4888-B277-E27E8F7260CC}" destId="{05B17AF3-0E5B-44F4-8C0B-0A341A141C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CB26E-C638-4D6B-AD61-8682C3A7EFD6}">
      <dsp:nvSpPr>
        <dsp:cNvPr id="0" name=""/>
        <dsp:cNvSpPr/>
      </dsp:nvSpPr>
      <dsp:spPr>
        <a:xfrm>
          <a:off x="862088" y="406651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12E7D-AE67-45A3-8119-64827E0693B8}">
      <dsp:nvSpPr>
        <dsp:cNvPr id="0" name=""/>
        <dsp:cNvSpPr/>
      </dsp:nvSpPr>
      <dsp:spPr>
        <a:xfrm>
          <a:off x="427512" y="1383331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Problem</a:t>
          </a:r>
          <a:r>
            <a:rPr lang="en-US" sz="2100" kern="1200" dirty="0"/>
            <a:t> </a:t>
          </a: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Definition</a:t>
          </a:r>
        </a:p>
      </dsp:txBody>
      <dsp:txXfrm>
        <a:off x="427512" y="1383331"/>
        <a:ext cx="1580273" cy="632109"/>
      </dsp:txXfrm>
    </dsp:sp>
    <dsp:sp modelId="{7DFA4981-C578-40AF-A272-10D97608DC93}">
      <dsp:nvSpPr>
        <dsp:cNvPr id="0" name=""/>
        <dsp:cNvSpPr/>
      </dsp:nvSpPr>
      <dsp:spPr>
        <a:xfrm>
          <a:off x="2718909" y="406651"/>
          <a:ext cx="711123" cy="7111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4614F-473B-47D0-9AEB-4CF4453B4780}">
      <dsp:nvSpPr>
        <dsp:cNvPr id="0" name=""/>
        <dsp:cNvSpPr/>
      </dsp:nvSpPr>
      <dsp:spPr>
        <a:xfrm>
          <a:off x="2284334" y="1383331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Description</a:t>
          </a:r>
          <a:r>
            <a:rPr lang="en-US" sz="2100" kern="1200" dirty="0"/>
            <a:t> </a:t>
          </a: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of</a:t>
          </a:r>
          <a:r>
            <a:rPr lang="en-US" sz="2100" kern="1200" dirty="0"/>
            <a:t>  </a:t>
          </a: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Technology</a:t>
          </a:r>
        </a:p>
      </dsp:txBody>
      <dsp:txXfrm>
        <a:off x="2284334" y="1383331"/>
        <a:ext cx="1580273" cy="632109"/>
      </dsp:txXfrm>
    </dsp:sp>
    <dsp:sp modelId="{7FD91E8B-DF8E-4C3C-B56A-6F7E37123311}">
      <dsp:nvSpPr>
        <dsp:cNvPr id="0" name=""/>
        <dsp:cNvSpPr/>
      </dsp:nvSpPr>
      <dsp:spPr>
        <a:xfrm>
          <a:off x="4575730" y="406651"/>
          <a:ext cx="711123" cy="7111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A399-C37D-436A-B9C3-7E827DCFEBA5}">
      <dsp:nvSpPr>
        <dsp:cNvPr id="0" name=""/>
        <dsp:cNvSpPr/>
      </dsp:nvSpPr>
      <dsp:spPr>
        <a:xfrm>
          <a:off x="4141155" y="1383331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Description</a:t>
          </a:r>
          <a:r>
            <a:rPr lang="en-US" sz="2100" kern="1200" dirty="0"/>
            <a:t> </a:t>
          </a: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of</a:t>
          </a:r>
          <a:r>
            <a:rPr lang="en-US" sz="2100" kern="1200" dirty="0"/>
            <a:t> </a:t>
          </a: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Data</a:t>
          </a:r>
        </a:p>
      </dsp:txBody>
      <dsp:txXfrm>
        <a:off x="4141155" y="1383331"/>
        <a:ext cx="1580273" cy="632109"/>
      </dsp:txXfrm>
    </dsp:sp>
    <dsp:sp modelId="{57F25E35-12C5-4BDC-923C-452F136549DC}">
      <dsp:nvSpPr>
        <dsp:cNvPr id="0" name=""/>
        <dsp:cNvSpPr/>
      </dsp:nvSpPr>
      <dsp:spPr>
        <a:xfrm>
          <a:off x="6432551" y="406651"/>
          <a:ext cx="711123" cy="7111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6E287-F325-4C2F-A98E-FC5B0B5034D6}">
      <dsp:nvSpPr>
        <dsp:cNvPr id="0" name=""/>
        <dsp:cNvSpPr/>
      </dsp:nvSpPr>
      <dsp:spPr>
        <a:xfrm>
          <a:off x="5997976" y="1383331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Model</a:t>
          </a:r>
          <a:r>
            <a:rPr lang="en-US" sz="2100" kern="1200" dirty="0"/>
            <a:t> </a:t>
          </a: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Architecture</a:t>
          </a:r>
        </a:p>
      </dsp:txBody>
      <dsp:txXfrm>
        <a:off x="5997976" y="1383331"/>
        <a:ext cx="1580273" cy="632109"/>
      </dsp:txXfrm>
    </dsp:sp>
    <dsp:sp modelId="{9EC3D12E-0924-4348-817F-F306F35AC834}">
      <dsp:nvSpPr>
        <dsp:cNvPr id="0" name=""/>
        <dsp:cNvSpPr/>
      </dsp:nvSpPr>
      <dsp:spPr>
        <a:xfrm>
          <a:off x="1790498" y="2410509"/>
          <a:ext cx="711123" cy="7111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460CF-970B-48DB-A825-A3C06A58EC82}">
      <dsp:nvSpPr>
        <dsp:cNvPr id="0" name=""/>
        <dsp:cNvSpPr/>
      </dsp:nvSpPr>
      <dsp:spPr>
        <a:xfrm>
          <a:off x="1355923" y="3387189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Results</a:t>
          </a:r>
        </a:p>
      </dsp:txBody>
      <dsp:txXfrm>
        <a:off x="1355923" y="3387189"/>
        <a:ext cx="1580273" cy="632109"/>
      </dsp:txXfrm>
    </dsp:sp>
    <dsp:sp modelId="{E22B5AE2-2A27-4A4D-B3E1-87809253CEB4}">
      <dsp:nvSpPr>
        <dsp:cNvPr id="0" name=""/>
        <dsp:cNvSpPr/>
      </dsp:nvSpPr>
      <dsp:spPr>
        <a:xfrm>
          <a:off x="3647319" y="2410509"/>
          <a:ext cx="711123" cy="7111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09924-A1FA-4C2E-A946-62E966314282}">
      <dsp:nvSpPr>
        <dsp:cNvPr id="0" name=""/>
        <dsp:cNvSpPr/>
      </dsp:nvSpPr>
      <dsp:spPr>
        <a:xfrm>
          <a:off x="3212744" y="3387189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Summary</a:t>
          </a:r>
        </a:p>
      </dsp:txBody>
      <dsp:txXfrm>
        <a:off x="3212744" y="3387189"/>
        <a:ext cx="1580273" cy="632109"/>
      </dsp:txXfrm>
    </dsp:sp>
    <dsp:sp modelId="{C26CEAF6-CF70-4A10-9FC2-4A95E3267DA0}">
      <dsp:nvSpPr>
        <dsp:cNvPr id="0" name=""/>
        <dsp:cNvSpPr/>
      </dsp:nvSpPr>
      <dsp:spPr>
        <a:xfrm>
          <a:off x="5504141" y="2410509"/>
          <a:ext cx="711123" cy="7111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17AF3-0E5B-44F4-8C0B-0A341A141C81}">
      <dsp:nvSpPr>
        <dsp:cNvPr id="0" name=""/>
        <dsp:cNvSpPr/>
      </dsp:nvSpPr>
      <dsp:spPr>
        <a:xfrm>
          <a:off x="5069566" y="3387189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YouTube</a:t>
          </a:r>
          <a:r>
            <a:rPr lang="en-US" sz="2100" kern="1200" dirty="0"/>
            <a:t> </a:t>
          </a:r>
          <a:r>
            <a:rPr lang="en-US" sz="2100" kern="1200" dirty="0">
              <a:solidFill>
                <a:schemeClr val="accent5">
                  <a:lumMod val="50000"/>
                </a:schemeClr>
              </a:solidFill>
            </a:rPr>
            <a:t>URLs</a:t>
          </a:r>
        </a:p>
      </dsp:txBody>
      <dsp:txXfrm>
        <a:off x="5069566" y="3387189"/>
        <a:ext cx="1580273" cy="632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oxsHPgpdz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s://www.youtube.com/watch?v=HmEZaVW4t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3.svg"/><Relationship Id="rId4" Type="http://schemas.openxmlformats.org/officeDocument/2006/relationships/image" Target="../media/image17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Building a Book Recommender System using Graph Neural Network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Isik Topbas, Arzu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@Arzu Isik Topbas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E-104 Advanced Deep Learning, 2024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Conclusion and Future Work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88D99F5-C514-80D3-CA52-FBE22F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7" name="Rectangle 6" descr="Checkmark">
            <a:extLst>
              <a:ext uri="{FF2B5EF4-FFF2-40B4-BE49-F238E27FC236}">
                <a16:creationId xmlns:a16="http://schemas.microsoft.com/office/drawing/2014/main" id="{03E3AFA9-610E-44BE-3749-1D662838F982}"/>
              </a:ext>
            </a:extLst>
          </p:cNvPr>
          <p:cNvSpPr/>
          <p:nvPr/>
        </p:nvSpPr>
        <p:spPr>
          <a:xfrm>
            <a:off x="1143000" y="768279"/>
            <a:ext cx="711123" cy="71112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901266"/>
              <a:satOff val="-4866"/>
              <a:lumOff val="114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BFB2A-4645-443F-5D8C-33911FAD7656}"/>
              </a:ext>
            </a:extLst>
          </p:cNvPr>
          <p:cNvSpPr txBox="1"/>
          <p:nvPr/>
        </p:nvSpPr>
        <p:spPr>
          <a:xfrm>
            <a:off x="880441" y="3122592"/>
            <a:ext cx="6606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Future Enhancements: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Plans to integrate more sophisticated models such as Knowledge Graph Attention Networks (KGAT) for improved recommendation diversity and accuracy.</a:t>
            </a:r>
            <a:br>
              <a:rPr lang="en-US" dirty="0">
                <a:latin typeface="+mn-lt"/>
              </a:rPr>
            </a:br>
            <a:endParaRPr lang="en-US" b="1" dirty="0">
              <a:solidFill>
                <a:srgbClr val="44546A"/>
              </a:solidFill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Exploration of adaptive models that can consider temporal dynamics like seasonality and session-based interactions, which could refine recommendations further.</a:t>
            </a:r>
          </a:p>
          <a:p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99F70-B5A1-6F97-DA32-845E9892748E}"/>
              </a:ext>
            </a:extLst>
          </p:cNvPr>
          <p:cNvSpPr txBox="1"/>
          <p:nvPr/>
        </p:nvSpPr>
        <p:spPr>
          <a:xfrm>
            <a:off x="857250" y="1901972"/>
            <a:ext cx="7658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Conclusion: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LightGCN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outperforms NGCF in personalized book recommendations.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85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EF8C-04DB-D1AD-1A2F-2E0FE88B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3281"/>
            <a:ext cx="8229600" cy="715962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0F17-9A4F-6401-3896-3DD37AB7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E19A0-EDAA-70F7-6C62-14CDC3A0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B4D7839-043D-A209-EEF5-062C4ABE56F8}"/>
              </a:ext>
            </a:extLst>
          </p:cNvPr>
          <p:cNvSpPr txBox="1">
            <a:spLocks/>
          </p:cNvSpPr>
          <p:nvPr/>
        </p:nvSpPr>
        <p:spPr bwMode="auto">
          <a:xfrm>
            <a:off x="2743200" y="6356350"/>
            <a:ext cx="30861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</p:spTree>
    <p:extLst>
      <p:ext uri="{BB962C8B-B14F-4D97-AF65-F5344CB8AC3E}">
        <p14:creationId xmlns:p14="http://schemas.microsoft.com/office/powerpoint/2010/main" val="181410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accent5">
                    <a:lumMod val="50000"/>
                  </a:schemeClr>
                </a:solidFill>
              </a:rPr>
              <a:t>YouTube URLs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88D99F5-C514-80D3-CA52-FBE22F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751BF-833C-DF72-0F4A-E4A5A2FAEEFC}"/>
              </a:ext>
            </a:extLst>
          </p:cNvPr>
          <p:cNvSpPr txBox="1"/>
          <p:nvPr/>
        </p:nvSpPr>
        <p:spPr>
          <a:xfrm>
            <a:off x="628650" y="1699832"/>
            <a:ext cx="8134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minutes video URL (short):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ystem-ui"/>
                <a:hlinkClick r:id="rId3"/>
              </a:rPr>
              <a:t>https://www.youtube.com/watch?v=KoxsHPgpdzI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dirty="0"/>
              <a:t>  </a:t>
            </a:r>
          </a:p>
          <a:p>
            <a:r>
              <a:rPr lang="en-US" dirty="0"/>
              <a:t>15 minutes video URL(long):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ystem-ui"/>
                <a:hlinkClick r:id="rId4"/>
              </a:rPr>
              <a:t>https://www.youtube.com/watch?v=HmEZaVW4tdY</a:t>
            </a:r>
            <a:endParaRPr lang="en-US" dirty="0"/>
          </a:p>
        </p:txBody>
      </p:sp>
      <p:sp>
        <p:nvSpPr>
          <p:cNvPr id="7" name="Rectangle 6" descr="Video camera">
            <a:extLst>
              <a:ext uri="{FF2B5EF4-FFF2-40B4-BE49-F238E27FC236}">
                <a16:creationId xmlns:a16="http://schemas.microsoft.com/office/drawing/2014/main" id="{A69F1DFB-1618-5698-FB5A-534C7E3CFF08}"/>
              </a:ext>
            </a:extLst>
          </p:cNvPr>
          <p:cNvSpPr/>
          <p:nvPr/>
        </p:nvSpPr>
        <p:spPr>
          <a:xfrm>
            <a:off x="1101509" y="693611"/>
            <a:ext cx="946505" cy="86045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4681520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1" name="Rectangle 4130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35855" y="914400"/>
            <a:ext cx="6738937" cy="1118394"/>
          </a:xfrm>
        </p:spPr>
        <p:txBody>
          <a:bodyPr anchor="t">
            <a:normAutofit/>
          </a:bodyPr>
          <a:lstStyle/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88D99F5-C514-80D3-CA52-FBE22F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graphicFrame>
        <p:nvGraphicFramePr>
          <p:cNvPr id="4116" name="Content Placeholder 1">
            <a:extLst>
              <a:ext uri="{FF2B5EF4-FFF2-40B4-BE49-F238E27FC236}">
                <a16:creationId xmlns:a16="http://schemas.microsoft.com/office/drawing/2014/main" id="{30A312A2-8134-372F-055C-668C1BEDA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693274"/>
              </p:ext>
            </p:extLst>
          </p:nvPr>
        </p:nvGraphicFramePr>
        <p:xfrm>
          <a:off x="757237" y="1676401"/>
          <a:ext cx="8005763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694267"/>
            <a:ext cx="7886700" cy="113369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Problem Definition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88D99F5-C514-80D3-CA52-FBE22F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349DC-9586-9F1C-8667-3841C3262A54}"/>
              </a:ext>
            </a:extLst>
          </p:cNvPr>
          <p:cNvSpPr txBox="1"/>
          <p:nvPr/>
        </p:nvSpPr>
        <p:spPr>
          <a:xfrm>
            <a:off x="29817" y="2137566"/>
            <a:ext cx="5659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Develop a state-of-the-art book recommender system using advanced Graph Neural Network (GNN) techniques.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Leverage large-scale user interaction data to predict user preferences with high accuracy.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Compare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LightGCN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 and NGCF models for enhancing user-book interactions.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endParaRPr lang="en-US" dirty="0"/>
          </a:p>
        </p:txBody>
      </p:sp>
      <p:pic>
        <p:nvPicPr>
          <p:cNvPr id="9" name="Picture 8" descr="A logo of a camera&#10;&#10;Description automatically generated">
            <a:extLst>
              <a:ext uri="{FF2B5EF4-FFF2-40B4-BE49-F238E27FC236}">
                <a16:creationId xmlns:a16="http://schemas.microsoft.com/office/drawing/2014/main" id="{8F275376-EE2B-F315-96FC-3D6C905A7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64" y="1521229"/>
            <a:ext cx="982877" cy="982877"/>
          </a:xfrm>
          <a:prstGeom prst="rect">
            <a:avLst/>
          </a:prstGeom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1D4A0F21-84F2-B62F-2E19-8E9A1B2AA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98" y="1596603"/>
            <a:ext cx="1110932" cy="832126"/>
          </a:xfrm>
          <a:prstGeom prst="rect">
            <a:avLst/>
          </a:prstGeom>
        </p:spPr>
      </p:pic>
      <p:pic>
        <p:nvPicPr>
          <p:cNvPr id="11" name="Picture 10" descr="A green circle with black lines&#10;&#10;Description automatically generated">
            <a:extLst>
              <a:ext uri="{FF2B5EF4-FFF2-40B4-BE49-F238E27FC236}">
                <a16:creationId xmlns:a16="http://schemas.microsoft.com/office/drawing/2014/main" id="{A3622142-C02B-20F2-CA5B-5CB37B033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80" y="2855401"/>
            <a:ext cx="1025868" cy="1058362"/>
          </a:xfrm>
          <a:prstGeom prst="rect">
            <a:avLst/>
          </a:prstGeom>
        </p:spPr>
      </p:pic>
      <p:pic>
        <p:nvPicPr>
          <p:cNvPr id="12" name="Content Placeholder 2" descr="A red and white logo&#10;&#10;Description automatically generated">
            <a:extLst>
              <a:ext uri="{FF2B5EF4-FFF2-40B4-BE49-F238E27FC236}">
                <a16:creationId xmlns:a16="http://schemas.microsoft.com/office/drawing/2014/main" id="{0615EF15-333A-56B3-7075-F863171AD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45" y="2879717"/>
            <a:ext cx="1034046" cy="1034046"/>
          </a:xfrm>
          <a:prstGeom prst="rect">
            <a:avLst/>
          </a:prstGeom>
        </p:spPr>
      </p:pic>
      <p:pic>
        <p:nvPicPr>
          <p:cNvPr id="13" name="Picture 12" descr="A red play button&#10;&#10;Description automatically generated">
            <a:extLst>
              <a:ext uri="{FF2B5EF4-FFF2-40B4-BE49-F238E27FC236}">
                <a16:creationId xmlns:a16="http://schemas.microsoft.com/office/drawing/2014/main" id="{A154A71E-1A17-7F5F-FE3B-EC3995C87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14" y="4351194"/>
            <a:ext cx="1079799" cy="864699"/>
          </a:xfrm>
          <a:prstGeom prst="rect">
            <a:avLst/>
          </a:prstGeom>
        </p:spPr>
      </p:pic>
      <p:pic>
        <p:nvPicPr>
          <p:cNvPr id="14" name="Picture 13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0166DCED-AD60-6179-CFC7-D2E32C68C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10" y="4471335"/>
            <a:ext cx="1111316" cy="624418"/>
          </a:xfrm>
          <a:prstGeom prst="rect">
            <a:avLst/>
          </a:prstGeom>
        </p:spPr>
      </p:pic>
      <p:sp>
        <p:nvSpPr>
          <p:cNvPr id="15" name="Rectangle 14" descr="Head with Gears">
            <a:extLst>
              <a:ext uri="{FF2B5EF4-FFF2-40B4-BE49-F238E27FC236}">
                <a16:creationId xmlns:a16="http://schemas.microsoft.com/office/drawing/2014/main" id="{9FE60D36-26C6-1C17-D1B1-873BF28B4FF8}"/>
              </a:ext>
            </a:extLst>
          </p:cNvPr>
          <p:cNvSpPr/>
          <p:nvPr/>
        </p:nvSpPr>
        <p:spPr>
          <a:xfrm>
            <a:off x="1371600" y="864963"/>
            <a:ext cx="914400" cy="79230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8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726266"/>
            <a:ext cx="7886700" cy="1133693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Description of  Data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88D99F5-C514-80D3-CA52-FBE22F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27DD5DFB-6AE7-107E-22D0-D44959FF0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16" y="1905000"/>
            <a:ext cx="4101084" cy="1353357"/>
          </a:xfrm>
          <a:prstGeom prst="rect">
            <a:avLst/>
          </a:prstGeom>
        </p:spPr>
      </p:pic>
      <p:pic>
        <p:nvPicPr>
          <p:cNvPr id="7" name="Content Placeholder 6" descr="A group of books on a shelf&#10;&#10;Description automatically generated">
            <a:extLst>
              <a:ext uri="{FF2B5EF4-FFF2-40B4-BE49-F238E27FC236}">
                <a16:creationId xmlns:a16="http://schemas.microsoft.com/office/drawing/2014/main" id="{38894EAE-83DD-599C-0B86-F38373FAF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04" y="2918355"/>
            <a:ext cx="4511192" cy="31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6C358B-0CAC-741D-095F-7B00482BF766}"/>
              </a:ext>
            </a:extLst>
          </p:cNvPr>
          <p:cNvSpPr txBox="1"/>
          <p:nvPr/>
        </p:nvSpPr>
        <p:spPr>
          <a:xfrm>
            <a:off x="5065778" y="4042421"/>
            <a:ext cx="3461000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2.9 million ratings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52,000 users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91,000 books</a:t>
            </a:r>
          </a:p>
        </p:txBody>
      </p:sp>
      <p:sp>
        <p:nvSpPr>
          <p:cNvPr id="11" name="Rectangle 10" descr="Database">
            <a:extLst>
              <a:ext uri="{FF2B5EF4-FFF2-40B4-BE49-F238E27FC236}">
                <a16:creationId xmlns:a16="http://schemas.microsoft.com/office/drawing/2014/main" id="{1AF87D39-2DCE-E6D8-FD57-1EC3B96C668B}"/>
              </a:ext>
            </a:extLst>
          </p:cNvPr>
          <p:cNvSpPr/>
          <p:nvPr/>
        </p:nvSpPr>
        <p:spPr>
          <a:xfrm>
            <a:off x="1672244" y="939899"/>
            <a:ext cx="711123" cy="64647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1560507"/>
              <a:satOff val="-1946"/>
              <a:lumOff val="45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7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7300" y="565225"/>
            <a:ext cx="7886700" cy="113369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Description of Technology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88D99F5-C514-80D3-CA52-FBE22F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graphicFrame>
        <p:nvGraphicFramePr>
          <p:cNvPr id="2" name="Table 11">
            <a:extLst>
              <a:ext uri="{FF2B5EF4-FFF2-40B4-BE49-F238E27FC236}">
                <a16:creationId xmlns:a16="http://schemas.microsoft.com/office/drawing/2014/main" id="{B6604D8C-1D3F-81C1-6BDF-7DE1A5259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41874"/>
              </p:ext>
            </p:extLst>
          </p:nvPr>
        </p:nvGraphicFramePr>
        <p:xfrm>
          <a:off x="609600" y="2057400"/>
          <a:ext cx="3657600" cy="3878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2942824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33146476"/>
                    </a:ext>
                  </a:extLst>
                </a:gridCol>
              </a:tblGrid>
              <a:tr h="387864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6683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torch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2.2.0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126379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torch_geometric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2.4.0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1096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matplotlib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3.8.3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595106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networkx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3.2.1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576497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numpy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1.26.4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110367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1.5.3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84536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scikit-learn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1.3.0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362557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scipy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1.11.2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972637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tensorflow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1.11.2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1768"/>
                  </a:ext>
                </a:extLst>
              </a:tr>
            </a:tbl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F863B48-2034-9ADE-393D-3D291E2A7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60" y="2237529"/>
            <a:ext cx="600779" cy="60077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01BA696-CA85-86E9-1F64-60E1E864E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7" y="3382315"/>
            <a:ext cx="1644693" cy="551057"/>
          </a:xfrm>
          <a:prstGeom prst="rect">
            <a:avLst/>
          </a:prstGeom>
        </p:spPr>
      </p:pic>
      <p:pic>
        <p:nvPicPr>
          <p:cNvPr id="8" name="Picture 7" descr="A black text with letters&#10;&#10;Description automatically generated">
            <a:extLst>
              <a:ext uri="{FF2B5EF4-FFF2-40B4-BE49-F238E27FC236}">
                <a16:creationId xmlns:a16="http://schemas.microsoft.com/office/drawing/2014/main" id="{D1BC84B7-A1A1-C287-CAA3-CF81E0B3B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72" y="2306995"/>
            <a:ext cx="1657978" cy="501021"/>
          </a:xfrm>
          <a:prstGeom prst="rect">
            <a:avLst/>
          </a:prstGeom>
        </p:spPr>
      </p:pic>
      <p:pic>
        <p:nvPicPr>
          <p:cNvPr id="9" name="Picture 8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A49C8DE0-49A6-DC7C-D98D-0C5D4C96E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82" y="3113291"/>
            <a:ext cx="1766243" cy="94661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7E9F35-8571-7762-26C2-8C8A8F35D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06" y="2222449"/>
            <a:ext cx="810532" cy="666605"/>
          </a:xfrm>
          <a:prstGeom prst="rect">
            <a:avLst/>
          </a:prstGeom>
        </p:spPr>
      </p:pic>
      <p:pic>
        <p:nvPicPr>
          <p:cNvPr id="11" name="Picture 10" descr="A blue circle with a snake in it&#10;&#10;Description automatically generated">
            <a:extLst>
              <a:ext uri="{FF2B5EF4-FFF2-40B4-BE49-F238E27FC236}">
                <a16:creationId xmlns:a16="http://schemas.microsoft.com/office/drawing/2014/main" id="{492BAA70-9351-E1A8-D4BB-DA940729A9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70" y="4257607"/>
            <a:ext cx="1584380" cy="88725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4A55995-5EC5-7E58-9D71-6EE3717F3B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397799"/>
            <a:ext cx="1766242" cy="718601"/>
          </a:xfrm>
          <a:prstGeom prst="rect">
            <a:avLst/>
          </a:prstGeom>
        </p:spPr>
      </p:pic>
      <p:pic>
        <p:nvPicPr>
          <p:cNvPr id="13" name="Picture 12" descr="A close-up of a logo&#10;&#10;Description automatically generated">
            <a:extLst>
              <a:ext uri="{FF2B5EF4-FFF2-40B4-BE49-F238E27FC236}">
                <a16:creationId xmlns:a16="http://schemas.microsoft.com/office/drawing/2014/main" id="{C3CDFF49-861A-809A-4A56-2F52E74D09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55" y="4568770"/>
            <a:ext cx="1650370" cy="43339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618DE11-7D3E-4095-5DBC-788AE1EE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3140"/>
            <a:ext cx="8229600" cy="45352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 descr="Computer">
            <a:extLst>
              <a:ext uri="{FF2B5EF4-FFF2-40B4-BE49-F238E27FC236}">
                <a16:creationId xmlns:a16="http://schemas.microsoft.com/office/drawing/2014/main" id="{4E1CB4E4-A85F-079F-6C3D-556A3FF2D2BB}"/>
              </a:ext>
            </a:extLst>
          </p:cNvPr>
          <p:cNvSpPr/>
          <p:nvPr/>
        </p:nvSpPr>
        <p:spPr>
          <a:xfrm>
            <a:off x="1488444" y="740953"/>
            <a:ext cx="782235" cy="782235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780253"/>
              <a:satOff val="-973"/>
              <a:lumOff val="22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r>
              <a:rPr lang="en-US" sz="3500" dirty="0"/>
              <a:t> </a:t>
            </a:r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Architecture 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88D99F5-C514-80D3-CA52-FBE22F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 dirty="0"/>
          </a:p>
        </p:txBody>
      </p:sp>
      <p:pic>
        <p:nvPicPr>
          <p:cNvPr id="4" name="Picture 3" descr="A diagram of a diagram of a complex structure&#10;&#10;Description automatically generated with medium confidence">
            <a:extLst>
              <a:ext uri="{FF2B5EF4-FFF2-40B4-BE49-F238E27FC236}">
                <a16:creationId xmlns:a16="http://schemas.microsoft.com/office/drawing/2014/main" id="{A425723C-EAFA-6440-7563-A80CBA913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51" y="1627482"/>
            <a:ext cx="3614664" cy="2762270"/>
          </a:xfrm>
          <a:prstGeom prst="rect">
            <a:avLst/>
          </a:prstGeom>
        </p:spPr>
      </p:pic>
      <p:sp>
        <p:nvSpPr>
          <p:cNvPr id="9" name="Rectangle 8" descr="User">
            <a:extLst>
              <a:ext uri="{FF2B5EF4-FFF2-40B4-BE49-F238E27FC236}">
                <a16:creationId xmlns:a16="http://schemas.microsoft.com/office/drawing/2014/main" id="{E50837BE-BE16-58E2-1B1F-E85A59433CF9}"/>
              </a:ext>
            </a:extLst>
          </p:cNvPr>
          <p:cNvSpPr/>
          <p:nvPr/>
        </p:nvSpPr>
        <p:spPr>
          <a:xfrm>
            <a:off x="1524000" y="736677"/>
            <a:ext cx="711123" cy="711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2340760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2A419-A7DE-C710-6A26-FFB6AB2B2D87}"/>
              </a:ext>
            </a:extLst>
          </p:cNvPr>
          <p:cNvSpPr txBox="1"/>
          <p:nvPr/>
        </p:nvSpPr>
        <p:spPr>
          <a:xfrm>
            <a:off x="628650" y="4569434"/>
            <a:ext cx="2956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u="none" strike="noStrike" dirty="0">
                <a:solidFill>
                  <a:srgbClr val="C00000"/>
                </a:solidFill>
                <a:effectLst/>
                <a:latin typeface="+mn-lt"/>
                <a:cs typeface="Al Tarikh" pitchFamily="2" charset="-78"/>
              </a:rPr>
              <a:t>Neural Graph Collaborative Filtering (NGCF)</a:t>
            </a:r>
            <a:endParaRPr lang="en-US" sz="900" b="1" dirty="0">
              <a:solidFill>
                <a:srgbClr val="C00000"/>
              </a:solidFill>
              <a:latin typeface="+mn-lt"/>
              <a:cs typeface="Al Tarikh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13B70-C14E-5CBA-ED24-45740663E247}"/>
              </a:ext>
            </a:extLst>
          </p:cNvPr>
          <p:cNvSpPr txBox="1"/>
          <p:nvPr/>
        </p:nvSpPr>
        <p:spPr>
          <a:xfrm>
            <a:off x="3827541" y="1345863"/>
            <a:ext cx="5410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NGCF is a graph-based recommendation model designed to improve recommendation performance by leveraging both user-item interactions and side information.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It incorporates additional features such as user and item embeddings to capture richer information beyond the graph structure.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NGCF employs a multi-layer aggregation mechanism to propagate information through the graph, enabling it to capture more nuanced relationships and interactions between users and items.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Advantages 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Enhanced expressiveness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Flexibility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Disadvantages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Complexity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Overfitting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2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r>
              <a:rPr lang="en-US" sz="3500" dirty="0"/>
              <a:t> </a:t>
            </a:r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Architecture 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88D99F5-C514-80D3-CA52-FBE22F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pic>
        <p:nvPicPr>
          <p:cNvPr id="2" name="Content Placeholder 6" descr="A diagram of a light graph&#10;&#10;Description automatically generated">
            <a:extLst>
              <a:ext uri="{FF2B5EF4-FFF2-40B4-BE49-F238E27FC236}">
                <a16:creationId xmlns:a16="http://schemas.microsoft.com/office/drawing/2014/main" id="{BE4F09DE-97B4-B2F8-6F2A-9E338D8D7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0877" y="1480301"/>
            <a:ext cx="4572000" cy="327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 descr="User">
            <a:extLst>
              <a:ext uri="{FF2B5EF4-FFF2-40B4-BE49-F238E27FC236}">
                <a16:creationId xmlns:a16="http://schemas.microsoft.com/office/drawing/2014/main" id="{E50837BE-BE16-58E2-1B1F-E85A59433CF9}"/>
              </a:ext>
            </a:extLst>
          </p:cNvPr>
          <p:cNvSpPr/>
          <p:nvPr/>
        </p:nvSpPr>
        <p:spPr>
          <a:xfrm>
            <a:off x="1524000" y="736677"/>
            <a:ext cx="711123" cy="711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2340760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B1B1A-AD7C-8B65-9ACB-BA8DFAF04E0E}"/>
              </a:ext>
            </a:extLst>
          </p:cNvPr>
          <p:cNvSpPr txBox="1"/>
          <p:nvPr/>
        </p:nvSpPr>
        <p:spPr>
          <a:xfrm>
            <a:off x="4225848" y="1447800"/>
            <a:ext cx="4767446" cy="524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LightGCN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is a simplified version of Graph Convolutional Networks (GCNs) specifically designed for collaborative filtering tasks in recommendation systems.</a:t>
            </a:r>
          </a:p>
          <a:p>
            <a:pPr algn="l"/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It focuses solely on the user-item interaction graph without considering additional features or side information.</a:t>
            </a:r>
          </a:p>
          <a:p>
            <a:pPr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LightGCN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aims to address the over-smoothing problem encountered in traditional GCNs by removing the complex aggregation functions and instead relying on simple linear transformations.</a:t>
            </a:r>
          </a:p>
          <a:p>
            <a:pPr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Advantages 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Efficient</a:t>
            </a:r>
          </a:p>
          <a:p>
            <a:pPr algn="l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Effective for recommendation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Disadvantages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Lack of feature incorporation</a:t>
            </a:r>
          </a:p>
          <a:p>
            <a:pPr algn="l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Limited expressiveness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3F0AB0-1F0C-11C2-F9F7-ABF40A784586}"/>
              </a:ext>
            </a:extLst>
          </p:cNvPr>
          <p:cNvSpPr/>
          <p:nvPr/>
        </p:nvSpPr>
        <p:spPr>
          <a:xfrm>
            <a:off x="1139748" y="4477502"/>
            <a:ext cx="2190750" cy="196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0377A-7DD4-D152-6C42-0A07E329C76A}"/>
              </a:ext>
            </a:extLst>
          </p:cNvPr>
          <p:cNvSpPr txBox="1"/>
          <p:nvPr/>
        </p:nvSpPr>
        <p:spPr>
          <a:xfrm>
            <a:off x="789612" y="4510515"/>
            <a:ext cx="3731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C00000"/>
                </a:solidFill>
                <a:effectLst/>
                <a:latin typeface="+mn-lt"/>
                <a:cs typeface="Al Tarikh" pitchFamily="2" charset="-78"/>
              </a:rPr>
              <a:t>LIGHT Graph Convolutional Network (LIGHTGCN)</a:t>
            </a:r>
            <a:endParaRPr lang="en-US" sz="1000" b="1" dirty="0">
              <a:solidFill>
                <a:srgbClr val="C00000"/>
              </a:solidFill>
              <a:latin typeface="+mn-lt"/>
              <a:cs typeface="Al Tari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598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7506" y="650027"/>
            <a:ext cx="7886700" cy="113369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Loss Function and Metrics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88D99F5-C514-80D3-CA52-FBE22F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7" name="Rectangle 6" descr="Bar chart">
            <a:extLst>
              <a:ext uri="{FF2B5EF4-FFF2-40B4-BE49-F238E27FC236}">
                <a16:creationId xmlns:a16="http://schemas.microsoft.com/office/drawing/2014/main" id="{90A43F90-BDF6-F920-0BDF-CF490E97F913}"/>
              </a:ext>
            </a:extLst>
          </p:cNvPr>
          <p:cNvSpPr/>
          <p:nvPr/>
        </p:nvSpPr>
        <p:spPr>
          <a:xfrm>
            <a:off x="785310" y="871085"/>
            <a:ext cx="711123" cy="71112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121013"/>
              <a:satOff val="-3893"/>
              <a:lumOff val="91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C8119C-1B63-AEEF-355D-AC4C938B0C29}"/>
              </a:ext>
            </a:extLst>
          </p:cNvPr>
          <p:cNvSpPr txBox="1"/>
          <p:nvPr/>
        </p:nvSpPr>
        <p:spPr>
          <a:xfrm>
            <a:off x="427616" y="1644867"/>
            <a:ext cx="4086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Bayesian Personalized Ranking (BPR):</a:t>
            </a:r>
          </a:p>
          <a:p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Method for learning to rank in recommendation systems.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Optimizes the order of recommended items, emphasizing personalization.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Considers implicit feedback (e.g., like/dislike) to tailor recommendations to individual user preferences.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Focuses on relevance and personalization in recommendation generation.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FA570-D418-C2CE-C40A-4F968686AB13}"/>
              </a:ext>
            </a:extLst>
          </p:cNvPr>
          <p:cNvSpPr txBox="1"/>
          <p:nvPr/>
        </p:nvSpPr>
        <p:spPr>
          <a:xfrm>
            <a:off x="4513988" y="1582208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Regularization:</a:t>
            </a:r>
          </a:p>
          <a:p>
            <a:pPr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Prevents overfitting in machine learning models, crucial in recommendation systems.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Controls model complexity to avoid fitting noise in the data.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Balances capturing patterns in data with generalization performance on unseen data.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Utilizes techniques like L1 (Lasso) and L2 (Ridge) regularization to penalize large coefficients and promote simpler models.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E2FFC-8B40-A152-8BE5-2F3CDC10A315}"/>
              </a:ext>
            </a:extLst>
          </p:cNvPr>
          <p:cNvSpPr txBox="1"/>
          <p:nvPr/>
        </p:nvSpPr>
        <p:spPr>
          <a:xfrm>
            <a:off x="327678" y="5386750"/>
            <a:ext cx="4086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Recall@k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measures the proportion of relevant items that are recommended among the top k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recommendations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6E352-10A3-8FDB-27D1-E56D436D8DE1}"/>
              </a:ext>
            </a:extLst>
          </p:cNvPr>
          <p:cNvSpPr txBox="1"/>
          <p:nvPr/>
        </p:nvSpPr>
        <p:spPr>
          <a:xfrm>
            <a:off x="4630014" y="5430519"/>
            <a:ext cx="4086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Precision@k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calculates the proportion of relevant items among the top k recommendations.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1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7506" y="650027"/>
            <a:ext cx="7886700" cy="113369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88D99F5-C514-80D3-CA52-FBE22F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</a:rPr>
              <a:t>@Arzu Isik Topbas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  <p:sp>
        <p:nvSpPr>
          <p:cNvPr id="7" name="Rectangle 6" descr="Bar chart">
            <a:extLst>
              <a:ext uri="{FF2B5EF4-FFF2-40B4-BE49-F238E27FC236}">
                <a16:creationId xmlns:a16="http://schemas.microsoft.com/office/drawing/2014/main" id="{90A43F90-BDF6-F920-0BDF-CF490E97F913}"/>
              </a:ext>
            </a:extLst>
          </p:cNvPr>
          <p:cNvSpPr/>
          <p:nvPr/>
        </p:nvSpPr>
        <p:spPr>
          <a:xfrm>
            <a:off x="1600200" y="799943"/>
            <a:ext cx="711123" cy="71112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121013"/>
              <a:satOff val="-3893"/>
              <a:lumOff val="91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0EA70A9-762B-2B2E-FF6C-2E97607D9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2703392" cy="2027544"/>
          </a:xfrm>
          <a:prstGeom prst="rect">
            <a:avLst/>
          </a:prstGeom>
        </p:spPr>
      </p:pic>
      <p:pic>
        <p:nvPicPr>
          <p:cNvPr id="13" name="Picture 12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8D7B5BAF-8749-BCFA-3DEB-29B5FADE5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77065"/>
            <a:ext cx="2703391" cy="2027544"/>
          </a:xfrm>
          <a:prstGeom prst="rect">
            <a:avLst/>
          </a:prstGeom>
        </p:spPr>
      </p:pic>
      <p:pic>
        <p:nvPicPr>
          <p:cNvPr id="15" name="Picture 14" descr="A graph of a training loss&#10;&#10;Description automatically generated with medium confidence">
            <a:extLst>
              <a:ext uri="{FF2B5EF4-FFF2-40B4-BE49-F238E27FC236}">
                <a16:creationId xmlns:a16="http://schemas.microsoft.com/office/drawing/2014/main" id="{F459708C-DA34-70DD-6C28-721C51FD22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91607"/>
            <a:ext cx="2805259" cy="2046695"/>
          </a:xfrm>
          <a:prstGeom prst="rect">
            <a:avLst/>
          </a:prstGeom>
        </p:spPr>
      </p:pic>
      <p:pic>
        <p:nvPicPr>
          <p:cNvPr id="16" name="Picture 15" descr="A graph of a graph&#10;&#10;Description automatically generated">
            <a:extLst>
              <a:ext uri="{FF2B5EF4-FFF2-40B4-BE49-F238E27FC236}">
                <a16:creationId xmlns:a16="http://schemas.microsoft.com/office/drawing/2014/main" id="{29438643-23F9-625F-CB3A-1B8185E9B3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71" y="3867937"/>
            <a:ext cx="2802429" cy="19994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6561EB-36F6-8CAE-A7E2-6D9660FD622F}"/>
              </a:ext>
            </a:extLst>
          </p:cNvPr>
          <p:cNvSpPr txBox="1"/>
          <p:nvPr/>
        </p:nvSpPr>
        <p:spPr>
          <a:xfrm>
            <a:off x="5700859" y="1913355"/>
            <a:ext cx="3064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LightGCN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consistently provides higher precision and recall compared to NGCF.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functions depict loss reductions and improvements in recommendation metrics over training epochs.</a:t>
            </a:r>
            <a:endParaRPr lang="en-US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8A069-3390-34F8-C3E2-1AB9F553AA7B}"/>
              </a:ext>
            </a:extLst>
          </p:cNvPr>
          <p:cNvSpPr txBox="1"/>
          <p:nvPr/>
        </p:nvSpPr>
        <p:spPr>
          <a:xfrm>
            <a:off x="1841534" y="3842707"/>
            <a:ext cx="2956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u="none" strike="noStrike" dirty="0">
                <a:solidFill>
                  <a:srgbClr val="C00000"/>
                </a:solidFill>
                <a:effectLst/>
                <a:latin typeface="+mn-lt"/>
                <a:cs typeface="Al Tarikh" pitchFamily="2" charset="-78"/>
              </a:rPr>
              <a:t>LIGHT Graph Convolutional Network (LIGHTGCN)</a:t>
            </a:r>
            <a:endParaRPr lang="en-US" sz="900" b="1" dirty="0">
              <a:solidFill>
                <a:srgbClr val="C00000"/>
              </a:solidFill>
              <a:latin typeface="+mn-lt"/>
              <a:cs typeface="Al Tarikh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A0501-EC96-FF66-AEBE-AC32422C0C38}"/>
              </a:ext>
            </a:extLst>
          </p:cNvPr>
          <p:cNvSpPr txBox="1"/>
          <p:nvPr/>
        </p:nvSpPr>
        <p:spPr>
          <a:xfrm>
            <a:off x="1660560" y="1691607"/>
            <a:ext cx="2956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u="none" strike="noStrike" dirty="0">
                <a:solidFill>
                  <a:srgbClr val="C00000"/>
                </a:solidFill>
                <a:effectLst/>
                <a:latin typeface="+mn-lt"/>
                <a:cs typeface="Al Tarikh" pitchFamily="2" charset="-78"/>
              </a:rPr>
              <a:t>Neural Graph Collaborative Filtering (NGCF)</a:t>
            </a:r>
            <a:endParaRPr lang="en-US" sz="900" b="1" dirty="0">
              <a:solidFill>
                <a:srgbClr val="C00000"/>
              </a:solidFill>
              <a:latin typeface="+mn-lt"/>
              <a:cs typeface="Al Tari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633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26681</TotalTime>
  <Words>664</Words>
  <Application>Microsoft Macintosh PowerPoint</Application>
  <PresentationFormat>On-screen Show (4:3)</PresentationFormat>
  <Paragraphs>150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Söhne</vt:lpstr>
      <vt:lpstr>system-ui</vt:lpstr>
      <vt:lpstr>Wingdings</vt:lpstr>
      <vt:lpstr>Office Theme</vt:lpstr>
      <vt:lpstr> Final Project Building a Book Recommender System using Graph Neural Network  </vt:lpstr>
      <vt:lpstr>Introduction</vt:lpstr>
      <vt:lpstr>Problem Definition</vt:lpstr>
      <vt:lpstr>Description of  Data</vt:lpstr>
      <vt:lpstr>Description of Technology</vt:lpstr>
      <vt:lpstr>Model Architecture </vt:lpstr>
      <vt:lpstr>Model Architecture </vt:lpstr>
      <vt:lpstr>Loss Function and Metrics</vt:lpstr>
      <vt:lpstr>Results</vt:lpstr>
      <vt:lpstr>Conclusion and Future Work</vt:lpstr>
      <vt:lpstr>Thank You!</vt:lpstr>
      <vt:lpstr>YouTube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Arzu Isik</cp:lastModifiedBy>
  <cp:revision>1024</cp:revision>
  <cp:lastPrinted>2012-11-30T20:59:45Z</cp:lastPrinted>
  <dcterms:created xsi:type="dcterms:W3CDTF">2006-08-16T00:00:00Z</dcterms:created>
  <dcterms:modified xsi:type="dcterms:W3CDTF">2024-05-08T16:16:10Z</dcterms:modified>
</cp:coreProperties>
</file>