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Lst>
  <p:notesMasterIdLst>
    <p:notesMasterId r:id="rId27"/>
  </p:notesMasterIdLst>
  <p:handoutMasterIdLst>
    <p:handoutMasterId r:id="rId28"/>
  </p:handoutMasterIdLst>
  <p:sldIdLst>
    <p:sldId id="256" r:id="rId12"/>
    <p:sldId id="257" r:id="rId13"/>
    <p:sldId id="258" r:id="rId14"/>
    <p:sldId id="259" r:id="rId15"/>
    <p:sldId id="260" r:id="rId16"/>
    <p:sldId id="270" r:id="rId17"/>
    <p:sldId id="261" r:id="rId18"/>
    <p:sldId id="263" r:id="rId19"/>
    <p:sldId id="262" r:id="rId20"/>
    <p:sldId id="264" r:id="rId21"/>
    <p:sldId id="265" r:id="rId22"/>
    <p:sldId id="266" r:id="rId23"/>
    <p:sldId id="269" r:id="rId24"/>
    <p:sldId id="267" r:id="rId25"/>
    <p:sldId id="268"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696" y="1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D8DDA9-FE4C-2CEC-7A0A-54F9645EB1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0C2488-F361-4B6E-6618-7B2DC4BE33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F01008-E450-469B-9CCB-18A511A33E8B}" type="datetimeFigureOut">
              <a:rPr lang="en-US" smtClean="0"/>
              <a:t>9/21/2023</a:t>
            </a:fld>
            <a:endParaRPr lang="en-US"/>
          </a:p>
        </p:txBody>
      </p:sp>
      <p:sp>
        <p:nvSpPr>
          <p:cNvPr id="4" name="Footer Placeholder 3">
            <a:extLst>
              <a:ext uri="{FF2B5EF4-FFF2-40B4-BE49-F238E27FC236}">
                <a16:creationId xmlns:a16="http://schemas.microsoft.com/office/drawing/2014/main" id="{EDD10F1E-EC4F-8B82-5CA0-8311BAA2D3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3D3245-A63C-FF5E-4F13-691D511F1D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8E14B7-F103-4860-BB38-A7DCD9EFD448}" type="slidenum">
              <a:rPr lang="en-US" smtClean="0"/>
              <a:t>‹#›</a:t>
            </a:fld>
            <a:endParaRPr lang="en-US"/>
          </a:p>
        </p:txBody>
      </p:sp>
    </p:spTree>
    <p:extLst>
      <p:ext uri="{BB962C8B-B14F-4D97-AF65-F5344CB8AC3E}">
        <p14:creationId xmlns:p14="http://schemas.microsoft.com/office/powerpoint/2010/main" val="3979809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58312-D230-4972-AF84-213F77E5435A}"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7AF49-E857-4F8A-93FC-27CDC395E0B8}" type="slidenum">
              <a:rPr lang="en-US" smtClean="0"/>
              <a:t>‹#›</a:t>
            </a:fld>
            <a:endParaRPr lang="en-US"/>
          </a:p>
        </p:txBody>
      </p:sp>
    </p:spTree>
    <p:extLst>
      <p:ext uri="{BB962C8B-B14F-4D97-AF65-F5344CB8AC3E}">
        <p14:creationId xmlns:p14="http://schemas.microsoft.com/office/powerpoint/2010/main" val="262654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2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2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2"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3" name="PlaceHolder 1"/>
          <p:cNvSpPr>
            <a:spLocks noGrp="1"/>
          </p:cNvSpPr>
          <p:nvPr>
            <p:ph type="subTitle"/>
          </p:nvPr>
        </p:nvSpPr>
        <p:spPr>
          <a:xfrm>
            <a:off x="1115280" y="534960"/>
            <a:ext cx="4472640" cy="489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2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2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2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2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3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3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4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4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6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6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6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7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1"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2" name="PlaceHolder 1"/>
          <p:cNvSpPr>
            <a:spLocks noGrp="1"/>
          </p:cNvSpPr>
          <p:nvPr>
            <p:ph type="subTitle"/>
          </p:nvPr>
        </p:nvSpPr>
        <p:spPr>
          <a:xfrm>
            <a:off x="1115280" y="534960"/>
            <a:ext cx="4472640" cy="489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7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7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7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7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7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8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8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8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9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8"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1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2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2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5"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6" name="PlaceHolder 1"/>
          <p:cNvSpPr>
            <a:spLocks noGrp="1"/>
          </p:cNvSpPr>
          <p:nvPr>
            <p:ph type="subTitle"/>
          </p:nvPr>
        </p:nvSpPr>
        <p:spPr>
          <a:xfrm>
            <a:off x="1115280" y="534960"/>
            <a:ext cx="4472640" cy="489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2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3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3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4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4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47"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4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8"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1115280" y="534960"/>
            <a:ext cx="4472640" cy="489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8"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1115280" y="534960"/>
            <a:ext cx="4472640" cy="489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7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7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7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1115280" y="534960"/>
            <a:ext cx="4472640" cy="489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8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8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9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9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1115280" y="534960"/>
            <a:ext cx="4472640" cy="489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3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3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3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4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4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1115280" y="534960"/>
            <a:ext cx="4472640" cy="489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5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67"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68"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5" name="PlaceHolder 1"/>
          <p:cNvSpPr>
            <a:spLocks noGrp="1"/>
          </p:cNvSpPr>
          <p:nvPr>
            <p:ph type="subTitle"/>
          </p:nvPr>
        </p:nvSpPr>
        <p:spPr>
          <a:xfrm>
            <a:off x="1115280" y="534960"/>
            <a:ext cx="4472640" cy="489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8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8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8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9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9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3"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1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1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0"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1" name="PlaceHolder 1"/>
          <p:cNvSpPr>
            <a:spLocks noGrp="1"/>
          </p:cNvSpPr>
          <p:nvPr>
            <p:ph type="subTitle"/>
          </p:nvPr>
        </p:nvSpPr>
        <p:spPr>
          <a:xfrm>
            <a:off x="1115280" y="534960"/>
            <a:ext cx="4472640" cy="489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2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3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3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3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4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6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6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6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1"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2" name="PlaceHolder 1"/>
          <p:cNvSpPr>
            <a:spLocks noGrp="1"/>
          </p:cNvSpPr>
          <p:nvPr>
            <p:ph type="subTitle"/>
          </p:nvPr>
        </p:nvSpPr>
        <p:spPr>
          <a:xfrm>
            <a:off x="1115280" y="534960"/>
            <a:ext cx="4472640" cy="489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7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7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8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8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8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9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5"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1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1115280" y="534960"/>
            <a:ext cx="4472640" cy="105588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1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6" Type="http://schemas.openxmlformats.org/officeDocument/2006/relationships/hyperlink" Target="http://bit.ly/2TtBDfr" TargetMode="Externa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hyperlink" Target="http://bit.ly/2TyoMsr" TargetMode="Externa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hyperlink" Target="https://bit.ly/3A1uf1Q"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2817360" y="1297440"/>
            <a:ext cx="5312880" cy="1677600"/>
          </a:xfrm>
          <a:prstGeom prst="rect">
            <a:avLst/>
          </a:prstGeom>
        </p:spPr>
        <p:txBody>
          <a:bodyPr tIns="91440" bIns="91440" anchor="b">
            <a:noAutofit/>
          </a:bodyPr>
          <a:lstStyle/>
          <a:p>
            <a:r>
              <a:rPr lang="en-US" sz="5000" b="0" strike="noStrike" spc="-1">
                <a:solidFill>
                  <a:srgbClr val="000000"/>
                </a:solidFill>
                <a:latin typeface="Arial"/>
              </a:rPr>
              <a:t>Click to edit the title text format</a:t>
            </a:r>
          </a:p>
        </p:txBody>
      </p:sp>
      <p:grpSp>
        <p:nvGrpSpPr>
          <p:cNvPr id="18" name="Group 2"/>
          <p:cNvGrpSpPr/>
          <p:nvPr/>
        </p:nvGrpSpPr>
        <p:grpSpPr>
          <a:xfrm>
            <a:off x="-674280" y="-2853360"/>
            <a:ext cx="4458960" cy="4665600"/>
            <a:chOff x="-674280" y="-2853360"/>
            <a:chExt cx="4458960" cy="4665600"/>
          </a:xfrm>
        </p:grpSpPr>
        <p:sp>
          <p:nvSpPr>
            <p:cNvPr id="2" name="CustomShape 3"/>
            <p:cNvSpPr/>
            <p:nvPr/>
          </p:nvSpPr>
          <p:spPr>
            <a:xfrm>
              <a:off x="-674280" y="-2853360"/>
              <a:ext cx="4300560" cy="466560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 name="CustomShape 4"/>
            <p:cNvSpPr/>
            <p:nvPr/>
          </p:nvSpPr>
          <p:spPr>
            <a:xfrm rot="2699400">
              <a:off x="2675160" y="-1011960"/>
              <a:ext cx="358200" cy="2273400"/>
            </a:xfrm>
            <a:custGeom>
              <a:avLst/>
              <a:gdLst/>
              <a:ahLst/>
              <a:cxnLst/>
              <a:rect l="l" t="t" r="r" b="b"/>
              <a:pathLst>
                <a:path w="10455" h="66319">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2"/>
            </a:solidFill>
            <a:ln>
              <a:noFill/>
            </a:ln>
          </p:spPr>
          <p:style>
            <a:lnRef idx="0">
              <a:scrgbClr r="0" g="0" b="0"/>
            </a:lnRef>
            <a:fillRef idx="0">
              <a:scrgbClr r="0" g="0" b="0"/>
            </a:fillRef>
            <a:effectRef idx="0">
              <a:scrgbClr r="0" g="0" b="0"/>
            </a:effectRef>
            <a:fontRef idx="minor"/>
          </p:style>
        </p:sp>
      </p:grpSp>
      <p:sp>
        <p:nvSpPr>
          <p:cNvPr id="4" name="CustomShape 5"/>
          <p:cNvSpPr/>
          <p:nvPr/>
        </p:nvSpPr>
        <p:spPr>
          <a:xfrm rot="13500000">
            <a:off x="7166160" y="3660840"/>
            <a:ext cx="651600" cy="4135320"/>
          </a:xfrm>
          <a:custGeom>
            <a:avLst/>
            <a:gdLst/>
            <a:ahLst/>
            <a:cxnLst/>
            <a:rect l="l" t="t" r="r" b="b"/>
            <a:pathLst>
              <a:path w="10455" h="66319">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lt2"/>
          </a:solidFill>
          <a:ln>
            <a:noFill/>
          </a:ln>
        </p:spPr>
        <p:style>
          <a:lnRef idx="0">
            <a:scrgbClr r="0" g="0" b="0"/>
          </a:lnRef>
          <a:fillRef idx="0">
            <a:scrgbClr r="0" g="0" b="0"/>
          </a:fillRef>
          <a:effectRef idx="0">
            <a:scrgbClr r="0" g="0" b="0"/>
          </a:effectRef>
          <a:fontRef idx="minor"/>
        </p:style>
      </p:sp>
      <p:grpSp>
        <p:nvGrpSpPr>
          <p:cNvPr id="5" name="Group 6"/>
          <p:cNvGrpSpPr/>
          <p:nvPr/>
        </p:nvGrpSpPr>
        <p:grpSpPr>
          <a:xfrm>
            <a:off x="8120160" y="534960"/>
            <a:ext cx="1269000" cy="740160"/>
            <a:chOff x="8120160" y="534960"/>
            <a:chExt cx="1269000" cy="740160"/>
          </a:xfrm>
        </p:grpSpPr>
        <p:sp>
          <p:nvSpPr>
            <p:cNvPr id="6" name="CustomShape 7"/>
            <p:cNvSpPr/>
            <p:nvPr/>
          </p:nvSpPr>
          <p:spPr>
            <a:xfrm>
              <a:off x="8120160" y="534960"/>
              <a:ext cx="1269000" cy="198360"/>
            </a:xfrm>
            <a:custGeom>
              <a:avLst/>
              <a:gdLst/>
              <a:ahLst/>
              <a:cxnLst/>
              <a:rect l="l" t="t" r="r" b="b"/>
              <a:pathLst>
                <a:path w="50769" h="7954">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7" name="CustomShape 8"/>
            <p:cNvSpPr/>
            <p:nvPr/>
          </p:nvSpPr>
          <p:spPr>
            <a:xfrm>
              <a:off x="8120160" y="805680"/>
              <a:ext cx="1269000" cy="198720"/>
            </a:xfrm>
            <a:custGeom>
              <a:avLst/>
              <a:gdLst/>
              <a:ahLst/>
              <a:cxnLst/>
              <a:rect l="l" t="t" r="r" b="b"/>
              <a:pathLst>
                <a:path w="50769" h="7967">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8" name="CustomShape 9"/>
            <p:cNvSpPr/>
            <p:nvPr/>
          </p:nvSpPr>
          <p:spPr>
            <a:xfrm>
              <a:off x="8120160" y="1076400"/>
              <a:ext cx="1269000" cy="198720"/>
            </a:xfrm>
            <a:custGeom>
              <a:avLst/>
              <a:gdLst/>
              <a:ahLst/>
              <a:cxnLst/>
              <a:rect l="l" t="t" r="r" b="b"/>
              <a:pathLst>
                <a:path w="50769" h="7966">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style>
            <a:lnRef idx="0">
              <a:scrgbClr r="0" g="0" b="0"/>
            </a:lnRef>
            <a:fillRef idx="0">
              <a:scrgbClr r="0" g="0" b="0"/>
            </a:fillRef>
            <a:effectRef idx="0">
              <a:scrgbClr r="0" g="0" b="0"/>
            </a:effectRef>
            <a:fontRef idx="minor"/>
          </p:style>
        </p:sp>
      </p:grpSp>
      <p:grpSp>
        <p:nvGrpSpPr>
          <p:cNvPr id="9" name="Group 10"/>
          <p:cNvGrpSpPr/>
          <p:nvPr/>
        </p:nvGrpSpPr>
        <p:grpSpPr>
          <a:xfrm>
            <a:off x="7257600" y="198000"/>
            <a:ext cx="660600" cy="200880"/>
            <a:chOff x="7257600" y="198000"/>
            <a:chExt cx="660600" cy="200880"/>
          </a:xfrm>
        </p:grpSpPr>
        <p:sp>
          <p:nvSpPr>
            <p:cNvPr id="10" name="CustomShape 11"/>
            <p:cNvSpPr/>
            <p:nvPr/>
          </p:nvSpPr>
          <p:spPr>
            <a:xfrm>
              <a:off x="7257600" y="198000"/>
              <a:ext cx="200880" cy="20088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7685640" y="198000"/>
              <a:ext cx="232560" cy="200880"/>
            </a:xfrm>
            <a:prstGeom prst="triangle">
              <a:avLst>
                <a:gd name="adj" fmla="val 50000"/>
              </a:avLst>
            </a:prstGeom>
            <a:solidFill>
              <a:schemeClr val="accent2"/>
            </a:solidFill>
            <a:ln>
              <a:noFill/>
            </a:ln>
          </p:spPr>
          <p:style>
            <a:lnRef idx="0">
              <a:scrgbClr r="0" g="0" b="0"/>
            </a:lnRef>
            <a:fillRef idx="0">
              <a:scrgbClr r="0" g="0" b="0"/>
            </a:fillRef>
            <a:effectRef idx="0">
              <a:scrgbClr r="0" g="0" b="0"/>
            </a:effectRef>
            <a:fontRef idx="minor"/>
          </p:style>
        </p:sp>
      </p:grpSp>
      <p:grpSp>
        <p:nvGrpSpPr>
          <p:cNvPr id="12" name="Group 13"/>
          <p:cNvGrpSpPr/>
          <p:nvPr/>
        </p:nvGrpSpPr>
        <p:grpSpPr>
          <a:xfrm>
            <a:off x="2576880" y="4744080"/>
            <a:ext cx="1088640" cy="200880"/>
            <a:chOff x="2576880" y="4744080"/>
            <a:chExt cx="1088640" cy="200880"/>
          </a:xfrm>
        </p:grpSpPr>
        <p:sp>
          <p:nvSpPr>
            <p:cNvPr id="13" name="CustomShape 14"/>
            <p:cNvSpPr/>
            <p:nvPr/>
          </p:nvSpPr>
          <p:spPr>
            <a:xfrm>
              <a:off x="2576880" y="4744080"/>
              <a:ext cx="200880" cy="200880"/>
            </a:xfrm>
            <a:prstGeom prst="rect">
              <a:avLst/>
            </a:prstGeom>
            <a:solidFill>
              <a:schemeClr val="accent2"/>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3004920" y="4744080"/>
              <a:ext cx="200880" cy="200880"/>
            </a:xfrm>
            <a:prstGeom prst="ellipse">
              <a:avLst/>
            </a:prstGeom>
            <a:solidFill>
              <a:schemeClr val="lt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3432960" y="4744080"/>
              <a:ext cx="232560" cy="200880"/>
            </a:xfrm>
            <a:prstGeom prst="triangl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grpSp>
      <p:sp>
        <p:nvSpPr>
          <p:cNvPr id="16" name="PlaceHolder 1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451" name="PlaceHolder 1"/>
          <p:cNvSpPr>
            <a:spLocks noGrp="1"/>
          </p:cNvSpPr>
          <p:nvPr>
            <p:ph type="title"/>
          </p:nvPr>
        </p:nvSpPr>
        <p:spPr>
          <a:xfrm>
            <a:off x="720000" y="444960"/>
            <a:ext cx="7703640" cy="572400"/>
          </a:xfrm>
          <a:prstGeom prst="rect">
            <a:avLst/>
          </a:prstGeom>
        </p:spPr>
        <p:txBody>
          <a:bodyPr tIns="91440" bIns="91440">
            <a:noAutofit/>
          </a:bodyPr>
          <a:lstStyle/>
          <a:p>
            <a:r>
              <a:rPr lang="en-US" sz="3000" b="0" strike="noStrike" spc="-1">
                <a:solidFill>
                  <a:srgbClr val="000000"/>
                </a:solidFill>
                <a:latin typeface="Arial"/>
              </a:rPr>
              <a:t>Click to edit the title text format</a:t>
            </a:r>
          </a:p>
        </p:txBody>
      </p:sp>
      <p:grpSp>
        <p:nvGrpSpPr>
          <p:cNvPr id="452" name="Group 2"/>
          <p:cNvGrpSpPr/>
          <p:nvPr/>
        </p:nvGrpSpPr>
        <p:grpSpPr>
          <a:xfrm>
            <a:off x="8478720" y="-37800"/>
            <a:ext cx="740160" cy="1269000"/>
            <a:chOff x="8478720" y="-37800"/>
            <a:chExt cx="740160" cy="1269000"/>
          </a:xfrm>
        </p:grpSpPr>
        <p:sp>
          <p:nvSpPr>
            <p:cNvPr id="453" name="CustomShape 3"/>
            <p:cNvSpPr/>
            <p:nvPr/>
          </p:nvSpPr>
          <p:spPr>
            <a:xfrm rot="16200000" flipV="1">
              <a:off x="8485200" y="497160"/>
              <a:ext cx="1269000" cy="198360"/>
            </a:xfrm>
            <a:custGeom>
              <a:avLst/>
              <a:gdLst/>
              <a:ahLst/>
              <a:cxnLst/>
              <a:rect l="l" t="t" r="r" b="b"/>
              <a:pathLst>
                <a:path w="50769" h="7954">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454" name="CustomShape 4"/>
            <p:cNvSpPr/>
            <p:nvPr/>
          </p:nvSpPr>
          <p:spPr>
            <a:xfrm rot="16200000" flipV="1">
              <a:off x="8214120" y="496800"/>
              <a:ext cx="1269000" cy="198720"/>
            </a:xfrm>
            <a:custGeom>
              <a:avLst/>
              <a:gdLst/>
              <a:ahLst/>
              <a:cxnLst/>
              <a:rect l="l" t="t" r="r" b="b"/>
              <a:pathLst>
                <a:path w="50769" h="7967">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455" name="CustomShape 5"/>
            <p:cNvSpPr/>
            <p:nvPr/>
          </p:nvSpPr>
          <p:spPr>
            <a:xfrm rot="16200000" flipV="1">
              <a:off x="7943400" y="496800"/>
              <a:ext cx="1269000" cy="198720"/>
            </a:xfrm>
            <a:custGeom>
              <a:avLst/>
              <a:gdLst/>
              <a:ahLst/>
              <a:cxnLst/>
              <a:rect l="l" t="t" r="r" b="b"/>
              <a:pathLst>
                <a:path w="50769" h="7966">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456" name="Group 6"/>
          <p:cNvGrpSpPr/>
          <p:nvPr/>
        </p:nvGrpSpPr>
        <p:grpSpPr>
          <a:xfrm>
            <a:off x="-850320" y="2547000"/>
            <a:ext cx="3077640" cy="4413600"/>
            <a:chOff x="-850320" y="2547000"/>
            <a:chExt cx="3077640" cy="4413600"/>
          </a:xfrm>
        </p:grpSpPr>
        <p:sp>
          <p:nvSpPr>
            <p:cNvPr id="457" name="CustomShape 7"/>
            <p:cNvSpPr/>
            <p:nvPr/>
          </p:nvSpPr>
          <p:spPr>
            <a:xfrm rot="10800000" flipH="1">
              <a:off x="-506520" y="3994560"/>
              <a:ext cx="2733840" cy="296604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458" name="CustomShape 8"/>
            <p:cNvSpPr/>
            <p:nvPr/>
          </p:nvSpPr>
          <p:spPr>
            <a:xfrm rot="18900000" flipH="1">
              <a:off x="-410040" y="2496600"/>
              <a:ext cx="451080" cy="1432080"/>
            </a:xfrm>
            <a:custGeom>
              <a:avLst/>
              <a:gdLst/>
              <a:ahLst/>
              <a:cxnLst/>
              <a:rect l="l" t="t" r="r" b="b"/>
              <a:pathLst>
                <a:path w="10455" h="3316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459" name="Group 9"/>
          <p:cNvGrpSpPr/>
          <p:nvPr/>
        </p:nvGrpSpPr>
        <p:grpSpPr>
          <a:xfrm>
            <a:off x="8130240" y="4773960"/>
            <a:ext cx="1088640" cy="200880"/>
            <a:chOff x="8130240" y="4773960"/>
            <a:chExt cx="1088640" cy="200880"/>
          </a:xfrm>
        </p:grpSpPr>
        <p:sp>
          <p:nvSpPr>
            <p:cNvPr id="460" name="CustomShape 10"/>
            <p:cNvSpPr/>
            <p:nvPr/>
          </p:nvSpPr>
          <p:spPr>
            <a:xfrm>
              <a:off x="8130240" y="4773960"/>
              <a:ext cx="200880" cy="2008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61" name="CustomShape 11"/>
            <p:cNvSpPr/>
            <p:nvPr/>
          </p:nvSpPr>
          <p:spPr>
            <a:xfrm>
              <a:off x="8558280" y="4773960"/>
              <a:ext cx="200880" cy="200880"/>
            </a:xfrm>
            <a:prstGeom prst="ellipse">
              <a:avLst/>
            </a:prstGeom>
            <a:solidFill>
              <a:schemeClr val="accent2"/>
            </a:solidFill>
            <a:ln>
              <a:noFill/>
            </a:ln>
          </p:spPr>
          <p:style>
            <a:lnRef idx="0">
              <a:scrgbClr r="0" g="0" b="0"/>
            </a:lnRef>
            <a:fillRef idx="0">
              <a:scrgbClr r="0" g="0" b="0"/>
            </a:fillRef>
            <a:effectRef idx="0">
              <a:scrgbClr r="0" g="0" b="0"/>
            </a:effectRef>
            <a:fontRef idx="minor"/>
          </p:style>
        </p:sp>
        <p:sp>
          <p:nvSpPr>
            <p:cNvPr id="462" name="CustomShape 12"/>
            <p:cNvSpPr/>
            <p:nvPr/>
          </p:nvSpPr>
          <p:spPr>
            <a:xfrm>
              <a:off x="8986320" y="4773960"/>
              <a:ext cx="232560" cy="200880"/>
            </a:xfrm>
            <a:prstGeom prst="triangle">
              <a:avLst>
                <a:gd name="adj" fmla="val 50000"/>
              </a:avLst>
            </a:prstGeom>
            <a:solidFill>
              <a:schemeClr val="accent1"/>
            </a:solidFill>
            <a:ln>
              <a:noFill/>
            </a:ln>
          </p:spPr>
          <p:style>
            <a:lnRef idx="0">
              <a:scrgbClr r="0" g="0" b="0"/>
            </a:lnRef>
            <a:fillRef idx="0">
              <a:scrgbClr r="0" g="0" b="0"/>
            </a:fillRef>
            <a:effectRef idx="0">
              <a:scrgbClr r="0" g="0" b="0"/>
            </a:effectRef>
            <a:fontRef idx="minor"/>
          </p:style>
        </p:sp>
      </p:grpSp>
      <p:sp>
        <p:nvSpPr>
          <p:cNvPr id="463" name="PlaceHolder 1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500" name="PlaceHolder 1"/>
          <p:cNvSpPr>
            <a:spLocks noGrp="1"/>
          </p:cNvSpPr>
          <p:nvPr>
            <p:ph type="title"/>
          </p:nvPr>
        </p:nvSpPr>
        <p:spPr>
          <a:xfrm>
            <a:off x="1115280" y="534960"/>
            <a:ext cx="4472640" cy="1055880"/>
          </a:xfrm>
          <a:prstGeom prst="rect">
            <a:avLst/>
          </a:prstGeom>
        </p:spPr>
        <p:txBody>
          <a:bodyPr tIns="91440" bIns="91440" anchor="b">
            <a:noAutofit/>
          </a:bodyPr>
          <a:lstStyle/>
          <a:p>
            <a:r>
              <a:rPr lang="en-US" sz="6000" b="0" strike="noStrike" spc="-1">
                <a:solidFill>
                  <a:srgbClr val="000000"/>
                </a:solidFill>
                <a:latin typeface="Arial"/>
              </a:rPr>
              <a:t>Click to edit the title text format</a:t>
            </a:r>
          </a:p>
        </p:txBody>
      </p:sp>
      <p:sp>
        <p:nvSpPr>
          <p:cNvPr id="501" name="CustomShape 2"/>
          <p:cNvSpPr/>
          <p:nvPr/>
        </p:nvSpPr>
        <p:spPr>
          <a:xfrm>
            <a:off x="1115280" y="3663720"/>
            <a:ext cx="4379040" cy="5151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tabLst>
                <a:tab pos="0" algn="l"/>
              </a:tabLst>
            </a:pPr>
            <a:r>
              <a:rPr lang="en" sz="1000" b="0" strike="noStrike" spc="-1">
                <a:solidFill>
                  <a:srgbClr val="FFFED2"/>
                </a:solidFill>
                <a:latin typeface="Asap"/>
                <a:ea typeface="Asap"/>
              </a:rPr>
              <a:t>CREDITS: This presentation template was created by </a:t>
            </a:r>
            <a:r>
              <a:rPr lang="en" sz="1000" b="1" u="sng" strike="noStrike" spc="-1">
                <a:solidFill>
                  <a:srgbClr val="FFFED2"/>
                </a:solidFill>
                <a:uFillTx/>
                <a:latin typeface="Asap"/>
                <a:ea typeface="Asap"/>
                <a:hlinkClick r:id="rId14"/>
              </a:rPr>
              <a:t>Slidesgo</a:t>
            </a:r>
            <a:r>
              <a:rPr lang="en" sz="1000" b="0" u="sng" strike="noStrike" spc="-1">
                <a:solidFill>
                  <a:srgbClr val="FFFED2"/>
                </a:solidFill>
                <a:uFillTx/>
                <a:latin typeface="Asap"/>
                <a:ea typeface="Asap"/>
              </a:rPr>
              <a:t>,</a:t>
            </a:r>
            <a:r>
              <a:rPr lang="en" sz="1000" b="0" strike="noStrike" spc="-1">
                <a:solidFill>
                  <a:srgbClr val="FFFED2"/>
                </a:solidFill>
                <a:latin typeface="Asap"/>
                <a:ea typeface="Asap"/>
              </a:rPr>
              <a:t> and includes icons by </a:t>
            </a:r>
            <a:r>
              <a:rPr lang="en" sz="1000" b="1" u="sng" strike="noStrike" spc="-1">
                <a:solidFill>
                  <a:srgbClr val="FFFED2"/>
                </a:solidFill>
                <a:uFillTx/>
                <a:latin typeface="Asap"/>
                <a:ea typeface="Asap"/>
                <a:hlinkClick r:id="rId15"/>
              </a:rPr>
              <a:t>Flaticon</a:t>
            </a:r>
            <a:r>
              <a:rPr lang="en" sz="1000" b="0" u="sng" strike="noStrike" spc="-1">
                <a:solidFill>
                  <a:srgbClr val="FFFED2"/>
                </a:solidFill>
                <a:uFillTx/>
                <a:latin typeface="Asap"/>
                <a:ea typeface="Asap"/>
              </a:rPr>
              <a:t>,</a:t>
            </a:r>
            <a:r>
              <a:rPr lang="en" sz="1000" b="0" strike="noStrike" spc="-1">
                <a:solidFill>
                  <a:srgbClr val="FFFED2"/>
                </a:solidFill>
                <a:latin typeface="Asap"/>
                <a:ea typeface="Asap"/>
              </a:rPr>
              <a:t> and infographics &amp; images by </a:t>
            </a:r>
            <a:r>
              <a:rPr lang="en" sz="1000" b="1" u="sng" strike="noStrike" spc="-1">
                <a:solidFill>
                  <a:srgbClr val="FFFED2"/>
                </a:solidFill>
                <a:uFillTx/>
                <a:latin typeface="Asap"/>
                <a:ea typeface="Asap"/>
                <a:hlinkClick r:id="rId16"/>
              </a:rPr>
              <a:t>Freepik</a:t>
            </a:r>
            <a:endParaRPr lang="en-US" sz="1000" b="0" strike="noStrike" spc="-1">
              <a:latin typeface="Arial"/>
            </a:endParaRPr>
          </a:p>
        </p:txBody>
      </p:sp>
      <p:grpSp>
        <p:nvGrpSpPr>
          <p:cNvPr id="502" name="Group 3"/>
          <p:cNvGrpSpPr/>
          <p:nvPr/>
        </p:nvGrpSpPr>
        <p:grpSpPr>
          <a:xfrm>
            <a:off x="8395560" y="-126360"/>
            <a:ext cx="544680" cy="5588280"/>
            <a:chOff x="8395560" y="-126360"/>
            <a:chExt cx="544680" cy="5588280"/>
          </a:xfrm>
        </p:grpSpPr>
        <p:sp>
          <p:nvSpPr>
            <p:cNvPr id="503" name="CustomShape 4"/>
            <p:cNvSpPr/>
            <p:nvPr/>
          </p:nvSpPr>
          <p:spPr>
            <a:xfrm>
              <a:off x="8395560" y="-126360"/>
              <a:ext cx="105120" cy="5588280"/>
            </a:xfrm>
            <a:custGeom>
              <a:avLst/>
              <a:gdLst/>
              <a:ahLst/>
              <a:cxnLst/>
              <a:rect l="l" t="t" r="r" b="b"/>
              <a:pathLst>
                <a:path w="2680" h="142066">
                  <a:moveTo>
                    <a:pt x="0" y="0"/>
                  </a:moveTo>
                  <a:lnTo>
                    <a:pt x="0" y="142065"/>
                  </a:lnTo>
                  <a:lnTo>
                    <a:pt x="2679" y="142065"/>
                  </a:lnTo>
                  <a:lnTo>
                    <a:pt x="2679"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504" name="CustomShape 5"/>
            <p:cNvSpPr/>
            <p:nvPr/>
          </p:nvSpPr>
          <p:spPr>
            <a:xfrm>
              <a:off x="8615520" y="-126360"/>
              <a:ext cx="104760" cy="5588280"/>
            </a:xfrm>
            <a:custGeom>
              <a:avLst/>
              <a:gdLst/>
              <a:ahLst/>
              <a:cxnLst/>
              <a:rect l="l" t="t" r="r" b="b"/>
              <a:pathLst>
                <a:path w="2668" h="142066">
                  <a:moveTo>
                    <a:pt x="0" y="0"/>
                  </a:moveTo>
                  <a:lnTo>
                    <a:pt x="0" y="142065"/>
                  </a:lnTo>
                  <a:lnTo>
                    <a:pt x="2667" y="142065"/>
                  </a:lnTo>
                  <a:lnTo>
                    <a:pt x="2667"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505" name="CustomShape 6"/>
            <p:cNvSpPr/>
            <p:nvPr/>
          </p:nvSpPr>
          <p:spPr>
            <a:xfrm>
              <a:off x="8835120" y="-126360"/>
              <a:ext cx="105120" cy="5588280"/>
            </a:xfrm>
            <a:custGeom>
              <a:avLst/>
              <a:gdLst/>
              <a:ahLst/>
              <a:cxnLst/>
              <a:rect l="l" t="t" r="r" b="b"/>
              <a:pathLst>
                <a:path w="2680" h="142066">
                  <a:moveTo>
                    <a:pt x="0" y="0"/>
                  </a:moveTo>
                  <a:lnTo>
                    <a:pt x="0" y="142065"/>
                  </a:lnTo>
                  <a:lnTo>
                    <a:pt x="2679" y="142065"/>
                  </a:lnTo>
                  <a:lnTo>
                    <a:pt x="2679" y="0"/>
                  </a:ln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506" name="Group 7"/>
          <p:cNvGrpSpPr/>
          <p:nvPr/>
        </p:nvGrpSpPr>
        <p:grpSpPr>
          <a:xfrm>
            <a:off x="6310440" y="4492080"/>
            <a:ext cx="1269000" cy="740160"/>
            <a:chOff x="6310440" y="4492080"/>
            <a:chExt cx="1269000" cy="740160"/>
          </a:xfrm>
        </p:grpSpPr>
        <p:sp>
          <p:nvSpPr>
            <p:cNvPr id="507" name="CustomShape 8"/>
            <p:cNvSpPr/>
            <p:nvPr/>
          </p:nvSpPr>
          <p:spPr>
            <a:xfrm>
              <a:off x="6310440" y="4492080"/>
              <a:ext cx="1269000" cy="198360"/>
            </a:xfrm>
            <a:custGeom>
              <a:avLst/>
              <a:gdLst/>
              <a:ahLst/>
              <a:cxnLst/>
              <a:rect l="l" t="t" r="r" b="b"/>
              <a:pathLst>
                <a:path w="50769" h="7954">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8" name="CustomShape 9"/>
            <p:cNvSpPr/>
            <p:nvPr/>
          </p:nvSpPr>
          <p:spPr>
            <a:xfrm>
              <a:off x="6310440" y="4763160"/>
              <a:ext cx="1269000" cy="198720"/>
            </a:xfrm>
            <a:custGeom>
              <a:avLst/>
              <a:gdLst/>
              <a:ahLst/>
              <a:cxnLst/>
              <a:rect l="l" t="t" r="r" b="b"/>
              <a:pathLst>
                <a:path w="50769" h="7967">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09" name="CustomShape 10"/>
            <p:cNvSpPr/>
            <p:nvPr/>
          </p:nvSpPr>
          <p:spPr>
            <a:xfrm>
              <a:off x="6310440" y="5033520"/>
              <a:ext cx="1269000" cy="198720"/>
            </a:xfrm>
            <a:custGeom>
              <a:avLst/>
              <a:gdLst/>
              <a:ahLst/>
              <a:cxnLst/>
              <a:rect l="l" t="t" r="r" b="b"/>
              <a:pathLst>
                <a:path w="50769" h="7966">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510" name="Group 11"/>
          <p:cNvGrpSpPr/>
          <p:nvPr/>
        </p:nvGrpSpPr>
        <p:grpSpPr>
          <a:xfrm>
            <a:off x="-247680" y="-126360"/>
            <a:ext cx="545040" cy="5588280"/>
            <a:chOff x="-247680" y="-126360"/>
            <a:chExt cx="545040" cy="5588280"/>
          </a:xfrm>
        </p:grpSpPr>
        <p:sp>
          <p:nvSpPr>
            <p:cNvPr id="511" name="CustomShape 12"/>
            <p:cNvSpPr/>
            <p:nvPr/>
          </p:nvSpPr>
          <p:spPr>
            <a:xfrm>
              <a:off x="-247680" y="-126360"/>
              <a:ext cx="105120" cy="5588280"/>
            </a:xfrm>
            <a:custGeom>
              <a:avLst/>
              <a:gdLst/>
              <a:ahLst/>
              <a:cxnLst/>
              <a:rect l="l" t="t" r="r" b="b"/>
              <a:pathLst>
                <a:path w="2680" h="142066">
                  <a:moveTo>
                    <a:pt x="0" y="0"/>
                  </a:moveTo>
                  <a:lnTo>
                    <a:pt x="0" y="142065"/>
                  </a:lnTo>
                  <a:lnTo>
                    <a:pt x="2679" y="142065"/>
                  </a:lnTo>
                  <a:lnTo>
                    <a:pt x="2679" y="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12" name="CustomShape 13"/>
            <p:cNvSpPr/>
            <p:nvPr/>
          </p:nvSpPr>
          <p:spPr>
            <a:xfrm>
              <a:off x="-27360" y="-126360"/>
              <a:ext cx="104760" cy="5588280"/>
            </a:xfrm>
            <a:custGeom>
              <a:avLst/>
              <a:gdLst/>
              <a:ahLst/>
              <a:cxnLst/>
              <a:rect l="l" t="t" r="r" b="b"/>
              <a:pathLst>
                <a:path w="2668" h="142066">
                  <a:moveTo>
                    <a:pt x="0" y="0"/>
                  </a:moveTo>
                  <a:lnTo>
                    <a:pt x="0" y="142065"/>
                  </a:lnTo>
                  <a:lnTo>
                    <a:pt x="2667" y="142065"/>
                  </a:lnTo>
                  <a:lnTo>
                    <a:pt x="2667" y="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13" name="CustomShape 14"/>
            <p:cNvSpPr/>
            <p:nvPr/>
          </p:nvSpPr>
          <p:spPr>
            <a:xfrm>
              <a:off x="192240" y="-126360"/>
              <a:ext cx="105120" cy="5588280"/>
            </a:xfrm>
            <a:custGeom>
              <a:avLst/>
              <a:gdLst/>
              <a:ahLst/>
              <a:cxnLst/>
              <a:rect l="l" t="t" r="r" b="b"/>
              <a:pathLst>
                <a:path w="2680" h="142066">
                  <a:moveTo>
                    <a:pt x="0" y="0"/>
                  </a:moveTo>
                  <a:lnTo>
                    <a:pt x="0" y="142065"/>
                  </a:lnTo>
                  <a:lnTo>
                    <a:pt x="2679" y="142065"/>
                  </a:lnTo>
                  <a:lnTo>
                    <a:pt x="2679" y="0"/>
                  </a:ln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514" name="Group 15"/>
          <p:cNvGrpSpPr/>
          <p:nvPr/>
        </p:nvGrpSpPr>
        <p:grpSpPr>
          <a:xfrm>
            <a:off x="6377760" y="-666720"/>
            <a:ext cx="2608920" cy="1655640"/>
            <a:chOff x="6377760" y="-666720"/>
            <a:chExt cx="2608920" cy="1655640"/>
          </a:xfrm>
        </p:grpSpPr>
        <p:sp>
          <p:nvSpPr>
            <p:cNvPr id="515" name="CustomShape 16"/>
            <p:cNvSpPr/>
            <p:nvPr/>
          </p:nvSpPr>
          <p:spPr>
            <a:xfrm rot="18900000">
              <a:off x="8065800" y="-438480"/>
              <a:ext cx="466200" cy="1479240"/>
            </a:xfrm>
            <a:custGeom>
              <a:avLst/>
              <a:gdLst/>
              <a:ahLst/>
              <a:cxnLst/>
              <a:rect l="l" t="t" r="r" b="b"/>
              <a:pathLst>
                <a:path w="10455" h="3316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 sz="1400" b="0" strike="noStrike" spc="-1">
                  <a:solidFill>
                    <a:srgbClr val="000000"/>
                  </a:solidFill>
                  <a:latin typeface="Arial"/>
                  <a:ea typeface="Arial"/>
                </a:rPr>
                <a:t> </a:t>
              </a:r>
              <a:endParaRPr lang="en-US" sz="1400" b="0" strike="noStrike" spc="-1">
                <a:latin typeface="Arial"/>
              </a:endParaRPr>
            </a:p>
          </p:txBody>
        </p:sp>
        <p:sp>
          <p:nvSpPr>
            <p:cNvPr id="516" name="CustomShape 17"/>
            <p:cNvSpPr/>
            <p:nvPr/>
          </p:nvSpPr>
          <p:spPr>
            <a:xfrm rot="18900000">
              <a:off x="6832440" y="-718200"/>
              <a:ext cx="466200" cy="1479240"/>
            </a:xfrm>
            <a:custGeom>
              <a:avLst/>
              <a:gdLst/>
              <a:ahLst/>
              <a:cxnLst/>
              <a:rect l="l" t="t" r="r" b="b"/>
              <a:pathLst>
                <a:path w="10455" h="3316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 sz="1400" b="0" strike="noStrike" spc="-1">
                  <a:solidFill>
                    <a:srgbClr val="000000"/>
                  </a:solidFill>
                  <a:latin typeface="Arial"/>
                  <a:ea typeface="Arial"/>
                </a:rPr>
                <a:t> </a:t>
              </a:r>
              <a:endParaRPr lang="en-US" sz="1400" b="0" strike="noStrike" spc="-1">
                <a:latin typeface="Arial"/>
              </a:endParaRPr>
            </a:p>
          </p:txBody>
        </p:sp>
      </p:grpSp>
      <p:sp>
        <p:nvSpPr>
          <p:cNvPr id="517" name="PlaceHolder 18"/>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444960"/>
            <a:ext cx="7703640" cy="572400"/>
          </a:xfrm>
          <a:prstGeom prst="rect">
            <a:avLst/>
          </a:prstGeom>
        </p:spPr>
        <p:txBody>
          <a:bodyPr tIns="91440" bIns="91440">
            <a:noAutofit/>
          </a:bodyPr>
          <a:lstStyle/>
          <a:p>
            <a:r>
              <a:rPr lang="en-US" sz="3000" b="0" strike="noStrike" spc="-1">
                <a:solidFill>
                  <a:srgbClr val="000000"/>
                </a:solidFill>
                <a:latin typeface="Arial"/>
              </a:rPr>
              <a:t>Click to edit the title text format</a:t>
            </a:r>
          </a:p>
        </p:txBody>
      </p:sp>
      <p:sp>
        <p:nvSpPr>
          <p:cNvPr id="54" name="PlaceHolder 2"/>
          <p:cNvSpPr>
            <a:spLocks noGrp="1"/>
          </p:cNvSpPr>
          <p:nvPr>
            <p:ph type="body"/>
          </p:nvPr>
        </p:nvSpPr>
        <p:spPr>
          <a:xfrm>
            <a:off x="720000" y="1103040"/>
            <a:ext cx="7703640" cy="3465720"/>
          </a:xfrm>
          <a:prstGeom prst="rect">
            <a:avLst/>
          </a:prstGeom>
        </p:spPr>
        <p:txBody>
          <a:bodyPr tIns="91440" bIns="91440">
            <a:noAutofit/>
          </a:bodyPr>
          <a:lstStyle/>
          <a:p>
            <a:pPr marL="432000" indent="-324000">
              <a:spcBef>
                <a:spcPts val="1417"/>
              </a:spcBef>
              <a:buClr>
                <a:srgbClr val="FFFFFF"/>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1200" b="0" strike="noStrike" spc="-1">
                <a:solidFill>
                  <a:srgbClr val="000000"/>
                </a:solidFill>
                <a:latin typeface="Arial"/>
              </a:rPr>
              <a:t>Seventh Outline Level</a:t>
            </a:r>
          </a:p>
        </p:txBody>
      </p:sp>
      <p:grpSp>
        <p:nvGrpSpPr>
          <p:cNvPr id="55" name="Group 3"/>
          <p:cNvGrpSpPr/>
          <p:nvPr/>
        </p:nvGrpSpPr>
        <p:grpSpPr>
          <a:xfrm>
            <a:off x="6744600" y="2623320"/>
            <a:ext cx="2847600" cy="4337280"/>
            <a:chOff x="6744600" y="2623320"/>
            <a:chExt cx="2847600" cy="4337280"/>
          </a:xfrm>
        </p:grpSpPr>
        <p:sp>
          <p:nvSpPr>
            <p:cNvPr id="56" name="CustomShape 4"/>
            <p:cNvSpPr/>
            <p:nvPr/>
          </p:nvSpPr>
          <p:spPr>
            <a:xfrm rot="10800000">
              <a:off x="6744600" y="3994200"/>
              <a:ext cx="2733840" cy="296604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57" name="CustomShape 5"/>
            <p:cNvSpPr/>
            <p:nvPr/>
          </p:nvSpPr>
          <p:spPr>
            <a:xfrm rot="2700000">
              <a:off x="8700840" y="2572920"/>
              <a:ext cx="451080" cy="1432080"/>
            </a:xfrm>
            <a:custGeom>
              <a:avLst/>
              <a:gdLst/>
              <a:ahLst/>
              <a:cxnLst/>
              <a:rect l="l" t="t" r="r" b="b"/>
              <a:pathLst>
                <a:path w="10455" h="3316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style>
            <a:lnRef idx="0">
              <a:scrgbClr r="0" g="0" b="0"/>
            </a:lnRef>
            <a:fillRef idx="0">
              <a:scrgbClr r="0" g="0" b="0"/>
            </a:fillRef>
            <a:effectRef idx="0">
              <a:scrgbClr r="0" g="0" b="0"/>
            </a:effectRef>
            <a:fontRef idx="minor"/>
          </p:style>
        </p:sp>
      </p:grpSp>
      <p:sp>
        <p:nvSpPr>
          <p:cNvPr id="58" name="CustomShape 6"/>
          <p:cNvSpPr/>
          <p:nvPr/>
        </p:nvSpPr>
        <p:spPr>
          <a:xfrm rot="10800000">
            <a:off x="8260920" y="-1733040"/>
            <a:ext cx="2733840" cy="296604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nvGrpSpPr>
          <p:cNvPr id="59" name="Group 7"/>
          <p:cNvGrpSpPr/>
          <p:nvPr/>
        </p:nvGrpSpPr>
        <p:grpSpPr>
          <a:xfrm>
            <a:off x="-765720" y="319320"/>
            <a:ext cx="1269000" cy="1976760"/>
            <a:chOff x="-765720" y="319320"/>
            <a:chExt cx="1269000" cy="1976760"/>
          </a:xfrm>
        </p:grpSpPr>
        <p:grpSp>
          <p:nvGrpSpPr>
            <p:cNvPr id="60" name="Group 8"/>
            <p:cNvGrpSpPr/>
            <p:nvPr/>
          </p:nvGrpSpPr>
          <p:grpSpPr>
            <a:xfrm>
              <a:off x="-765720" y="319320"/>
              <a:ext cx="1269000" cy="740160"/>
              <a:chOff x="-765720" y="319320"/>
              <a:chExt cx="1269000" cy="740160"/>
            </a:xfrm>
          </p:grpSpPr>
          <p:sp>
            <p:nvSpPr>
              <p:cNvPr id="61" name="CustomShape 9"/>
              <p:cNvSpPr/>
              <p:nvPr/>
            </p:nvSpPr>
            <p:spPr>
              <a:xfrm>
                <a:off x="-765720" y="319320"/>
                <a:ext cx="1269000" cy="198360"/>
              </a:xfrm>
              <a:custGeom>
                <a:avLst/>
                <a:gdLst/>
                <a:ahLst/>
                <a:cxnLst/>
                <a:rect l="l" t="t" r="r" b="b"/>
                <a:pathLst>
                  <a:path w="50769" h="7954">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62" name="CustomShape 10"/>
              <p:cNvSpPr/>
              <p:nvPr/>
            </p:nvSpPr>
            <p:spPr>
              <a:xfrm>
                <a:off x="-765720" y="590040"/>
                <a:ext cx="1269000" cy="198720"/>
              </a:xfrm>
              <a:custGeom>
                <a:avLst/>
                <a:gdLst/>
                <a:ahLst/>
                <a:cxnLst/>
                <a:rect l="l" t="t" r="r" b="b"/>
                <a:pathLst>
                  <a:path w="50769" h="7967">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63" name="CustomShape 11"/>
              <p:cNvSpPr/>
              <p:nvPr/>
            </p:nvSpPr>
            <p:spPr>
              <a:xfrm>
                <a:off x="-765720" y="860760"/>
                <a:ext cx="1269000" cy="198720"/>
              </a:xfrm>
              <a:custGeom>
                <a:avLst/>
                <a:gdLst/>
                <a:ahLst/>
                <a:cxnLst/>
                <a:rect l="l" t="t" r="r" b="b"/>
                <a:pathLst>
                  <a:path w="50769" h="7966">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style>
              <a:lnRef idx="0">
                <a:scrgbClr r="0" g="0" b="0"/>
              </a:lnRef>
              <a:fillRef idx="0">
                <a:scrgbClr r="0" g="0" b="0"/>
              </a:fillRef>
              <a:effectRef idx="0">
                <a:scrgbClr r="0" g="0" b="0"/>
              </a:effectRef>
              <a:fontRef idx="minor"/>
            </p:style>
          </p:sp>
        </p:grpSp>
        <p:grpSp>
          <p:nvGrpSpPr>
            <p:cNvPr id="64" name="Group 12"/>
            <p:cNvGrpSpPr/>
            <p:nvPr/>
          </p:nvGrpSpPr>
          <p:grpSpPr>
            <a:xfrm>
              <a:off x="269280" y="1667520"/>
              <a:ext cx="200880" cy="628560"/>
              <a:chOff x="269280" y="1667520"/>
              <a:chExt cx="200880" cy="628560"/>
            </a:xfrm>
          </p:grpSpPr>
          <p:sp>
            <p:nvSpPr>
              <p:cNvPr id="65" name="CustomShape 13"/>
              <p:cNvSpPr/>
              <p:nvPr/>
            </p:nvSpPr>
            <p:spPr>
              <a:xfrm rot="5400000">
                <a:off x="269280" y="1667520"/>
                <a:ext cx="200880" cy="200880"/>
              </a:xfrm>
              <a:prstGeom prst="rect">
                <a:avLst/>
              </a:prstGeom>
              <a:solidFill>
                <a:schemeClr val="accent2"/>
              </a:solidFill>
              <a:ln>
                <a:noFill/>
              </a:ln>
            </p:spPr>
            <p:style>
              <a:lnRef idx="0">
                <a:scrgbClr r="0" g="0" b="0"/>
              </a:lnRef>
              <a:fillRef idx="0">
                <a:scrgbClr r="0" g="0" b="0"/>
              </a:fillRef>
              <a:effectRef idx="0">
                <a:scrgbClr r="0" g="0" b="0"/>
              </a:effectRef>
              <a:fontRef idx="minor"/>
            </p:style>
          </p:sp>
          <p:sp>
            <p:nvSpPr>
              <p:cNvPr id="66" name="CustomShape 14"/>
              <p:cNvSpPr/>
              <p:nvPr/>
            </p:nvSpPr>
            <p:spPr>
              <a:xfrm rot="5400000">
                <a:off x="269280" y="2095200"/>
                <a:ext cx="200880" cy="200880"/>
              </a:xfrm>
              <a:prstGeom prst="ellipse">
                <a:avLst/>
              </a:prstGeom>
              <a:solidFill>
                <a:schemeClr val="accent1"/>
              </a:solidFill>
              <a:ln>
                <a:noFill/>
              </a:ln>
            </p:spPr>
            <p:style>
              <a:lnRef idx="0">
                <a:scrgbClr r="0" g="0" b="0"/>
              </a:lnRef>
              <a:fillRef idx="0">
                <a:scrgbClr r="0" g="0" b="0"/>
              </a:fillRef>
              <a:effectRef idx="0">
                <a:scrgbClr r="0" g="0" b="0"/>
              </a:effectRef>
              <a:fontRef idx="minor"/>
            </p:style>
          </p:sp>
        </p:gr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720000" y="444960"/>
            <a:ext cx="7703640" cy="572400"/>
          </a:xfrm>
          <a:prstGeom prst="rect">
            <a:avLst/>
          </a:prstGeom>
        </p:spPr>
        <p:txBody>
          <a:bodyPr tIns="91440" bIns="91440">
            <a:noAutofit/>
          </a:bodyPr>
          <a:lstStyle/>
          <a:p>
            <a:r>
              <a:rPr lang="en-US" sz="3000" b="0" strike="noStrike" spc="-1">
                <a:solidFill>
                  <a:srgbClr val="000000"/>
                </a:solidFill>
                <a:latin typeface="Arial"/>
              </a:rPr>
              <a:t>Click to edit the title text format</a:t>
            </a:r>
          </a:p>
        </p:txBody>
      </p:sp>
      <p:sp>
        <p:nvSpPr>
          <p:cNvPr id="104" name="PlaceHolder 2"/>
          <p:cNvSpPr>
            <a:spLocks noGrp="1"/>
          </p:cNvSpPr>
          <p:nvPr>
            <p:ph type="title"/>
          </p:nvPr>
        </p:nvSpPr>
        <p:spPr>
          <a:xfrm>
            <a:off x="948600" y="1623240"/>
            <a:ext cx="605160" cy="447120"/>
          </a:xfrm>
          <a:prstGeom prst="rect">
            <a:avLst/>
          </a:prstGeom>
        </p:spPr>
        <p:txBody>
          <a:bodyPr tIns="91440" bIns="91440" anchor="ctr">
            <a:noAutofit/>
          </a:bodyPr>
          <a:lstStyle/>
          <a:p>
            <a:pPr>
              <a:lnSpc>
                <a:spcPct val="100000"/>
              </a:lnSpc>
            </a:pPr>
            <a:r>
              <a:rPr lang="en-US" sz="1800" b="1" strike="noStrike" spc="-1">
                <a:solidFill>
                  <a:srgbClr val="FFFED2"/>
                </a:solidFill>
                <a:latin typeface="Syne"/>
                <a:ea typeface="Syne"/>
              </a:rPr>
              <a:t>xx%</a:t>
            </a:r>
            <a:endParaRPr lang="en-US" sz="1800" b="0" strike="noStrike" spc="-1">
              <a:solidFill>
                <a:srgbClr val="000000"/>
              </a:solidFill>
              <a:latin typeface="Arial"/>
            </a:endParaRPr>
          </a:p>
        </p:txBody>
      </p:sp>
      <p:sp>
        <p:nvSpPr>
          <p:cNvPr id="105" name="PlaceHolder 3"/>
          <p:cNvSpPr>
            <a:spLocks noGrp="1"/>
          </p:cNvSpPr>
          <p:nvPr>
            <p:ph type="title"/>
          </p:nvPr>
        </p:nvSpPr>
        <p:spPr>
          <a:xfrm>
            <a:off x="948600" y="2500200"/>
            <a:ext cx="605160" cy="447120"/>
          </a:xfrm>
          <a:prstGeom prst="rect">
            <a:avLst/>
          </a:prstGeom>
        </p:spPr>
        <p:txBody>
          <a:bodyPr tIns="91440" bIns="91440" anchor="ctr">
            <a:noAutofit/>
          </a:bodyPr>
          <a:lstStyle/>
          <a:p>
            <a:pPr>
              <a:lnSpc>
                <a:spcPct val="100000"/>
              </a:lnSpc>
            </a:pPr>
            <a:r>
              <a:rPr lang="en-US" sz="1800" b="1" strike="noStrike" spc="-1">
                <a:solidFill>
                  <a:srgbClr val="FFFED2"/>
                </a:solidFill>
                <a:latin typeface="Syne"/>
                <a:ea typeface="Syne"/>
              </a:rPr>
              <a:t>xx%</a:t>
            </a:r>
            <a:endParaRPr lang="en-US" sz="1800" b="0" strike="noStrike" spc="-1">
              <a:solidFill>
                <a:srgbClr val="000000"/>
              </a:solidFill>
              <a:latin typeface="Arial"/>
            </a:endParaRPr>
          </a:p>
        </p:txBody>
      </p:sp>
      <p:sp>
        <p:nvSpPr>
          <p:cNvPr id="106" name="PlaceHolder 4"/>
          <p:cNvSpPr>
            <a:spLocks noGrp="1"/>
          </p:cNvSpPr>
          <p:nvPr>
            <p:ph type="title"/>
          </p:nvPr>
        </p:nvSpPr>
        <p:spPr>
          <a:xfrm>
            <a:off x="4510080" y="1623240"/>
            <a:ext cx="605160" cy="447120"/>
          </a:xfrm>
          <a:prstGeom prst="rect">
            <a:avLst/>
          </a:prstGeom>
        </p:spPr>
        <p:txBody>
          <a:bodyPr tIns="91440" bIns="91440" anchor="ctr">
            <a:noAutofit/>
          </a:bodyPr>
          <a:lstStyle/>
          <a:p>
            <a:pPr>
              <a:lnSpc>
                <a:spcPct val="100000"/>
              </a:lnSpc>
            </a:pPr>
            <a:r>
              <a:rPr lang="en-US" sz="1800" b="1" strike="noStrike" spc="-1">
                <a:solidFill>
                  <a:srgbClr val="FFFED2"/>
                </a:solidFill>
                <a:latin typeface="Syne"/>
                <a:ea typeface="Syne"/>
              </a:rPr>
              <a:t>xx%</a:t>
            </a:r>
            <a:endParaRPr lang="en-US" sz="1800" b="0" strike="noStrike" spc="-1">
              <a:solidFill>
                <a:srgbClr val="000000"/>
              </a:solidFill>
              <a:latin typeface="Arial"/>
            </a:endParaRPr>
          </a:p>
        </p:txBody>
      </p:sp>
      <p:sp>
        <p:nvSpPr>
          <p:cNvPr id="107" name="PlaceHolder 5"/>
          <p:cNvSpPr>
            <a:spLocks noGrp="1"/>
          </p:cNvSpPr>
          <p:nvPr>
            <p:ph type="title"/>
          </p:nvPr>
        </p:nvSpPr>
        <p:spPr>
          <a:xfrm>
            <a:off x="4510080" y="2500200"/>
            <a:ext cx="605160" cy="447120"/>
          </a:xfrm>
          <a:prstGeom prst="rect">
            <a:avLst/>
          </a:prstGeom>
        </p:spPr>
        <p:txBody>
          <a:bodyPr tIns="91440" bIns="91440" anchor="ctr">
            <a:noAutofit/>
          </a:bodyPr>
          <a:lstStyle/>
          <a:p>
            <a:pPr>
              <a:lnSpc>
                <a:spcPct val="100000"/>
              </a:lnSpc>
            </a:pPr>
            <a:r>
              <a:rPr lang="en-US" sz="1800" b="1" strike="noStrike" spc="-1">
                <a:solidFill>
                  <a:srgbClr val="FFFED2"/>
                </a:solidFill>
                <a:latin typeface="Syne"/>
                <a:ea typeface="Syne"/>
              </a:rPr>
              <a:t>xx%</a:t>
            </a:r>
            <a:endParaRPr lang="en-US" sz="1800" b="0" strike="noStrike" spc="-1">
              <a:solidFill>
                <a:srgbClr val="000000"/>
              </a:solidFill>
              <a:latin typeface="Arial"/>
            </a:endParaRPr>
          </a:p>
        </p:txBody>
      </p:sp>
      <p:sp>
        <p:nvSpPr>
          <p:cNvPr id="108" name="PlaceHolder 6"/>
          <p:cNvSpPr>
            <a:spLocks noGrp="1"/>
          </p:cNvSpPr>
          <p:nvPr>
            <p:ph type="title"/>
          </p:nvPr>
        </p:nvSpPr>
        <p:spPr>
          <a:xfrm>
            <a:off x="4510080" y="3377520"/>
            <a:ext cx="605160" cy="447120"/>
          </a:xfrm>
          <a:prstGeom prst="rect">
            <a:avLst/>
          </a:prstGeom>
        </p:spPr>
        <p:txBody>
          <a:bodyPr tIns="91440" bIns="91440" anchor="ctr">
            <a:noAutofit/>
          </a:bodyPr>
          <a:lstStyle/>
          <a:p>
            <a:pPr>
              <a:lnSpc>
                <a:spcPct val="100000"/>
              </a:lnSpc>
            </a:pPr>
            <a:r>
              <a:rPr lang="en-US" sz="1800" b="1" strike="noStrike" spc="-1">
                <a:solidFill>
                  <a:srgbClr val="FFFED2"/>
                </a:solidFill>
                <a:latin typeface="Syne"/>
                <a:ea typeface="Syne"/>
              </a:rPr>
              <a:t>xx%</a:t>
            </a:r>
            <a:endParaRPr lang="en-US" sz="1800" b="0" strike="noStrike" spc="-1">
              <a:solidFill>
                <a:srgbClr val="000000"/>
              </a:solidFill>
              <a:latin typeface="Arial"/>
            </a:endParaRPr>
          </a:p>
        </p:txBody>
      </p:sp>
      <p:sp>
        <p:nvSpPr>
          <p:cNvPr id="109" name="PlaceHolder 7"/>
          <p:cNvSpPr>
            <a:spLocks noGrp="1"/>
          </p:cNvSpPr>
          <p:nvPr>
            <p:ph type="title"/>
          </p:nvPr>
        </p:nvSpPr>
        <p:spPr>
          <a:xfrm>
            <a:off x="948600" y="3377520"/>
            <a:ext cx="605160" cy="447120"/>
          </a:xfrm>
          <a:prstGeom prst="rect">
            <a:avLst/>
          </a:prstGeom>
        </p:spPr>
        <p:txBody>
          <a:bodyPr tIns="91440" bIns="91440" anchor="ctr">
            <a:noAutofit/>
          </a:bodyPr>
          <a:lstStyle/>
          <a:p>
            <a:pPr>
              <a:lnSpc>
                <a:spcPct val="100000"/>
              </a:lnSpc>
            </a:pPr>
            <a:r>
              <a:rPr lang="en-US" sz="1800" b="1" strike="noStrike" spc="-1">
                <a:solidFill>
                  <a:srgbClr val="FFFED2"/>
                </a:solidFill>
                <a:latin typeface="Syne"/>
                <a:ea typeface="Syne"/>
              </a:rPr>
              <a:t>xx%</a:t>
            </a:r>
            <a:endParaRPr lang="en-US" sz="1800" b="0" strike="noStrike" spc="-1">
              <a:solidFill>
                <a:srgbClr val="000000"/>
              </a:solidFill>
              <a:latin typeface="Arial"/>
            </a:endParaRPr>
          </a:p>
        </p:txBody>
      </p:sp>
      <p:sp>
        <p:nvSpPr>
          <p:cNvPr id="110" name="CustomShape 8"/>
          <p:cNvSpPr/>
          <p:nvPr/>
        </p:nvSpPr>
        <p:spPr>
          <a:xfrm rot="2700000">
            <a:off x="8329320" y="3503880"/>
            <a:ext cx="846000" cy="2684160"/>
          </a:xfrm>
          <a:custGeom>
            <a:avLst/>
            <a:gdLst/>
            <a:ahLst/>
            <a:cxnLst/>
            <a:rect l="l" t="t" r="r" b="b"/>
            <a:pathLst>
              <a:path w="10455" h="3316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style>
          <a:lnRef idx="0">
            <a:scrgbClr r="0" g="0" b="0"/>
          </a:lnRef>
          <a:fillRef idx="0">
            <a:scrgbClr r="0" g="0" b="0"/>
          </a:fillRef>
          <a:effectRef idx="0">
            <a:scrgbClr r="0" g="0" b="0"/>
          </a:effectRef>
          <a:fontRef idx="minor"/>
        </p:style>
      </p:sp>
      <p:grpSp>
        <p:nvGrpSpPr>
          <p:cNvPr id="111" name="Group 9"/>
          <p:cNvGrpSpPr/>
          <p:nvPr/>
        </p:nvGrpSpPr>
        <p:grpSpPr>
          <a:xfrm>
            <a:off x="-76320" y="4569480"/>
            <a:ext cx="2421000" cy="705960"/>
            <a:chOff x="-76320" y="4569480"/>
            <a:chExt cx="2421000" cy="705960"/>
          </a:xfrm>
        </p:grpSpPr>
        <p:grpSp>
          <p:nvGrpSpPr>
            <p:cNvPr id="112" name="Group 10"/>
            <p:cNvGrpSpPr/>
            <p:nvPr/>
          </p:nvGrpSpPr>
          <p:grpSpPr>
            <a:xfrm>
              <a:off x="-76320" y="4569480"/>
              <a:ext cx="1210320" cy="705960"/>
              <a:chOff x="-76320" y="4569480"/>
              <a:chExt cx="1210320" cy="705960"/>
            </a:xfrm>
          </p:grpSpPr>
          <p:sp>
            <p:nvSpPr>
              <p:cNvPr id="113" name="CustomShape 11"/>
              <p:cNvSpPr/>
              <p:nvPr/>
            </p:nvSpPr>
            <p:spPr>
              <a:xfrm>
                <a:off x="-76320" y="4569480"/>
                <a:ext cx="1210320" cy="189360"/>
              </a:xfrm>
              <a:custGeom>
                <a:avLst/>
                <a:gdLst/>
                <a:ahLst/>
                <a:cxnLst/>
                <a:rect l="l" t="t" r="r" b="b"/>
                <a:pathLst>
                  <a:path w="50769" h="7954">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14" name="CustomShape 12"/>
              <p:cNvSpPr/>
              <p:nvPr/>
            </p:nvSpPr>
            <p:spPr>
              <a:xfrm>
                <a:off x="-76320" y="4827600"/>
                <a:ext cx="1210320" cy="189720"/>
              </a:xfrm>
              <a:custGeom>
                <a:avLst/>
                <a:gdLst/>
                <a:ahLst/>
                <a:cxnLst/>
                <a:rect l="l" t="t" r="r" b="b"/>
                <a:pathLst>
                  <a:path w="50769" h="7967">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15" name="CustomShape 13"/>
              <p:cNvSpPr/>
              <p:nvPr/>
            </p:nvSpPr>
            <p:spPr>
              <a:xfrm>
                <a:off x="-76320" y="5085720"/>
                <a:ext cx="1210320" cy="189720"/>
              </a:xfrm>
              <a:custGeom>
                <a:avLst/>
                <a:gdLst/>
                <a:ahLst/>
                <a:cxnLst/>
                <a:rect l="l" t="t" r="r" b="b"/>
                <a:pathLst>
                  <a:path w="50769" h="7966">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nvGrpSpPr>
            <p:cNvPr id="116" name="Group 14"/>
            <p:cNvGrpSpPr/>
            <p:nvPr/>
          </p:nvGrpSpPr>
          <p:grpSpPr>
            <a:xfrm>
              <a:off x="1134360" y="4569480"/>
              <a:ext cx="1210320" cy="705960"/>
              <a:chOff x="1134360" y="4569480"/>
              <a:chExt cx="1210320" cy="705960"/>
            </a:xfrm>
          </p:grpSpPr>
          <p:sp>
            <p:nvSpPr>
              <p:cNvPr id="117" name="CustomShape 15"/>
              <p:cNvSpPr/>
              <p:nvPr/>
            </p:nvSpPr>
            <p:spPr>
              <a:xfrm>
                <a:off x="1134360" y="4569480"/>
                <a:ext cx="1210320" cy="189360"/>
              </a:xfrm>
              <a:custGeom>
                <a:avLst/>
                <a:gdLst/>
                <a:ahLst/>
                <a:cxnLst/>
                <a:rect l="l" t="t" r="r" b="b"/>
                <a:pathLst>
                  <a:path w="50769" h="7954">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18" name="CustomShape 16"/>
              <p:cNvSpPr/>
              <p:nvPr/>
            </p:nvSpPr>
            <p:spPr>
              <a:xfrm>
                <a:off x="1134360" y="4827600"/>
                <a:ext cx="1210320" cy="189720"/>
              </a:xfrm>
              <a:custGeom>
                <a:avLst/>
                <a:gdLst/>
                <a:ahLst/>
                <a:cxnLst/>
                <a:rect l="l" t="t" r="r" b="b"/>
                <a:pathLst>
                  <a:path w="50769" h="7967">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19" name="CustomShape 17"/>
              <p:cNvSpPr/>
              <p:nvPr/>
            </p:nvSpPr>
            <p:spPr>
              <a:xfrm>
                <a:off x="1134360" y="5085720"/>
                <a:ext cx="1210320" cy="189720"/>
              </a:xfrm>
              <a:custGeom>
                <a:avLst/>
                <a:gdLst/>
                <a:ahLst/>
                <a:cxnLst/>
                <a:rect l="l" t="t" r="r" b="b"/>
                <a:pathLst>
                  <a:path w="50769" h="7966">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grpSp>
      <p:sp>
        <p:nvSpPr>
          <p:cNvPr id="120" name="CustomShape 18"/>
          <p:cNvSpPr/>
          <p:nvPr/>
        </p:nvSpPr>
        <p:spPr>
          <a:xfrm>
            <a:off x="7286760" y="-1775160"/>
            <a:ext cx="2284200" cy="247788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nvGrpSpPr>
          <p:cNvPr id="121" name="Group 19"/>
          <p:cNvGrpSpPr/>
          <p:nvPr/>
        </p:nvGrpSpPr>
        <p:grpSpPr>
          <a:xfrm>
            <a:off x="8299080" y="-378000"/>
            <a:ext cx="613440" cy="6291000"/>
            <a:chOff x="8299080" y="-378000"/>
            <a:chExt cx="613440" cy="6291000"/>
          </a:xfrm>
        </p:grpSpPr>
        <p:sp>
          <p:nvSpPr>
            <p:cNvPr id="122" name="CustomShape 20"/>
            <p:cNvSpPr/>
            <p:nvPr/>
          </p:nvSpPr>
          <p:spPr>
            <a:xfrm>
              <a:off x="8299080" y="-378000"/>
              <a:ext cx="118440" cy="6291000"/>
            </a:xfrm>
            <a:custGeom>
              <a:avLst/>
              <a:gdLst/>
              <a:ahLst/>
              <a:cxnLst/>
              <a:rect l="l" t="t" r="r" b="b"/>
              <a:pathLst>
                <a:path w="2680" h="142066">
                  <a:moveTo>
                    <a:pt x="0" y="0"/>
                  </a:moveTo>
                  <a:lnTo>
                    <a:pt x="0" y="142065"/>
                  </a:lnTo>
                  <a:lnTo>
                    <a:pt x="2679" y="142065"/>
                  </a:lnTo>
                  <a:lnTo>
                    <a:pt x="2679"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3" name="CustomShape 21"/>
            <p:cNvSpPr/>
            <p:nvPr/>
          </p:nvSpPr>
          <p:spPr>
            <a:xfrm>
              <a:off x="8546760" y="-378000"/>
              <a:ext cx="117720" cy="6291000"/>
            </a:xfrm>
            <a:custGeom>
              <a:avLst/>
              <a:gdLst/>
              <a:ahLst/>
              <a:cxnLst/>
              <a:rect l="l" t="t" r="r" b="b"/>
              <a:pathLst>
                <a:path w="2668" h="142066">
                  <a:moveTo>
                    <a:pt x="0" y="0"/>
                  </a:moveTo>
                  <a:lnTo>
                    <a:pt x="0" y="142065"/>
                  </a:lnTo>
                  <a:lnTo>
                    <a:pt x="2667" y="142065"/>
                  </a:lnTo>
                  <a:lnTo>
                    <a:pt x="2667"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124" name="CustomShape 22"/>
            <p:cNvSpPr/>
            <p:nvPr/>
          </p:nvSpPr>
          <p:spPr>
            <a:xfrm>
              <a:off x="8794080" y="-378000"/>
              <a:ext cx="118440" cy="6291000"/>
            </a:xfrm>
            <a:custGeom>
              <a:avLst/>
              <a:gdLst/>
              <a:ahLst/>
              <a:cxnLst/>
              <a:rect l="l" t="t" r="r" b="b"/>
              <a:pathLst>
                <a:path w="2680" h="142066">
                  <a:moveTo>
                    <a:pt x="0" y="0"/>
                  </a:moveTo>
                  <a:lnTo>
                    <a:pt x="0" y="142065"/>
                  </a:lnTo>
                  <a:lnTo>
                    <a:pt x="2679" y="142065"/>
                  </a:lnTo>
                  <a:lnTo>
                    <a:pt x="2679" y="0"/>
                  </a:lnTo>
                  <a:close/>
                </a:path>
              </a:pathLst>
            </a:custGeom>
            <a:solidFill>
              <a:schemeClr val="accent2"/>
            </a:solidFill>
            <a:ln>
              <a:noFill/>
            </a:ln>
          </p:spPr>
          <p:style>
            <a:lnRef idx="0">
              <a:scrgbClr r="0" g="0" b="0"/>
            </a:lnRef>
            <a:fillRef idx="0">
              <a:scrgbClr r="0" g="0" b="0"/>
            </a:fillRef>
            <a:effectRef idx="0">
              <a:scrgbClr r="0" g="0" b="0"/>
            </a:effectRef>
            <a:fontRef idx="minor"/>
          </p:style>
        </p:sp>
      </p:grpSp>
      <p:sp>
        <p:nvSpPr>
          <p:cNvPr id="125" name="PlaceHolder 2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720000" y="444960"/>
            <a:ext cx="4229280" cy="572400"/>
          </a:xfrm>
          <a:prstGeom prst="rect">
            <a:avLst/>
          </a:prstGeom>
        </p:spPr>
        <p:txBody>
          <a:bodyPr tIns="91440" bIns="91440">
            <a:noAutofit/>
          </a:bodyPr>
          <a:lstStyle/>
          <a:p>
            <a:r>
              <a:rPr lang="en-US" sz="3000" b="0" strike="noStrike" spc="-1">
                <a:solidFill>
                  <a:srgbClr val="000000"/>
                </a:solidFill>
                <a:latin typeface="Arial"/>
              </a:rPr>
              <a:t>Click to edit the title text format</a:t>
            </a:r>
          </a:p>
        </p:txBody>
      </p:sp>
      <p:sp>
        <p:nvSpPr>
          <p:cNvPr id="163" name="PlaceHolder 2"/>
          <p:cNvSpPr>
            <a:spLocks noGrp="1"/>
          </p:cNvSpPr>
          <p:nvPr>
            <p:ph type="body"/>
          </p:nvPr>
        </p:nvSpPr>
        <p:spPr>
          <a:xfrm>
            <a:off x="720000" y="1395000"/>
            <a:ext cx="4229280" cy="1364760"/>
          </a:xfrm>
          <a:prstGeom prst="rect">
            <a:avLst/>
          </a:prstGeom>
        </p:spPr>
        <p:txBody>
          <a:bodyPr tIns="91440" bIns="91440">
            <a:noAutofit/>
          </a:bodyPr>
          <a:lstStyle/>
          <a:p>
            <a:pPr marL="432000" indent="-324000">
              <a:spcBef>
                <a:spcPts val="1417"/>
              </a:spcBef>
              <a:buClr>
                <a:srgbClr val="FFFFFF"/>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1200" b="0" strike="noStrike" spc="-1">
                <a:solidFill>
                  <a:srgbClr val="000000"/>
                </a:solidFill>
                <a:latin typeface="Arial"/>
              </a:rPr>
              <a:t>Seventh Outline Level</a:t>
            </a:r>
          </a:p>
        </p:txBody>
      </p:sp>
      <p:sp>
        <p:nvSpPr>
          <p:cNvPr id="164" name="PlaceHolder 3"/>
          <p:cNvSpPr>
            <a:spLocks noGrp="1"/>
          </p:cNvSpPr>
          <p:nvPr>
            <p:ph type="body"/>
          </p:nvPr>
        </p:nvSpPr>
        <p:spPr>
          <a:xfrm>
            <a:off x="5435280" y="534960"/>
            <a:ext cx="2993400" cy="4073040"/>
          </a:xfrm>
          <a:prstGeom prst="rect">
            <a:avLst/>
          </a:prstGeom>
        </p:spPr>
        <p:txBody>
          <a:bodyPr lIns="90000" tIns="45000" rIns="90000" bIns="45000">
            <a:normAutofit fontScale="18000"/>
          </a:bodyPr>
          <a:lstStyle/>
          <a:p>
            <a:pPr marL="432000" indent="-324000">
              <a:spcBef>
                <a:spcPts val="1417"/>
              </a:spcBef>
              <a:buClr>
                <a:srgbClr val="FFFFFF"/>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1800" b="0" strike="noStrike" spc="-1">
                <a:solidFill>
                  <a:srgbClr val="000000"/>
                </a:solidFill>
                <a:latin typeface="Arial"/>
              </a:rPr>
              <a:t>Seventh Outline Level</a:t>
            </a:r>
          </a:p>
        </p:txBody>
      </p:sp>
      <p:sp>
        <p:nvSpPr>
          <p:cNvPr id="165" name="CustomShape 4"/>
          <p:cNvSpPr/>
          <p:nvPr/>
        </p:nvSpPr>
        <p:spPr>
          <a:xfrm rot="13500000">
            <a:off x="16560" y="3373560"/>
            <a:ext cx="477000" cy="1513440"/>
          </a:xfrm>
          <a:custGeom>
            <a:avLst/>
            <a:gdLst/>
            <a:ahLst/>
            <a:cxnLst/>
            <a:rect l="l" t="t" r="r" b="b"/>
            <a:pathLst>
              <a:path w="10455" h="3316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style>
          <a:lnRef idx="0">
            <a:scrgbClr r="0" g="0" b="0"/>
          </a:lnRef>
          <a:fillRef idx="0">
            <a:scrgbClr r="0" g="0" b="0"/>
          </a:fillRef>
          <a:effectRef idx="0">
            <a:scrgbClr r="0" g="0" b="0"/>
          </a:effectRef>
          <a:fontRef idx="minor"/>
        </p:style>
      </p:sp>
      <p:grpSp>
        <p:nvGrpSpPr>
          <p:cNvPr id="166" name="Group 5"/>
          <p:cNvGrpSpPr/>
          <p:nvPr/>
        </p:nvGrpSpPr>
        <p:grpSpPr>
          <a:xfrm>
            <a:off x="4279320" y="4577040"/>
            <a:ext cx="1102320" cy="643320"/>
            <a:chOff x="4279320" y="4577040"/>
            <a:chExt cx="1102320" cy="643320"/>
          </a:xfrm>
        </p:grpSpPr>
        <p:sp>
          <p:nvSpPr>
            <p:cNvPr id="167" name="CustomShape 6"/>
            <p:cNvSpPr/>
            <p:nvPr/>
          </p:nvSpPr>
          <p:spPr>
            <a:xfrm>
              <a:off x="4279320" y="4577040"/>
              <a:ext cx="1102320" cy="172440"/>
            </a:xfrm>
            <a:custGeom>
              <a:avLst/>
              <a:gdLst/>
              <a:ahLst/>
              <a:cxnLst/>
              <a:rect l="l" t="t" r="r" b="b"/>
              <a:pathLst>
                <a:path w="50769" h="7954">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168" name="CustomShape 7"/>
            <p:cNvSpPr/>
            <p:nvPr/>
          </p:nvSpPr>
          <p:spPr>
            <a:xfrm>
              <a:off x="4279320" y="4812480"/>
              <a:ext cx="1102320" cy="172800"/>
            </a:xfrm>
            <a:custGeom>
              <a:avLst/>
              <a:gdLst/>
              <a:ahLst/>
              <a:cxnLst/>
              <a:rect l="l" t="t" r="r" b="b"/>
              <a:pathLst>
                <a:path w="50769" h="7967">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169" name="CustomShape 8"/>
            <p:cNvSpPr/>
            <p:nvPr/>
          </p:nvSpPr>
          <p:spPr>
            <a:xfrm>
              <a:off x="4279320" y="5047560"/>
              <a:ext cx="1102320" cy="172800"/>
            </a:xfrm>
            <a:custGeom>
              <a:avLst/>
              <a:gdLst/>
              <a:ahLst/>
              <a:cxnLst/>
              <a:rect l="l" t="t" r="r" b="b"/>
              <a:pathLst>
                <a:path w="50769" h="7966">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style>
            <a:lnRef idx="0">
              <a:scrgbClr r="0" g="0" b="0"/>
            </a:lnRef>
            <a:fillRef idx="0">
              <a:scrgbClr r="0" g="0" b="0"/>
            </a:fillRef>
            <a:effectRef idx="0">
              <a:scrgbClr r="0" g="0" b="0"/>
            </a:effectRef>
            <a:fontRef idx="minor"/>
          </p:style>
        </p:sp>
      </p:gr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206" name="PlaceHolder 1"/>
          <p:cNvSpPr>
            <a:spLocks noGrp="1"/>
          </p:cNvSpPr>
          <p:nvPr>
            <p:ph type="title"/>
          </p:nvPr>
        </p:nvSpPr>
        <p:spPr>
          <a:xfrm>
            <a:off x="720000" y="444960"/>
            <a:ext cx="7703640" cy="572400"/>
          </a:xfrm>
          <a:prstGeom prst="rect">
            <a:avLst/>
          </a:prstGeom>
        </p:spPr>
        <p:txBody>
          <a:bodyPr tIns="91440" bIns="91440">
            <a:noAutofit/>
          </a:bodyPr>
          <a:lstStyle/>
          <a:p>
            <a:r>
              <a:rPr lang="en-US" sz="3000" b="0" strike="noStrike" spc="-1">
                <a:solidFill>
                  <a:srgbClr val="000000"/>
                </a:solidFill>
                <a:latin typeface="Arial"/>
              </a:rPr>
              <a:t>Click to edit the title text format</a:t>
            </a:r>
          </a:p>
        </p:txBody>
      </p:sp>
      <p:grpSp>
        <p:nvGrpSpPr>
          <p:cNvPr id="207" name="Group 2"/>
          <p:cNvGrpSpPr/>
          <p:nvPr/>
        </p:nvGrpSpPr>
        <p:grpSpPr>
          <a:xfrm>
            <a:off x="-133560" y="4544640"/>
            <a:ext cx="9411840" cy="572400"/>
            <a:chOff x="-133560" y="4544640"/>
            <a:chExt cx="9411840" cy="572400"/>
          </a:xfrm>
        </p:grpSpPr>
        <p:sp>
          <p:nvSpPr>
            <p:cNvPr id="208" name="CustomShape 3"/>
            <p:cNvSpPr/>
            <p:nvPr/>
          </p:nvSpPr>
          <p:spPr>
            <a:xfrm rot="5400000">
              <a:off x="4516920" y="-105840"/>
              <a:ext cx="110520" cy="9411840"/>
            </a:xfrm>
            <a:custGeom>
              <a:avLst/>
              <a:gdLst/>
              <a:ahLst/>
              <a:cxnLst/>
              <a:rect l="l" t="t" r="r" b="b"/>
              <a:pathLst>
                <a:path w="2680" h="142066">
                  <a:moveTo>
                    <a:pt x="0" y="0"/>
                  </a:moveTo>
                  <a:lnTo>
                    <a:pt x="0" y="142065"/>
                  </a:lnTo>
                  <a:lnTo>
                    <a:pt x="2679" y="142065"/>
                  </a:lnTo>
                  <a:lnTo>
                    <a:pt x="2679"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209" name="CustomShape 4"/>
            <p:cNvSpPr/>
            <p:nvPr/>
          </p:nvSpPr>
          <p:spPr>
            <a:xfrm rot="5400000">
              <a:off x="4517280" y="124560"/>
              <a:ext cx="109800" cy="9411840"/>
            </a:xfrm>
            <a:custGeom>
              <a:avLst/>
              <a:gdLst/>
              <a:ahLst/>
              <a:cxnLst/>
              <a:rect l="l" t="t" r="r" b="b"/>
              <a:pathLst>
                <a:path w="2668" h="142066">
                  <a:moveTo>
                    <a:pt x="0" y="0"/>
                  </a:moveTo>
                  <a:lnTo>
                    <a:pt x="0" y="142065"/>
                  </a:lnTo>
                  <a:lnTo>
                    <a:pt x="2667" y="142065"/>
                  </a:lnTo>
                  <a:lnTo>
                    <a:pt x="2667" y="0"/>
                  </a:ln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210" name="CustomShape 5"/>
            <p:cNvSpPr/>
            <p:nvPr/>
          </p:nvSpPr>
          <p:spPr>
            <a:xfrm rot="5400000">
              <a:off x="4516920" y="355680"/>
              <a:ext cx="110520" cy="9411840"/>
            </a:xfrm>
            <a:custGeom>
              <a:avLst/>
              <a:gdLst/>
              <a:ahLst/>
              <a:cxnLst/>
              <a:rect l="l" t="t" r="r" b="b"/>
              <a:pathLst>
                <a:path w="2680" h="142066">
                  <a:moveTo>
                    <a:pt x="0" y="0"/>
                  </a:moveTo>
                  <a:lnTo>
                    <a:pt x="0" y="142065"/>
                  </a:lnTo>
                  <a:lnTo>
                    <a:pt x="2679" y="142065"/>
                  </a:lnTo>
                  <a:lnTo>
                    <a:pt x="2679" y="0"/>
                  </a:lnTo>
                  <a:close/>
                </a:path>
              </a:pathLst>
            </a:custGeom>
            <a:solidFill>
              <a:schemeClr val="lt2"/>
            </a:solidFill>
            <a:ln>
              <a:noFill/>
            </a:ln>
          </p:spPr>
          <p:style>
            <a:lnRef idx="0">
              <a:scrgbClr r="0" g="0" b="0"/>
            </a:lnRef>
            <a:fillRef idx="0">
              <a:scrgbClr r="0" g="0" b="0"/>
            </a:fillRef>
            <a:effectRef idx="0">
              <a:scrgbClr r="0" g="0" b="0"/>
            </a:effectRef>
            <a:fontRef idx="minor"/>
          </p:style>
        </p:sp>
      </p:grpSp>
      <p:grpSp>
        <p:nvGrpSpPr>
          <p:cNvPr id="211" name="Group 6"/>
          <p:cNvGrpSpPr/>
          <p:nvPr/>
        </p:nvGrpSpPr>
        <p:grpSpPr>
          <a:xfrm>
            <a:off x="16560" y="-37800"/>
            <a:ext cx="740160" cy="1269000"/>
            <a:chOff x="16560" y="-37800"/>
            <a:chExt cx="740160" cy="1269000"/>
          </a:xfrm>
        </p:grpSpPr>
        <p:sp>
          <p:nvSpPr>
            <p:cNvPr id="212" name="CustomShape 7"/>
            <p:cNvSpPr/>
            <p:nvPr/>
          </p:nvSpPr>
          <p:spPr>
            <a:xfrm rot="16200000" flipV="1">
              <a:off x="23040" y="497160"/>
              <a:ext cx="1269000" cy="198360"/>
            </a:xfrm>
            <a:custGeom>
              <a:avLst/>
              <a:gdLst/>
              <a:ahLst/>
              <a:cxnLst/>
              <a:rect l="l" t="t" r="r" b="b"/>
              <a:pathLst>
                <a:path w="50769" h="7954">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13" name="CustomShape 8"/>
            <p:cNvSpPr/>
            <p:nvPr/>
          </p:nvSpPr>
          <p:spPr>
            <a:xfrm rot="16200000" flipV="1">
              <a:off x="-247680" y="496800"/>
              <a:ext cx="1269000" cy="198720"/>
            </a:xfrm>
            <a:custGeom>
              <a:avLst/>
              <a:gdLst/>
              <a:ahLst/>
              <a:cxnLst/>
              <a:rect l="l" t="t" r="r" b="b"/>
              <a:pathLst>
                <a:path w="50769" h="7967">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14" name="CustomShape 9"/>
            <p:cNvSpPr/>
            <p:nvPr/>
          </p:nvSpPr>
          <p:spPr>
            <a:xfrm rot="16200000" flipV="1">
              <a:off x="-518400" y="496800"/>
              <a:ext cx="1269000" cy="198720"/>
            </a:xfrm>
            <a:custGeom>
              <a:avLst/>
              <a:gdLst/>
              <a:ahLst/>
              <a:cxnLst/>
              <a:rect l="l" t="t" r="r" b="b"/>
              <a:pathLst>
                <a:path w="50769" h="7966">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sp>
        <p:nvSpPr>
          <p:cNvPr id="215" name="CustomShape 10"/>
          <p:cNvSpPr/>
          <p:nvPr/>
        </p:nvSpPr>
        <p:spPr>
          <a:xfrm flipH="1">
            <a:off x="8117640" y="-239400"/>
            <a:ext cx="2284200" cy="247788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216" name="CustomShape 11"/>
          <p:cNvSpPr/>
          <p:nvPr/>
        </p:nvSpPr>
        <p:spPr>
          <a:xfrm rot="10800000" flipH="1">
            <a:off x="8167680" y="3553200"/>
            <a:ext cx="3377520" cy="366408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nvGrpSpPr>
          <p:cNvPr id="217" name="Group 12"/>
          <p:cNvGrpSpPr/>
          <p:nvPr/>
        </p:nvGrpSpPr>
        <p:grpSpPr>
          <a:xfrm>
            <a:off x="-990360" y="3278880"/>
            <a:ext cx="3304080" cy="2359080"/>
            <a:chOff x="-990360" y="3278880"/>
            <a:chExt cx="3304080" cy="2359080"/>
          </a:xfrm>
        </p:grpSpPr>
        <p:sp>
          <p:nvSpPr>
            <p:cNvPr id="218" name="CustomShape 13"/>
            <p:cNvSpPr/>
            <p:nvPr/>
          </p:nvSpPr>
          <p:spPr>
            <a:xfrm rot="8100000" flipH="1">
              <a:off x="-37800" y="3017160"/>
              <a:ext cx="453960" cy="2882160"/>
            </a:xfrm>
            <a:custGeom>
              <a:avLst/>
              <a:gdLst/>
              <a:ahLst/>
              <a:cxnLst/>
              <a:rect l="l" t="t" r="r" b="b"/>
              <a:pathLst>
                <a:path w="10455" h="66319">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19" name="CustomShape 14"/>
            <p:cNvSpPr/>
            <p:nvPr/>
          </p:nvSpPr>
          <p:spPr>
            <a:xfrm rot="8100000" flipH="1">
              <a:off x="1416600" y="4186080"/>
              <a:ext cx="453960" cy="1440720"/>
            </a:xfrm>
            <a:custGeom>
              <a:avLst/>
              <a:gdLst/>
              <a:ahLst/>
              <a:cxnLst/>
              <a:rect l="l" t="t" r="r" b="b"/>
              <a:pathLst>
                <a:path w="10455" h="3316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style>
            <a:lnRef idx="0">
              <a:scrgbClr r="0" g="0" b="0"/>
            </a:lnRef>
            <a:fillRef idx="0">
              <a:scrgbClr r="0" g="0" b="0"/>
            </a:fillRef>
            <a:effectRef idx="0">
              <a:scrgbClr r="0" g="0" b="0"/>
            </a:effectRef>
            <a:fontRef idx="minor"/>
          </p:style>
        </p:sp>
      </p:grpSp>
      <p:sp>
        <p:nvSpPr>
          <p:cNvPr id="220" name="PlaceHolder 1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257" name="PlaceHolder 1"/>
          <p:cNvSpPr>
            <a:spLocks noGrp="1"/>
          </p:cNvSpPr>
          <p:nvPr>
            <p:ph type="title"/>
          </p:nvPr>
        </p:nvSpPr>
        <p:spPr>
          <a:xfrm>
            <a:off x="720000" y="444960"/>
            <a:ext cx="7703640" cy="572400"/>
          </a:xfrm>
          <a:prstGeom prst="rect">
            <a:avLst/>
          </a:prstGeom>
        </p:spPr>
        <p:txBody>
          <a:bodyPr tIns="91440" bIns="91440">
            <a:noAutofit/>
          </a:bodyPr>
          <a:lstStyle/>
          <a:p>
            <a:r>
              <a:rPr lang="en-US" sz="3000" b="0" strike="noStrike" spc="-1">
                <a:solidFill>
                  <a:srgbClr val="000000"/>
                </a:solidFill>
                <a:latin typeface="Arial"/>
              </a:rPr>
              <a:t>Click to edit the title text format</a:t>
            </a:r>
          </a:p>
        </p:txBody>
      </p:sp>
      <p:grpSp>
        <p:nvGrpSpPr>
          <p:cNvPr id="258" name="Group 2"/>
          <p:cNvGrpSpPr/>
          <p:nvPr/>
        </p:nvGrpSpPr>
        <p:grpSpPr>
          <a:xfrm>
            <a:off x="4513680" y="2516760"/>
            <a:ext cx="5139720" cy="5416560"/>
            <a:chOff x="4513680" y="2516760"/>
            <a:chExt cx="5139720" cy="5416560"/>
          </a:xfrm>
        </p:grpSpPr>
        <p:sp>
          <p:nvSpPr>
            <p:cNvPr id="259" name="CustomShape 3"/>
            <p:cNvSpPr/>
            <p:nvPr/>
          </p:nvSpPr>
          <p:spPr>
            <a:xfrm rot="10800000">
              <a:off x="4513680" y="4343040"/>
              <a:ext cx="3309120" cy="358992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260" name="CustomShape 4"/>
            <p:cNvSpPr/>
            <p:nvPr/>
          </p:nvSpPr>
          <p:spPr>
            <a:xfrm rot="13500000">
              <a:off x="8087400" y="3255120"/>
              <a:ext cx="484560" cy="3075120"/>
            </a:xfrm>
            <a:custGeom>
              <a:avLst/>
              <a:gdLst/>
              <a:ahLst/>
              <a:cxnLst/>
              <a:rect l="l" t="t" r="r" b="b"/>
              <a:pathLst>
                <a:path w="10455" h="66319">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61" name="CustomShape 5"/>
            <p:cNvSpPr/>
            <p:nvPr/>
          </p:nvSpPr>
          <p:spPr>
            <a:xfrm rot="2700000">
              <a:off x="8792640" y="2468160"/>
              <a:ext cx="435600" cy="1382400"/>
            </a:xfrm>
            <a:custGeom>
              <a:avLst/>
              <a:gdLst/>
              <a:ahLst/>
              <a:cxnLst/>
              <a:rect l="l" t="t" r="r" b="b"/>
              <a:pathLst>
                <a:path w="10455" h="3316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style>
            <a:lnRef idx="0">
              <a:scrgbClr r="0" g="0" b="0"/>
            </a:lnRef>
            <a:fillRef idx="0">
              <a:scrgbClr r="0" g="0" b="0"/>
            </a:fillRef>
            <a:effectRef idx="0">
              <a:scrgbClr r="0" g="0" b="0"/>
            </a:effectRef>
            <a:fontRef idx="minor"/>
          </p:style>
        </p:sp>
      </p:grpSp>
      <p:grpSp>
        <p:nvGrpSpPr>
          <p:cNvPr id="262" name="Group 6"/>
          <p:cNvGrpSpPr/>
          <p:nvPr/>
        </p:nvGrpSpPr>
        <p:grpSpPr>
          <a:xfrm>
            <a:off x="-382680" y="4002120"/>
            <a:ext cx="1269000" cy="740160"/>
            <a:chOff x="-382680" y="4002120"/>
            <a:chExt cx="1269000" cy="740160"/>
          </a:xfrm>
        </p:grpSpPr>
        <p:sp>
          <p:nvSpPr>
            <p:cNvPr id="263" name="CustomShape 7"/>
            <p:cNvSpPr/>
            <p:nvPr/>
          </p:nvSpPr>
          <p:spPr>
            <a:xfrm>
              <a:off x="-382680" y="4002120"/>
              <a:ext cx="1269000" cy="198360"/>
            </a:xfrm>
            <a:custGeom>
              <a:avLst/>
              <a:gdLst/>
              <a:ahLst/>
              <a:cxnLst/>
              <a:rect l="l" t="t" r="r" b="b"/>
              <a:pathLst>
                <a:path w="50769" h="7954">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264" name="CustomShape 8"/>
            <p:cNvSpPr/>
            <p:nvPr/>
          </p:nvSpPr>
          <p:spPr>
            <a:xfrm>
              <a:off x="-382680" y="4272840"/>
              <a:ext cx="1269000" cy="198720"/>
            </a:xfrm>
            <a:custGeom>
              <a:avLst/>
              <a:gdLst/>
              <a:ahLst/>
              <a:cxnLst/>
              <a:rect l="l" t="t" r="r" b="b"/>
              <a:pathLst>
                <a:path w="50769" h="7967">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265" name="CustomShape 9"/>
            <p:cNvSpPr/>
            <p:nvPr/>
          </p:nvSpPr>
          <p:spPr>
            <a:xfrm>
              <a:off x="-382680" y="4543560"/>
              <a:ext cx="1269000" cy="198720"/>
            </a:xfrm>
            <a:custGeom>
              <a:avLst/>
              <a:gdLst/>
              <a:ahLst/>
              <a:cxnLst/>
              <a:rect l="l" t="t" r="r" b="b"/>
              <a:pathLst>
                <a:path w="50769" h="7966">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sp>
        <p:nvSpPr>
          <p:cNvPr id="266" name="PlaceHolder 10"/>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303" name="PlaceHolder 1"/>
          <p:cNvSpPr>
            <a:spLocks noGrp="1"/>
          </p:cNvSpPr>
          <p:nvPr>
            <p:ph type="title"/>
          </p:nvPr>
        </p:nvSpPr>
        <p:spPr>
          <a:xfrm>
            <a:off x="720000" y="444960"/>
            <a:ext cx="7703640" cy="572400"/>
          </a:xfrm>
          <a:prstGeom prst="rect">
            <a:avLst/>
          </a:prstGeom>
        </p:spPr>
        <p:txBody>
          <a:bodyPr tIns="91440" bIns="91440">
            <a:noAutofit/>
          </a:bodyPr>
          <a:lstStyle/>
          <a:p>
            <a:r>
              <a:rPr lang="en-US" sz="3000" b="0" strike="noStrike" spc="-1">
                <a:solidFill>
                  <a:srgbClr val="000000"/>
                </a:solidFill>
                <a:latin typeface="Arial"/>
              </a:rPr>
              <a:t>Click to edit the title text format</a:t>
            </a:r>
          </a:p>
        </p:txBody>
      </p:sp>
      <p:grpSp>
        <p:nvGrpSpPr>
          <p:cNvPr id="304" name="Group 2"/>
          <p:cNvGrpSpPr/>
          <p:nvPr/>
        </p:nvGrpSpPr>
        <p:grpSpPr>
          <a:xfrm>
            <a:off x="-621720" y="2623320"/>
            <a:ext cx="2849040" cy="4337280"/>
            <a:chOff x="-621720" y="2623320"/>
            <a:chExt cx="2849040" cy="4337280"/>
          </a:xfrm>
        </p:grpSpPr>
        <p:sp>
          <p:nvSpPr>
            <p:cNvPr id="305" name="CustomShape 3"/>
            <p:cNvSpPr/>
            <p:nvPr/>
          </p:nvSpPr>
          <p:spPr>
            <a:xfrm rot="10800000" flipH="1">
              <a:off x="-506520" y="3994560"/>
              <a:ext cx="2733840" cy="296604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306" name="CustomShape 4"/>
            <p:cNvSpPr/>
            <p:nvPr/>
          </p:nvSpPr>
          <p:spPr>
            <a:xfrm rot="18900000" flipH="1">
              <a:off x="-181440" y="2572920"/>
              <a:ext cx="451080" cy="1432080"/>
            </a:xfrm>
            <a:custGeom>
              <a:avLst/>
              <a:gdLst/>
              <a:ahLst/>
              <a:cxnLst/>
              <a:rect l="l" t="t" r="r" b="b"/>
              <a:pathLst>
                <a:path w="10455" h="3316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307" name="Group 5"/>
          <p:cNvGrpSpPr/>
          <p:nvPr/>
        </p:nvGrpSpPr>
        <p:grpSpPr>
          <a:xfrm>
            <a:off x="8509320" y="361080"/>
            <a:ext cx="1269000" cy="740160"/>
            <a:chOff x="8509320" y="361080"/>
            <a:chExt cx="1269000" cy="740160"/>
          </a:xfrm>
        </p:grpSpPr>
        <p:sp>
          <p:nvSpPr>
            <p:cNvPr id="308" name="CustomShape 6"/>
            <p:cNvSpPr/>
            <p:nvPr/>
          </p:nvSpPr>
          <p:spPr>
            <a:xfrm>
              <a:off x="8509320" y="361080"/>
              <a:ext cx="1269000" cy="198360"/>
            </a:xfrm>
            <a:custGeom>
              <a:avLst/>
              <a:gdLst/>
              <a:ahLst/>
              <a:cxnLst/>
              <a:rect l="l" t="t" r="r" b="b"/>
              <a:pathLst>
                <a:path w="50769" h="7954">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09" name="CustomShape 7"/>
            <p:cNvSpPr/>
            <p:nvPr/>
          </p:nvSpPr>
          <p:spPr>
            <a:xfrm>
              <a:off x="8509320" y="631800"/>
              <a:ext cx="1269000" cy="198720"/>
            </a:xfrm>
            <a:custGeom>
              <a:avLst/>
              <a:gdLst/>
              <a:ahLst/>
              <a:cxnLst/>
              <a:rect l="l" t="t" r="r" b="b"/>
              <a:pathLst>
                <a:path w="50769" h="7967">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310" name="CustomShape 8"/>
            <p:cNvSpPr/>
            <p:nvPr/>
          </p:nvSpPr>
          <p:spPr>
            <a:xfrm>
              <a:off x="8509320" y="902520"/>
              <a:ext cx="1269000" cy="198720"/>
            </a:xfrm>
            <a:custGeom>
              <a:avLst/>
              <a:gdLst/>
              <a:ahLst/>
              <a:cxnLst/>
              <a:rect l="l" t="t" r="r" b="b"/>
              <a:pathLst>
                <a:path w="50769" h="7966">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style>
            <a:lnRef idx="0">
              <a:scrgbClr r="0" g="0" b="0"/>
            </a:lnRef>
            <a:fillRef idx="0">
              <a:scrgbClr r="0" g="0" b="0"/>
            </a:fillRef>
            <a:effectRef idx="0">
              <a:scrgbClr r="0" g="0" b="0"/>
            </a:effectRef>
            <a:fontRef idx="minor"/>
          </p:style>
        </p:sp>
      </p:grpSp>
      <p:sp>
        <p:nvSpPr>
          <p:cNvPr id="311" name="CustomShape 9"/>
          <p:cNvSpPr/>
          <p:nvPr/>
        </p:nvSpPr>
        <p:spPr>
          <a:xfrm rot="10800000" flipH="1">
            <a:off x="-2023200" y="-1732680"/>
            <a:ext cx="2733840" cy="296604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12" name="PlaceHolder 10"/>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349" name="PlaceHolder 1"/>
          <p:cNvSpPr>
            <a:spLocks noGrp="1"/>
          </p:cNvSpPr>
          <p:nvPr>
            <p:ph type="title"/>
          </p:nvPr>
        </p:nvSpPr>
        <p:spPr>
          <a:xfrm>
            <a:off x="720000" y="444960"/>
            <a:ext cx="7703640" cy="572400"/>
          </a:xfrm>
          <a:prstGeom prst="rect">
            <a:avLst/>
          </a:prstGeom>
        </p:spPr>
        <p:txBody>
          <a:bodyPr tIns="91440" bIns="91440">
            <a:noAutofit/>
          </a:bodyPr>
          <a:lstStyle/>
          <a:p>
            <a:r>
              <a:rPr lang="en-US" sz="3000" b="0" strike="noStrike" spc="-1">
                <a:solidFill>
                  <a:srgbClr val="000000"/>
                </a:solidFill>
                <a:latin typeface="Arial"/>
              </a:rPr>
              <a:t>Click to edit the title text format</a:t>
            </a:r>
          </a:p>
        </p:txBody>
      </p:sp>
      <p:grpSp>
        <p:nvGrpSpPr>
          <p:cNvPr id="350" name="Group 2"/>
          <p:cNvGrpSpPr/>
          <p:nvPr/>
        </p:nvGrpSpPr>
        <p:grpSpPr>
          <a:xfrm>
            <a:off x="6608880" y="2334960"/>
            <a:ext cx="3459240" cy="4341240"/>
            <a:chOff x="6608880" y="2334960"/>
            <a:chExt cx="3459240" cy="4341240"/>
          </a:xfrm>
        </p:grpSpPr>
        <p:grpSp>
          <p:nvGrpSpPr>
            <p:cNvPr id="351" name="Group 3"/>
            <p:cNvGrpSpPr/>
            <p:nvPr/>
          </p:nvGrpSpPr>
          <p:grpSpPr>
            <a:xfrm>
              <a:off x="6608880" y="4682520"/>
              <a:ext cx="1269000" cy="739800"/>
              <a:chOff x="6608880" y="4682520"/>
              <a:chExt cx="1269000" cy="739800"/>
            </a:xfrm>
          </p:grpSpPr>
          <p:sp>
            <p:nvSpPr>
              <p:cNvPr id="352" name="CustomShape 4"/>
              <p:cNvSpPr/>
              <p:nvPr/>
            </p:nvSpPr>
            <p:spPr>
              <a:xfrm>
                <a:off x="6608880" y="4682520"/>
                <a:ext cx="1269000" cy="198360"/>
              </a:xfrm>
              <a:custGeom>
                <a:avLst/>
                <a:gdLst/>
                <a:ahLst/>
                <a:cxnLst/>
                <a:rect l="l" t="t" r="r" b="b"/>
                <a:pathLst>
                  <a:path w="50769" h="7954">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53" name="CustomShape 5"/>
              <p:cNvSpPr/>
              <p:nvPr/>
            </p:nvSpPr>
            <p:spPr>
              <a:xfrm>
                <a:off x="6608880" y="4953240"/>
                <a:ext cx="1269000" cy="198720"/>
              </a:xfrm>
              <a:custGeom>
                <a:avLst/>
                <a:gdLst/>
                <a:ahLst/>
                <a:cxnLst/>
                <a:rect l="l" t="t" r="r" b="b"/>
                <a:pathLst>
                  <a:path w="50769" h="7967">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354" name="CustomShape 6"/>
              <p:cNvSpPr/>
              <p:nvPr/>
            </p:nvSpPr>
            <p:spPr>
              <a:xfrm>
                <a:off x="6608880" y="5223600"/>
                <a:ext cx="1269000" cy="198720"/>
              </a:xfrm>
              <a:custGeom>
                <a:avLst/>
                <a:gdLst/>
                <a:ahLst/>
                <a:cxnLst/>
                <a:rect l="l" t="t" r="r" b="b"/>
                <a:pathLst>
                  <a:path w="50769" h="7966">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style>
              <a:lnRef idx="0">
                <a:scrgbClr r="0" g="0" b="0"/>
              </a:lnRef>
              <a:fillRef idx="0">
                <a:scrgbClr r="0" g="0" b="0"/>
              </a:fillRef>
              <a:effectRef idx="0">
                <a:scrgbClr r="0" g="0" b="0"/>
              </a:effectRef>
              <a:fontRef idx="minor"/>
            </p:style>
          </p:sp>
        </p:grpSp>
        <p:sp>
          <p:nvSpPr>
            <p:cNvPr id="355" name="CustomShape 7"/>
            <p:cNvSpPr/>
            <p:nvPr/>
          </p:nvSpPr>
          <p:spPr>
            <a:xfrm rot="10800000">
              <a:off x="6998760" y="4197960"/>
              <a:ext cx="2284200" cy="247788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356" name="CustomShape 8"/>
            <p:cNvSpPr/>
            <p:nvPr/>
          </p:nvSpPr>
          <p:spPr>
            <a:xfrm rot="2700000">
              <a:off x="8987400" y="2188800"/>
              <a:ext cx="426600" cy="2026080"/>
            </a:xfrm>
            <a:custGeom>
              <a:avLst/>
              <a:gdLst/>
              <a:ahLst/>
              <a:cxnLst/>
              <a:rect l="l" t="t" r="r" b="b"/>
              <a:pathLst>
                <a:path w="10455" h="49614">
                  <a:moveTo>
                    <a:pt x="1" y="0"/>
                  </a:moveTo>
                  <a:lnTo>
                    <a:pt x="1" y="44386"/>
                  </a:lnTo>
                  <a:cubicBezTo>
                    <a:pt x="1" y="47280"/>
                    <a:pt x="2346" y="49613"/>
                    <a:pt x="5228" y="49613"/>
                  </a:cubicBezTo>
                  <a:cubicBezTo>
                    <a:pt x="8121" y="49613"/>
                    <a:pt x="10454" y="47268"/>
                    <a:pt x="10454" y="44386"/>
                  </a:cubicBezTo>
                  <a:lnTo>
                    <a:pt x="10454" y="0"/>
                  </a:lnTo>
                  <a:close/>
                </a:path>
              </a:pathLst>
            </a:custGeom>
            <a:solidFill>
              <a:schemeClr val="accent1"/>
            </a:solidFill>
            <a:ln>
              <a:noFill/>
            </a:ln>
          </p:spPr>
          <p:style>
            <a:lnRef idx="0">
              <a:scrgbClr r="0" g="0" b="0"/>
            </a:lnRef>
            <a:fillRef idx="0">
              <a:scrgbClr r="0" g="0" b="0"/>
            </a:fillRef>
            <a:effectRef idx="0">
              <a:scrgbClr r="0" g="0" b="0"/>
            </a:effectRef>
            <a:fontRef idx="minor"/>
          </p:style>
        </p:sp>
      </p:grpSp>
      <p:grpSp>
        <p:nvGrpSpPr>
          <p:cNvPr id="357" name="Group 9"/>
          <p:cNvGrpSpPr/>
          <p:nvPr/>
        </p:nvGrpSpPr>
        <p:grpSpPr>
          <a:xfrm>
            <a:off x="-1252080" y="-373680"/>
            <a:ext cx="2284200" cy="5517000"/>
            <a:chOff x="-1252080" y="-373680"/>
            <a:chExt cx="2284200" cy="5517000"/>
          </a:xfrm>
        </p:grpSpPr>
        <p:grpSp>
          <p:nvGrpSpPr>
            <p:cNvPr id="358" name="Group 10"/>
            <p:cNvGrpSpPr/>
            <p:nvPr/>
          </p:nvGrpSpPr>
          <p:grpSpPr>
            <a:xfrm>
              <a:off x="-73440" y="-58680"/>
              <a:ext cx="507240" cy="5202000"/>
              <a:chOff x="-73440" y="-58680"/>
              <a:chExt cx="507240" cy="5202000"/>
            </a:xfrm>
          </p:grpSpPr>
          <p:sp>
            <p:nvSpPr>
              <p:cNvPr id="359" name="CustomShape 11"/>
              <p:cNvSpPr/>
              <p:nvPr/>
            </p:nvSpPr>
            <p:spPr>
              <a:xfrm>
                <a:off x="-73440" y="-58680"/>
                <a:ext cx="97920" cy="5202000"/>
              </a:xfrm>
              <a:custGeom>
                <a:avLst/>
                <a:gdLst/>
                <a:ahLst/>
                <a:cxnLst/>
                <a:rect l="l" t="t" r="r" b="b"/>
                <a:pathLst>
                  <a:path w="2680" h="142066">
                    <a:moveTo>
                      <a:pt x="0" y="0"/>
                    </a:moveTo>
                    <a:lnTo>
                      <a:pt x="0" y="142065"/>
                    </a:lnTo>
                    <a:lnTo>
                      <a:pt x="2679" y="142065"/>
                    </a:lnTo>
                    <a:lnTo>
                      <a:pt x="2679"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360" name="CustomShape 12"/>
              <p:cNvSpPr/>
              <p:nvPr/>
            </p:nvSpPr>
            <p:spPr>
              <a:xfrm>
                <a:off x="131400" y="-58680"/>
                <a:ext cx="97200" cy="5202000"/>
              </a:xfrm>
              <a:custGeom>
                <a:avLst/>
                <a:gdLst/>
                <a:ahLst/>
                <a:cxnLst/>
                <a:rect l="l" t="t" r="r" b="b"/>
                <a:pathLst>
                  <a:path w="2668" h="142066">
                    <a:moveTo>
                      <a:pt x="0" y="0"/>
                    </a:moveTo>
                    <a:lnTo>
                      <a:pt x="0" y="142065"/>
                    </a:lnTo>
                    <a:lnTo>
                      <a:pt x="2667" y="142065"/>
                    </a:lnTo>
                    <a:lnTo>
                      <a:pt x="2667" y="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361" name="CustomShape 13"/>
              <p:cNvSpPr/>
              <p:nvPr/>
            </p:nvSpPr>
            <p:spPr>
              <a:xfrm>
                <a:off x="335880" y="-58680"/>
                <a:ext cx="97920" cy="5202000"/>
              </a:xfrm>
              <a:custGeom>
                <a:avLst/>
                <a:gdLst/>
                <a:ahLst/>
                <a:cxnLst/>
                <a:rect l="l" t="t" r="r" b="b"/>
                <a:pathLst>
                  <a:path w="2680" h="142066">
                    <a:moveTo>
                      <a:pt x="0" y="0"/>
                    </a:moveTo>
                    <a:lnTo>
                      <a:pt x="0" y="142065"/>
                    </a:lnTo>
                    <a:lnTo>
                      <a:pt x="2679" y="142065"/>
                    </a:lnTo>
                    <a:lnTo>
                      <a:pt x="2679" y="0"/>
                    </a:lnTo>
                    <a:close/>
                  </a:path>
                </a:pathLst>
              </a:custGeom>
              <a:solidFill>
                <a:schemeClr val="accent2"/>
              </a:solidFill>
              <a:ln>
                <a:noFill/>
              </a:ln>
            </p:spPr>
            <p:style>
              <a:lnRef idx="0">
                <a:scrgbClr r="0" g="0" b="0"/>
              </a:lnRef>
              <a:fillRef idx="0">
                <a:scrgbClr r="0" g="0" b="0"/>
              </a:fillRef>
              <a:effectRef idx="0">
                <a:scrgbClr r="0" g="0" b="0"/>
              </a:effectRef>
              <a:fontRef idx="minor"/>
            </p:style>
          </p:sp>
        </p:grpSp>
        <p:sp>
          <p:nvSpPr>
            <p:cNvPr id="362" name="CustomShape 14"/>
            <p:cNvSpPr/>
            <p:nvPr/>
          </p:nvSpPr>
          <p:spPr>
            <a:xfrm>
              <a:off x="-1252080" y="-373680"/>
              <a:ext cx="2284200" cy="247788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style>
            <a:lnRef idx="0">
              <a:scrgbClr r="0" g="0" b="0"/>
            </a:lnRef>
            <a:fillRef idx="0">
              <a:scrgbClr r="0" g="0" b="0"/>
            </a:fillRef>
            <a:effectRef idx="0">
              <a:scrgbClr r="0" g="0" b="0"/>
            </a:effectRef>
            <a:fontRef idx="minor"/>
          </p:style>
        </p:sp>
      </p:grpSp>
      <p:sp>
        <p:nvSpPr>
          <p:cNvPr id="363" name="PlaceHolder 1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400" name="PlaceHolder 1"/>
          <p:cNvSpPr>
            <a:spLocks noGrp="1"/>
          </p:cNvSpPr>
          <p:nvPr>
            <p:ph type="title"/>
          </p:nvPr>
        </p:nvSpPr>
        <p:spPr>
          <a:xfrm>
            <a:off x="720000" y="444960"/>
            <a:ext cx="7703640" cy="572400"/>
          </a:xfrm>
          <a:prstGeom prst="rect">
            <a:avLst/>
          </a:prstGeom>
        </p:spPr>
        <p:txBody>
          <a:bodyPr tIns="91440" bIns="91440">
            <a:noAutofit/>
          </a:bodyPr>
          <a:lstStyle/>
          <a:p>
            <a:r>
              <a:rPr lang="en-US" sz="3000" b="0" strike="noStrike" spc="-1">
                <a:solidFill>
                  <a:srgbClr val="000000"/>
                </a:solidFill>
                <a:latin typeface="Arial"/>
              </a:rPr>
              <a:t>Click to edit the title text format</a:t>
            </a:r>
          </a:p>
        </p:txBody>
      </p:sp>
      <p:grpSp>
        <p:nvGrpSpPr>
          <p:cNvPr id="401" name="Group 2"/>
          <p:cNvGrpSpPr/>
          <p:nvPr/>
        </p:nvGrpSpPr>
        <p:grpSpPr>
          <a:xfrm>
            <a:off x="6861960" y="4593600"/>
            <a:ext cx="2420640" cy="705960"/>
            <a:chOff x="6861960" y="4593600"/>
            <a:chExt cx="2420640" cy="705960"/>
          </a:xfrm>
        </p:grpSpPr>
        <p:grpSp>
          <p:nvGrpSpPr>
            <p:cNvPr id="402" name="Group 3"/>
            <p:cNvGrpSpPr/>
            <p:nvPr/>
          </p:nvGrpSpPr>
          <p:grpSpPr>
            <a:xfrm>
              <a:off x="6861960" y="4593600"/>
              <a:ext cx="1210320" cy="705960"/>
              <a:chOff x="6861960" y="4593600"/>
              <a:chExt cx="1210320" cy="705960"/>
            </a:xfrm>
          </p:grpSpPr>
          <p:sp>
            <p:nvSpPr>
              <p:cNvPr id="403" name="CustomShape 4"/>
              <p:cNvSpPr/>
              <p:nvPr/>
            </p:nvSpPr>
            <p:spPr>
              <a:xfrm>
                <a:off x="6861960" y="4593600"/>
                <a:ext cx="1210320" cy="189360"/>
              </a:xfrm>
              <a:custGeom>
                <a:avLst/>
                <a:gdLst/>
                <a:ahLst/>
                <a:cxnLst/>
                <a:rect l="l" t="t" r="r" b="b"/>
                <a:pathLst>
                  <a:path w="50769" h="7954">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404" name="CustomShape 5"/>
              <p:cNvSpPr/>
              <p:nvPr/>
            </p:nvSpPr>
            <p:spPr>
              <a:xfrm>
                <a:off x="6861960" y="4851720"/>
                <a:ext cx="1210320" cy="189720"/>
              </a:xfrm>
              <a:custGeom>
                <a:avLst/>
                <a:gdLst/>
                <a:ahLst/>
                <a:cxnLst/>
                <a:rect l="l" t="t" r="r" b="b"/>
                <a:pathLst>
                  <a:path w="50769" h="7967">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405" name="CustomShape 6"/>
              <p:cNvSpPr/>
              <p:nvPr/>
            </p:nvSpPr>
            <p:spPr>
              <a:xfrm>
                <a:off x="6861960" y="5109840"/>
                <a:ext cx="1210320" cy="189720"/>
              </a:xfrm>
              <a:custGeom>
                <a:avLst/>
                <a:gdLst/>
                <a:ahLst/>
                <a:cxnLst/>
                <a:rect l="l" t="t" r="r" b="b"/>
                <a:pathLst>
                  <a:path w="50769" h="7966">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style>
              <a:lnRef idx="0">
                <a:scrgbClr r="0" g="0" b="0"/>
              </a:lnRef>
              <a:fillRef idx="0">
                <a:scrgbClr r="0" g="0" b="0"/>
              </a:fillRef>
              <a:effectRef idx="0">
                <a:scrgbClr r="0" g="0" b="0"/>
              </a:effectRef>
              <a:fontRef idx="minor"/>
            </p:style>
          </p:sp>
        </p:grpSp>
        <p:grpSp>
          <p:nvGrpSpPr>
            <p:cNvPr id="406" name="Group 7"/>
            <p:cNvGrpSpPr/>
            <p:nvPr/>
          </p:nvGrpSpPr>
          <p:grpSpPr>
            <a:xfrm>
              <a:off x="8072280" y="4593600"/>
              <a:ext cx="1210320" cy="705960"/>
              <a:chOff x="8072280" y="4593600"/>
              <a:chExt cx="1210320" cy="705960"/>
            </a:xfrm>
          </p:grpSpPr>
          <p:sp>
            <p:nvSpPr>
              <p:cNvPr id="407" name="CustomShape 8"/>
              <p:cNvSpPr/>
              <p:nvPr/>
            </p:nvSpPr>
            <p:spPr>
              <a:xfrm>
                <a:off x="8072280" y="4593600"/>
                <a:ext cx="1210320" cy="189360"/>
              </a:xfrm>
              <a:custGeom>
                <a:avLst/>
                <a:gdLst/>
                <a:ahLst/>
                <a:cxnLst/>
                <a:rect l="l" t="t" r="r" b="b"/>
                <a:pathLst>
                  <a:path w="50769" h="7954">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408" name="CustomShape 9"/>
              <p:cNvSpPr/>
              <p:nvPr/>
            </p:nvSpPr>
            <p:spPr>
              <a:xfrm>
                <a:off x="8072280" y="4851720"/>
                <a:ext cx="1210320" cy="189720"/>
              </a:xfrm>
              <a:custGeom>
                <a:avLst/>
                <a:gdLst/>
                <a:ahLst/>
                <a:cxnLst/>
                <a:rect l="l" t="t" r="r" b="b"/>
                <a:pathLst>
                  <a:path w="50769" h="7967">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style>
              <a:lnRef idx="0">
                <a:scrgbClr r="0" g="0" b="0"/>
              </a:lnRef>
              <a:fillRef idx="0">
                <a:scrgbClr r="0" g="0" b="0"/>
              </a:fillRef>
              <a:effectRef idx="0">
                <a:scrgbClr r="0" g="0" b="0"/>
              </a:effectRef>
              <a:fontRef idx="minor"/>
            </p:style>
          </p:sp>
          <p:sp>
            <p:nvSpPr>
              <p:cNvPr id="409" name="CustomShape 10"/>
              <p:cNvSpPr/>
              <p:nvPr/>
            </p:nvSpPr>
            <p:spPr>
              <a:xfrm>
                <a:off x="8072280" y="5109840"/>
                <a:ext cx="1210320" cy="189720"/>
              </a:xfrm>
              <a:custGeom>
                <a:avLst/>
                <a:gdLst/>
                <a:ahLst/>
                <a:cxnLst/>
                <a:rect l="l" t="t" r="r" b="b"/>
                <a:pathLst>
                  <a:path w="50769" h="7966">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style>
              <a:lnRef idx="0">
                <a:scrgbClr r="0" g="0" b="0"/>
              </a:lnRef>
              <a:fillRef idx="0">
                <a:scrgbClr r="0" g="0" b="0"/>
              </a:fillRef>
              <a:effectRef idx="0">
                <a:scrgbClr r="0" g="0" b="0"/>
              </a:effectRef>
              <a:fontRef idx="minor"/>
            </p:style>
          </p:sp>
        </p:grpSp>
      </p:grpSp>
      <p:sp>
        <p:nvSpPr>
          <p:cNvPr id="410" name="CustomShape 11"/>
          <p:cNvSpPr/>
          <p:nvPr/>
        </p:nvSpPr>
        <p:spPr>
          <a:xfrm flipH="1">
            <a:off x="8117640" y="-239400"/>
            <a:ext cx="2284200" cy="247788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style>
          <a:lnRef idx="0">
            <a:scrgbClr r="0" g="0" b="0"/>
          </a:lnRef>
          <a:fillRef idx="0">
            <a:scrgbClr r="0" g="0" b="0"/>
          </a:fillRef>
          <a:effectRef idx="0">
            <a:scrgbClr r="0" g="0" b="0"/>
          </a:effectRef>
          <a:fontRef idx="minor"/>
        </p:style>
      </p:sp>
      <p:grpSp>
        <p:nvGrpSpPr>
          <p:cNvPr id="411" name="Group 12"/>
          <p:cNvGrpSpPr/>
          <p:nvPr/>
        </p:nvGrpSpPr>
        <p:grpSpPr>
          <a:xfrm>
            <a:off x="-838080" y="3491640"/>
            <a:ext cx="3304080" cy="2359080"/>
            <a:chOff x="-838080" y="3491640"/>
            <a:chExt cx="3304080" cy="2359080"/>
          </a:xfrm>
        </p:grpSpPr>
        <p:sp>
          <p:nvSpPr>
            <p:cNvPr id="412" name="CustomShape 13"/>
            <p:cNvSpPr/>
            <p:nvPr/>
          </p:nvSpPr>
          <p:spPr>
            <a:xfrm rot="8100000" flipH="1">
              <a:off x="114120" y="3229920"/>
              <a:ext cx="453960" cy="2882160"/>
            </a:xfrm>
            <a:custGeom>
              <a:avLst/>
              <a:gdLst/>
              <a:ahLst/>
              <a:cxnLst/>
              <a:rect l="l" t="t" r="r" b="b"/>
              <a:pathLst>
                <a:path w="10455" h="66319">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13" name="CustomShape 14"/>
            <p:cNvSpPr/>
            <p:nvPr/>
          </p:nvSpPr>
          <p:spPr>
            <a:xfrm rot="8100000" flipH="1">
              <a:off x="1568880" y="4398840"/>
              <a:ext cx="453960" cy="1440720"/>
            </a:xfrm>
            <a:custGeom>
              <a:avLst/>
              <a:gdLst/>
              <a:ahLst/>
              <a:cxnLst/>
              <a:rect l="l" t="t" r="r" b="b"/>
              <a:pathLst>
                <a:path w="10455" h="3316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style>
            <a:lnRef idx="0">
              <a:scrgbClr r="0" g="0" b="0"/>
            </a:lnRef>
            <a:fillRef idx="0">
              <a:scrgbClr r="0" g="0" b="0"/>
            </a:fillRef>
            <a:effectRef idx="0">
              <a:scrgbClr r="0" g="0" b="0"/>
            </a:effectRef>
            <a:fontRef idx="minor"/>
          </p:style>
        </p:sp>
      </p:grpSp>
      <p:sp>
        <p:nvSpPr>
          <p:cNvPr id="414" name="PlaceHolder 1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atasets/joebeachcapital/car-crashes"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Shape 1"/>
          <p:cNvSpPr txBox="1"/>
          <p:nvPr/>
        </p:nvSpPr>
        <p:spPr>
          <a:xfrm>
            <a:off x="2006237" y="1691804"/>
            <a:ext cx="5397690" cy="978840"/>
          </a:xfrm>
          <a:prstGeom prst="rect">
            <a:avLst/>
          </a:prstGeom>
          <a:noFill/>
          <a:ln>
            <a:noFill/>
          </a:ln>
        </p:spPr>
        <p:txBody>
          <a:bodyPr tIns="91440" bIns="91440" anchor="b">
            <a:noAutofit/>
          </a:bodyPr>
          <a:lstStyle/>
          <a:p>
            <a:pPr algn="ctr">
              <a:lnSpc>
                <a:spcPct val="100000"/>
              </a:lnSpc>
              <a:tabLst>
                <a:tab pos="0" algn="l"/>
              </a:tabLst>
            </a:pPr>
            <a:r>
              <a:rPr lang="en" sz="5000" b="1" strike="noStrike" spc="-1" dirty="0">
                <a:solidFill>
                  <a:srgbClr val="FFFED2"/>
                </a:solidFill>
                <a:latin typeface="Syne"/>
                <a:ea typeface="Syne"/>
              </a:rPr>
              <a:t>Car crashes in USA</a:t>
            </a:r>
            <a:endParaRPr lang="en-US" sz="5000" b="0" strike="noStrike" spc="-1" dirty="0">
              <a:solidFill>
                <a:srgbClr val="000000"/>
              </a:solidFill>
              <a:latin typeface="Arial"/>
            </a:endParaRPr>
          </a:p>
        </p:txBody>
      </p:sp>
      <p:sp>
        <p:nvSpPr>
          <p:cNvPr id="555" name="TextShape 2"/>
          <p:cNvSpPr txBox="1"/>
          <p:nvPr/>
        </p:nvSpPr>
        <p:spPr>
          <a:xfrm>
            <a:off x="3499243" y="2861732"/>
            <a:ext cx="2145514" cy="978840"/>
          </a:xfrm>
          <a:prstGeom prst="rect">
            <a:avLst/>
          </a:prstGeom>
          <a:noFill/>
          <a:ln>
            <a:noFill/>
          </a:ln>
        </p:spPr>
        <p:txBody>
          <a:bodyPr tIns="91440" bIns="91440">
            <a:noAutofit/>
          </a:bodyPr>
          <a:lstStyle/>
          <a:p>
            <a:pPr>
              <a:lnSpc>
                <a:spcPct val="100000"/>
              </a:lnSpc>
              <a:tabLst>
                <a:tab pos="0" algn="l"/>
              </a:tabLst>
            </a:pPr>
            <a:r>
              <a:rPr lang="en-US" sz="1800" b="0" strike="noStrike" spc="-1" dirty="0" err="1">
                <a:solidFill>
                  <a:srgbClr val="FFFED2"/>
                </a:solidFill>
                <a:latin typeface="Asap"/>
                <a:ea typeface="Asap"/>
              </a:rPr>
              <a:t>Iskandarov</a:t>
            </a:r>
            <a:r>
              <a:rPr lang="en-US" sz="1800" b="0" strike="noStrike" spc="-1" dirty="0">
                <a:solidFill>
                  <a:srgbClr val="FFFED2"/>
                </a:solidFill>
                <a:latin typeface="Asap"/>
                <a:ea typeface="Asap"/>
              </a:rPr>
              <a:t> Ravan</a:t>
            </a:r>
            <a:endParaRPr lang="en-US" sz="1800" b="0" strike="noStrike" spc="-1" dirty="0">
              <a:latin typeface="Arial"/>
            </a:endParaRPr>
          </a:p>
          <a:p>
            <a:pPr>
              <a:lnSpc>
                <a:spcPct val="100000"/>
              </a:lnSpc>
              <a:tabLst>
                <a:tab pos="0" algn="l"/>
              </a:tabLst>
            </a:pPr>
            <a:r>
              <a:rPr lang="en-US" sz="1800" b="0" strike="noStrike" spc="-1" dirty="0">
                <a:solidFill>
                  <a:srgbClr val="FFFED2"/>
                </a:solidFill>
                <a:latin typeface="Asap"/>
                <a:ea typeface="Asap"/>
              </a:rPr>
              <a:t>Akhundzada Haji</a:t>
            </a:r>
            <a:endParaRPr lang="en-US" sz="1800" b="0" strike="noStrike" spc="-1" dirty="0">
              <a:latin typeface="Arial"/>
            </a:endParaRPr>
          </a:p>
          <a:p>
            <a:pPr>
              <a:lnSpc>
                <a:spcPct val="100000"/>
              </a:lnSpc>
              <a:tabLst>
                <a:tab pos="0" algn="l"/>
              </a:tabLst>
            </a:pPr>
            <a:r>
              <a:rPr lang="en-US" sz="1800" b="0" strike="noStrike" spc="-1" dirty="0">
                <a:solidFill>
                  <a:srgbClr val="FFFED2"/>
                </a:solidFill>
                <a:latin typeface="Asap"/>
                <a:ea typeface="Asap"/>
              </a:rPr>
              <a:t>Hasanov </a:t>
            </a:r>
            <a:r>
              <a:rPr lang="en-US" sz="1800" b="0" strike="noStrike" spc="-1" dirty="0" err="1">
                <a:solidFill>
                  <a:srgbClr val="FFFED2"/>
                </a:solidFill>
                <a:latin typeface="Asap"/>
                <a:ea typeface="Asap"/>
              </a:rPr>
              <a:t>Arzuman</a:t>
            </a:r>
            <a:endParaRPr lang="en-US" sz="1800" b="0" strike="noStrike" spc="-1" dirty="0">
              <a:latin typeface="Arial"/>
            </a:endParaRPr>
          </a:p>
        </p:txBody>
      </p:sp>
      <p:sp>
        <p:nvSpPr>
          <p:cNvPr id="556" name="CustomShape 3"/>
          <p:cNvSpPr/>
          <p:nvPr/>
        </p:nvSpPr>
        <p:spPr>
          <a:xfrm rot="2699400">
            <a:off x="8433000" y="1724760"/>
            <a:ext cx="490680" cy="3114360"/>
          </a:xfrm>
          <a:custGeom>
            <a:avLst/>
            <a:gdLst/>
            <a:ahLst/>
            <a:cxnLst/>
            <a:rect l="l" t="t" r="r" b="b"/>
            <a:pathLst>
              <a:path w="10455" h="66319">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style>
          <a:lnRef idx="0">
            <a:scrgbClr r="0" g="0" b="0"/>
          </a:lnRef>
          <a:fillRef idx="0">
            <a:scrgbClr r="0" g="0" b="0"/>
          </a:fillRef>
          <a:effectRef idx="0">
            <a:scrgbClr r="0" g="0" b="0"/>
          </a:effectRef>
          <a:fontRef idx="minor"/>
        </p:style>
        <p:txBody>
          <a:bodyPr/>
          <a:lstStyle/>
          <a:p>
            <a:endParaRPr lang="en-US"/>
          </a:p>
        </p:txBody>
      </p:sp>
      <p:sp>
        <p:nvSpPr>
          <p:cNvPr id="557" name="CustomShape 4"/>
          <p:cNvSpPr/>
          <p:nvPr/>
        </p:nvSpPr>
        <p:spPr>
          <a:xfrm rot="10800000">
            <a:off x="-4682160" y="2330280"/>
            <a:ext cx="7056720" cy="765576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style>
          <a:lnRef idx="0">
            <a:scrgbClr r="0" g="0" b="0"/>
          </a:lnRef>
          <a:fillRef idx="0">
            <a:scrgbClr r="0" g="0" b="0"/>
          </a:fillRef>
          <a:effectRef idx="0">
            <a:scrgbClr r="0" g="0" b="0"/>
          </a:effectRef>
          <a:fontRef idx="minor"/>
        </p:style>
        <p:txBody>
          <a:bodyPr/>
          <a:lstStyle/>
          <a:p>
            <a:endParaRPr lang="en-US"/>
          </a:p>
        </p:txBody>
      </p:sp>
    </p:spTree>
  </p:cSld>
  <p:clrMapOvr>
    <a:masterClrMapping/>
  </p:clrMapOvr>
  <p:transition spd="med">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TextShape 1"/>
          <p:cNvSpPr txBox="1"/>
          <p:nvPr/>
        </p:nvSpPr>
        <p:spPr>
          <a:xfrm>
            <a:off x="4663439" y="4663440"/>
            <a:ext cx="440823" cy="346320"/>
          </a:xfrm>
          <a:prstGeom prst="rect">
            <a:avLst/>
          </a:prstGeom>
          <a:noFill/>
          <a:ln>
            <a:noFill/>
          </a:ln>
        </p:spPr>
        <p:txBody>
          <a:bodyPr lIns="90000" tIns="45000" rIns="90000" bIns="45000">
            <a:noAutofit/>
          </a:bodyPr>
          <a:lstStyle/>
          <a:p>
            <a:r>
              <a:rPr lang="en-US" sz="1800" b="0" strike="noStrike" spc="-1" dirty="0">
                <a:solidFill>
                  <a:schemeClr val="bg1"/>
                </a:solidFill>
                <a:latin typeface="Arial"/>
              </a:rPr>
              <a:t>10</a:t>
            </a:r>
          </a:p>
        </p:txBody>
      </p:sp>
      <p:sp>
        <p:nvSpPr>
          <p:cNvPr id="3" name="TextBox 2">
            <a:extLst>
              <a:ext uri="{FF2B5EF4-FFF2-40B4-BE49-F238E27FC236}">
                <a16:creationId xmlns:a16="http://schemas.microsoft.com/office/drawing/2014/main" id="{E4A18B45-0505-0AEB-58EA-D3E882CC45C9}"/>
              </a:ext>
            </a:extLst>
          </p:cNvPr>
          <p:cNvSpPr txBox="1"/>
          <p:nvPr/>
        </p:nvSpPr>
        <p:spPr>
          <a:xfrm>
            <a:off x="1741796" y="524807"/>
            <a:ext cx="5660408"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 sz="3000" b="1" i="0" u="none" strike="noStrike" kern="1200" cap="none" spc="-1" normalizeH="0" baseline="0" noProof="0" dirty="0">
                <a:ln>
                  <a:noFill/>
                </a:ln>
                <a:solidFill>
                  <a:srgbClr val="FFFED2"/>
                </a:solidFill>
                <a:effectLst/>
                <a:uLnTx/>
                <a:uFillTx/>
                <a:latin typeface="Syne"/>
                <a:ea typeface="Syne"/>
              </a:rPr>
              <a:t>Findings</a:t>
            </a:r>
            <a:endParaRPr kumimoji="0" lang="en-US" sz="3000" b="0" i="0" u="none" strike="noStrike" kern="1200" cap="none" spc="-1" normalizeH="0" baseline="0" noProof="0" dirty="0">
              <a:ln>
                <a:noFill/>
              </a:ln>
              <a:solidFill>
                <a:srgbClr val="000000"/>
              </a:solidFill>
              <a:effectLst/>
              <a:uLnTx/>
              <a:uFillTx/>
              <a:latin typeface="Arial"/>
            </a:endParaRPr>
          </a:p>
        </p:txBody>
      </p:sp>
      <p:sp>
        <p:nvSpPr>
          <p:cNvPr id="7" name="TextBox 6">
            <a:extLst>
              <a:ext uri="{FF2B5EF4-FFF2-40B4-BE49-F238E27FC236}">
                <a16:creationId xmlns:a16="http://schemas.microsoft.com/office/drawing/2014/main" id="{B0D53FDC-8C6E-169C-47A5-D04E76C193F2}"/>
              </a:ext>
            </a:extLst>
          </p:cNvPr>
          <p:cNvSpPr txBox="1"/>
          <p:nvPr/>
        </p:nvSpPr>
        <p:spPr>
          <a:xfrm>
            <a:off x="926341" y="1210162"/>
            <a:ext cx="6996183" cy="923330"/>
          </a:xfrm>
          <a:prstGeom prst="rect">
            <a:avLst/>
          </a:prstGeom>
          <a:noFill/>
        </p:spPr>
        <p:txBody>
          <a:bodyPr wrap="square">
            <a:spAutoFit/>
          </a:bodyPr>
          <a:lstStyle/>
          <a:p>
            <a:r>
              <a:rPr lang="en-US" b="0" i="0" dirty="0">
                <a:solidFill>
                  <a:schemeClr val="bg1"/>
                </a:solidFill>
                <a:effectLst/>
                <a:latin typeface="Söhne"/>
              </a:rPr>
              <a:t>Most accidents are caused by sedan-type and station-wagon cars. The reason for this is people's preference for sedan and wagon cars in their daily lives.</a:t>
            </a:r>
            <a:endParaRPr lang="en-US" dirty="0">
              <a:solidFill>
                <a:schemeClr val="bg1"/>
              </a:solidFill>
            </a:endParaRPr>
          </a:p>
        </p:txBody>
      </p:sp>
      <p:pic>
        <p:nvPicPr>
          <p:cNvPr id="5" name="Picture 4" descr="A graph of a bar chart&#10;&#10;Description automatically generated with medium confidence">
            <a:extLst>
              <a:ext uri="{FF2B5EF4-FFF2-40B4-BE49-F238E27FC236}">
                <a16:creationId xmlns:a16="http://schemas.microsoft.com/office/drawing/2014/main" id="{0C5F2337-4D21-027F-22B1-DFDD261B5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25887" cy="5143500"/>
          </a:xfrm>
          <a:prstGeom prst="rect">
            <a:avLst/>
          </a:prstGeom>
        </p:spPr>
      </p:pic>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TextShape 1"/>
          <p:cNvSpPr txBox="1"/>
          <p:nvPr/>
        </p:nvSpPr>
        <p:spPr>
          <a:xfrm>
            <a:off x="720000" y="444960"/>
            <a:ext cx="7703640" cy="57240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FFFED2"/>
                </a:solidFill>
                <a:latin typeface="Syne"/>
                <a:ea typeface="Syne"/>
              </a:rPr>
              <a:t>Limitations</a:t>
            </a:r>
            <a:endParaRPr lang="en-US" sz="3000" b="0" strike="noStrike" spc="-1">
              <a:solidFill>
                <a:srgbClr val="000000"/>
              </a:solidFill>
              <a:latin typeface="Arial"/>
            </a:endParaRPr>
          </a:p>
        </p:txBody>
      </p:sp>
      <p:sp>
        <p:nvSpPr>
          <p:cNvPr id="600" name="CustomShape 2"/>
          <p:cNvSpPr/>
          <p:nvPr/>
        </p:nvSpPr>
        <p:spPr>
          <a:xfrm>
            <a:off x="914400" y="1693800"/>
            <a:ext cx="6698160" cy="11680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750" indent="-285750">
              <a:lnSpc>
                <a:spcPct val="100000"/>
              </a:lnSpc>
              <a:buFont typeface="Wingdings" panose="05000000000000000000" pitchFamily="2" charset="2"/>
              <a:buChar char="§"/>
              <a:tabLst>
                <a:tab pos="0" algn="l"/>
              </a:tabLst>
            </a:pPr>
            <a:r>
              <a:rPr lang="en-US" sz="1400" b="0" strike="noStrike" spc="-1" dirty="0">
                <a:solidFill>
                  <a:srgbClr val="FFFED2"/>
                </a:solidFill>
                <a:latin typeface="Arial"/>
                <a:ea typeface="Arial"/>
              </a:rPr>
              <a:t>The dataset was based on US. There were 5 borough – Brooklyn, Manhattan, Queens, Staten Island, Bronx.</a:t>
            </a:r>
            <a:endParaRPr lang="en-US" sz="1400" spc="-1" dirty="0">
              <a:solidFill>
                <a:srgbClr val="FFFED2"/>
              </a:solidFill>
              <a:latin typeface="Arial"/>
              <a:ea typeface="Arial"/>
            </a:endParaRPr>
          </a:p>
          <a:p>
            <a:pPr marL="285750" indent="-285750">
              <a:lnSpc>
                <a:spcPct val="100000"/>
              </a:lnSpc>
              <a:buFont typeface="Wingdings" panose="05000000000000000000" pitchFamily="2" charset="2"/>
              <a:buChar char="§"/>
              <a:tabLst>
                <a:tab pos="0" algn="l"/>
              </a:tabLst>
            </a:pPr>
            <a:endParaRPr lang="en-US" sz="1400" b="0" strike="noStrike" spc="-1" dirty="0">
              <a:latin typeface="Arial"/>
            </a:endParaRPr>
          </a:p>
          <a:p>
            <a:pPr marL="285750" indent="-285750">
              <a:lnSpc>
                <a:spcPct val="100000"/>
              </a:lnSpc>
              <a:buFont typeface="Wingdings" panose="05000000000000000000" pitchFamily="2" charset="2"/>
              <a:buChar char="§"/>
              <a:tabLst>
                <a:tab pos="0" algn="l"/>
              </a:tabLst>
            </a:pPr>
            <a:r>
              <a:rPr lang="en-US" sz="1400" b="0" strike="noStrike" spc="-1" dirty="0">
                <a:solidFill>
                  <a:srgbClr val="FFFED2"/>
                </a:solidFill>
                <a:latin typeface="Arial"/>
                <a:ea typeface="Arial"/>
              </a:rPr>
              <a:t>In this dataset we don’t have full detail about every accident. There were blank cells, that’s why we simplified it.</a:t>
            </a:r>
            <a:endParaRPr lang="en-US" sz="1400" b="0" strike="noStrike" spc="-1" dirty="0">
              <a:latin typeface="Arial"/>
            </a:endParaRPr>
          </a:p>
        </p:txBody>
      </p:sp>
      <p:sp>
        <p:nvSpPr>
          <p:cNvPr id="601" name="TextShape 3"/>
          <p:cNvSpPr txBox="1"/>
          <p:nvPr/>
        </p:nvSpPr>
        <p:spPr>
          <a:xfrm>
            <a:off x="4663440" y="4663440"/>
            <a:ext cx="457200" cy="365760"/>
          </a:xfrm>
          <a:prstGeom prst="rect">
            <a:avLst/>
          </a:prstGeom>
          <a:noFill/>
          <a:ln>
            <a:noFill/>
          </a:ln>
        </p:spPr>
        <p:txBody>
          <a:bodyPr lIns="90000" tIns="45000" rIns="90000" bIns="45000">
            <a:noAutofit/>
          </a:bodyPr>
          <a:lstStyle/>
          <a:p>
            <a:r>
              <a:rPr lang="en-US" sz="1800" b="0" strike="noStrike" spc="-1" dirty="0">
                <a:solidFill>
                  <a:schemeClr val="bg1"/>
                </a:solidFill>
                <a:latin typeface="Arial"/>
              </a:rPr>
              <a:t>11</a:t>
            </a:r>
          </a:p>
        </p:txBody>
      </p:sp>
    </p:spTree>
  </p:cSld>
  <p:clrMapOvr>
    <a:masterClrMapping/>
  </p:clrMapOvr>
  <p:transition spd="med">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TextShape 1"/>
          <p:cNvSpPr txBox="1"/>
          <p:nvPr/>
        </p:nvSpPr>
        <p:spPr>
          <a:xfrm>
            <a:off x="720180" y="425015"/>
            <a:ext cx="7703640" cy="57240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FFFED2"/>
                </a:solidFill>
                <a:latin typeface="Syne"/>
                <a:ea typeface="Syne"/>
              </a:rPr>
              <a:t>Conclusions</a:t>
            </a:r>
            <a:endParaRPr lang="en-US" sz="3000" b="0" strike="noStrike" spc="-1" dirty="0">
              <a:solidFill>
                <a:srgbClr val="000000"/>
              </a:solidFill>
              <a:latin typeface="Arial"/>
            </a:endParaRPr>
          </a:p>
        </p:txBody>
      </p:sp>
      <p:sp>
        <p:nvSpPr>
          <p:cNvPr id="603" name="CustomShape 2"/>
          <p:cNvSpPr/>
          <p:nvPr/>
        </p:nvSpPr>
        <p:spPr>
          <a:xfrm>
            <a:off x="1108440" y="1268640"/>
            <a:ext cx="3758760" cy="424080"/>
          </a:xfrm>
          <a:prstGeom prst="rect">
            <a:avLst/>
          </a:prstGeom>
          <a:noFill/>
          <a:ln>
            <a:noFill/>
          </a:ln>
        </p:spPr>
        <p:style>
          <a:lnRef idx="0">
            <a:scrgbClr r="0" g="0" b="0"/>
          </a:lnRef>
          <a:fillRef idx="0">
            <a:scrgbClr r="0" g="0" b="0"/>
          </a:fillRef>
          <a:effectRef idx="0">
            <a:scrgbClr r="0" g="0" b="0"/>
          </a:effectRef>
          <a:fontRef idx="minor"/>
        </p:style>
        <p:txBody>
          <a:bodyPr tIns="91440" bIns="91440" anchor="b">
            <a:noAutofit/>
          </a:bodyPr>
          <a:lstStyle/>
          <a:p>
            <a:pPr>
              <a:lnSpc>
                <a:spcPct val="100000"/>
              </a:lnSpc>
              <a:tabLst>
                <a:tab pos="0" algn="l"/>
              </a:tabLst>
            </a:pPr>
            <a:r>
              <a:rPr lang="az-Latn-AZ" sz="1800" b="1" strike="noStrike" spc="-1" dirty="0">
                <a:solidFill>
                  <a:srgbClr val="FFFED2"/>
                </a:solidFill>
                <a:latin typeface="Syne"/>
                <a:ea typeface="Syne"/>
              </a:rPr>
              <a:t>Time interval</a:t>
            </a:r>
            <a:endParaRPr lang="en-US" sz="1800" b="0" strike="noStrike" spc="-1" dirty="0">
              <a:latin typeface="Arial"/>
            </a:endParaRPr>
          </a:p>
        </p:txBody>
      </p:sp>
      <p:sp>
        <p:nvSpPr>
          <p:cNvPr id="604" name="CustomShape 3"/>
          <p:cNvSpPr/>
          <p:nvPr/>
        </p:nvSpPr>
        <p:spPr>
          <a:xfrm>
            <a:off x="1108440" y="1563840"/>
            <a:ext cx="6220408" cy="5724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spcAft>
                <a:spcPts val="1599"/>
              </a:spcAft>
              <a:tabLst>
                <a:tab pos="0" algn="l"/>
              </a:tabLst>
            </a:pPr>
            <a:r>
              <a:rPr lang="en-US" sz="1200" b="0" i="0" dirty="0">
                <a:solidFill>
                  <a:schemeClr val="bg1"/>
                </a:solidFill>
                <a:effectLst/>
                <a:latin typeface="Söhne"/>
              </a:rPr>
              <a:t>We conducted a comparative analysis of various data sets and visualized the results with charts, leading us to the conclusion that the majority of accidents occur between 16:00 and 18:00.</a:t>
            </a:r>
            <a:endParaRPr lang="en-US" sz="1200" b="0" strike="noStrike" spc="-1" dirty="0">
              <a:solidFill>
                <a:schemeClr val="bg1"/>
              </a:solidFill>
              <a:latin typeface="Arial"/>
            </a:endParaRPr>
          </a:p>
        </p:txBody>
      </p:sp>
      <p:sp>
        <p:nvSpPr>
          <p:cNvPr id="605" name="CustomShape 4"/>
          <p:cNvSpPr/>
          <p:nvPr/>
        </p:nvSpPr>
        <p:spPr>
          <a:xfrm>
            <a:off x="1108440" y="2345040"/>
            <a:ext cx="3758760" cy="424080"/>
          </a:xfrm>
          <a:prstGeom prst="rect">
            <a:avLst/>
          </a:prstGeom>
          <a:noFill/>
          <a:ln>
            <a:noFill/>
          </a:ln>
        </p:spPr>
        <p:style>
          <a:lnRef idx="0">
            <a:scrgbClr r="0" g="0" b="0"/>
          </a:lnRef>
          <a:fillRef idx="0">
            <a:scrgbClr r="0" g="0" b="0"/>
          </a:fillRef>
          <a:effectRef idx="0">
            <a:scrgbClr r="0" g="0" b="0"/>
          </a:effectRef>
          <a:fontRef idx="minor"/>
        </p:style>
        <p:txBody>
          <a:bodyPr tIns="91440" bIns="91440" anchor="b">
            <a:noAutofit/>
          </a:bodyPr>
          <a:lstStyle/>
          <a:p>
            <a:pPr>
              <a:lnSpc>
                <a:spcPct val="100000"/>
              </a:lnSpc>
              <a:tabLst>
                <a:tab pos="0" algn="l"/>
              </a:tabLst>
            </a:pPr>
            <a:r>
              <a:rPr lang="en-US" sz="1800" b="1" strike="noStrike" spc="-1" dirty="0">
                <a:solidFill>
                  <a:srgbClr val="FFFED2"/>
                </a:solidFill>
                <a:latin typeface="Syne"/>
                <a:ea typeface="Syne"/>
              </a:rPr>
              <a:t>Reasons of accidents </a:t>
            </a:r>
            <a:endParaRPr lang="en-US" sz="1800" b="0" strike="noStrike" spc="-1" dirty="0">
              <a:latin typeface="Arial"/>
            </a:endParaRPr>
          </a:p>
        </p:txBody>
      </p:sp>
      <p:sp>
        <p:nvSpPr>
          <p:cNvPr id="606" name="CustomShape 5"/>
          <p:cNvSpPr/>
          <p:nvPr/>
        </p:nvSpPr>
        <p:spPr>
          <a:xfrm>
            <a:off x="1108440" y="2674683"/>
            <a:ext cx="3758760" cy="73908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spcAft>
                <a:spcPts val="1599"/>
              </a:spcAft>
              <a:tabLst>
                <a:tab pos="0" algn="l"/>
              </a:tabLst>
            </a:pPr>
            <a:endParaRPr lang="en-US" sz="1200" b="0" strike="noStrike" spc="-1" dirty="0">
              <a:latin typeface="Arial"/>
            </a:endParaRPr>
          </a:p>
        </p:txBody>
      </p:sp>
      <p:sp>
        <p:nvSpPr>
          <p:cNvPr id="607" name="CustomShape 6"/>
          <p:cNvSpPr/>
          <p:nvPr/>
        </p:nvSpPr>
        <p:spPr>
          <a:xfrm>
            <a:off x="1108440" y="3421440"/>
            <a:ext cx="3758760" cy="424080"/>
          </a:xfrm>
          <a:prstGeom prst="rect">
            <a:avLst/>
          </a:prstGeom>
          <a:noFill/>
          <a:ln>
            <a:noFill/>
          </a:ln>
        </p:spPr>
        <p:style>
          <a:lnRef idx="0">
            <a:scrgbClr r="0" g="0" b="0"/>
          </a:lnRef>
          <a:fillRef idx="0">
            <a:scrgbClr r="0" g="0" b="0"/>
          </a:fillRef>
          <a:effectRef idx="0">
            <a:scrgbClr r="0" g="0" b="0"/>
          </a:effectRef>
          <a:fontRef idx="minor"/>
        </p:style>
        <p:txBody>
          <a:bodyPr tIns="91440" bIns="91440" anchor="b">
            <a:noAutofit/>
          </a:bodyPr>
          <a:lstStyle/>
          <a:p>
            <a:pPr>
              <a:lnSpc>
                <a:spcPct val="100000"/>
              </a:lnSpc>
              <a:tabLst>
                <a:tab pos="0" algn="l"/>
              </a:tabLst>
            </a:pPr>
            <a:r>
              <a:rPr lang="en-US" b="1" spc="-1" dirty="0">
                <a:solidFill>
                  <a:srgbClr val="FFFED2"/>
                </a:solidFill>
                <a:latin typeface="Syne"/>
                <a:ea typeface="Syne"/>
              </a:rPr>
              <a:t>Type of Vehicle</a:t>
            </a:r>
            <a:endParaRPr lang="en-US" sz="1800" b="0" strike="noStrike" spc="-1" dirty="0">
              <a:latin typeface="Arial"/>
            </a:endParaRPr>
          </a:p>
        </p:txBody>
      </p:sp>
      <p:sp>
        <p:nvSpPr>
          <p:cNvPr id="608" name="CustomShape 7"/>
          <p:cNvSpPr/>
          <p:nvPr/>
        </p:nvSpPr>
        <p:spPr>
          <a:xfrm>
            <a:off x="1108439" y="3716640"/>
            <a:ext cx="6220407" cy="575581"/>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spcAft>
                <a:spcPts val="1599"/>
              </a:spcAft>
              <a:tabLst>
                <a:tab pos="0" algn="l"/>
              </a:tabLst>
            </a:pPr>
            <a:r>
              <a:rPr lang="en-US" sz="1200" b="0" i="0" dirty="0">
                <a:solidFill>
                  <a:schemeClr val="bg1"/>
                </a:solidFill>
                <a:effectLst/>
                <a:latin typeface="Söhne"/>
              </a:rPr>
              <a:t>Sedan-type vehicles are frequently involved in accidents, largely due to the preference people have for them in their daily lives.</a:t>
            </a:r>
            <a:endParaRPr lang="en-US" sz="1200" b="0" strike="noStrike" spc="-1" dirty="0">
              <a:solidFill>
                <a:schemeClr val="bg1"/>
              </a:solidFill>
              <a:latin typeface="Arial"/>
            </a:endParaRPr>
          </a:p>
        </p:txBody>
      </p:sp>
      <p:sp>
        <p:nvSpPr>
          <p:cNvPr id="609" name="CustomShape 8"/>
          <p:cNvSpPr/>
          <p:nvPr/>
        </p:nvSpPr>
        <p:spPr>
          <a:xfrm>
            <a:off x="720000" y="1344960"/>
            <a:ext cx="285120" cy="522720"/>
          </a:xfrm>
          <a:prstGeom prst="roundRect">
            <a:avLst>
              <a:gd name="adj" fmla="val 50000"/>
            </a:avLst>
          </a:prstGeom>
          <a:solidFill>
            <a:schemeClr val="lt2"/>
          </a:solidFill>
          <a:ln>
            <a:noFill/>
          </a:ln>
        </p:spPr>
        <p:style>
          <a:lnRef idx="0">
            <a:scrgbClr r="0" g="0" b="0"/>
          </a:lnRef>
          <a:fillRef idx="0">
            <a:scrgbClr r="0" g="0" b="0"/>
          </a:fillRef>
          <a:effectRef idx="0">
            <a:scrgbClr r="0" g="0" b="0"/>
          </a:effectRef>
          <a:fontRef idx="minor"/>
        </p:style>
        <p:txBody>
          <a:bodyPr/>
          <a:lstStyle/>
          <a:p>
            <a:endParaRPr lang="en-US"/>
          </a:p>
        </p:txBody>
      </p:sp>
      <p:sp>
        <p:nvSpPr>
          <p:cNvPr id="610" name="CustomShape 9"/>
          <p:cNvSpPr/>
          <p:nvPr/>
        </p:nvSpPr>
        <p:spPr>
          <a:xfrm>
            <a:off x="720000" y="2421000"/>
            <a:ext cx="285120" cy="522720"/>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p:style>
        <p:txBody>
          <a:bodyPr/>
          <a:lstStyle/>
          <a:p>
            <a:endParaRPr lang="en-US"/>
          </a:p>
        </p:txBody>
      </p:sp>
      <p:sp>
        <p:nvSpPr>
          <p:cNvPr id="611" name="CustomShape 10"/>
          <p:cNvSpPr/>
          <p:nvPr/>
        </p:nvSpPr>
        <p:spPr>
          <a:xfrm>
            <a:off x="720000" y="3497400"/>
            <a:ext cx="285120" cy="522720"/>
          </a:xfrm>
          <a:prstGeom prst="roundRect">
            <a:avLst>
              <a:gd name="adj" fmla="val 50000"/>
            </a:avLst>
          </a:prstGeom>
          <a:solidFill>
            <a:schemeClr val="accent1"/>
          </a:solidFill>
          <a:ln>
            <a:noFill/>
          </a:ln>
        </p:spPr>
        <p:style>
          <a:lnRef idx="0">
            <a:scrgbClr r="0" g="0" b="0"/>
          </a:lnRef>
          <a:fillRef idx="0">
            <a:scrgbClr r="0" g="0" b="0"/>
          </a:fillRef>
          <a:effectRef idx="0">
            <a:scrgbClr r="0" g="0" b="0"/>
          </a:effectRef>
          <a:fontRef idx="minor"/>
        </p:style>
        <p:txBody>
          <a:bodyPr/>
          <a:lstStyle/>
          <a:p>
            <a:endParaRPr lang="en-US"/>
          </a:p>
        </p:txBody>
      </p:sp>
      <p:sp>
        <p:nvSpPr>
          <p:cNvPr id="613" name="TextShape 12"/>
          <p:cNvSpPr txBox="1"/>
          <p:nvPr/>
        </p:nvSpPr>
        <p:spPr>
          <a:xfrm>
            <a:off x="4663440" y="4663440"/>
            <a:ext cx="457200" cy="365760"/>
          </a:xfrm>
          <a:prstGeom prst="rect">
            <a:avLst/>
          </a:prstGeom>
          <a:noFill/>
          <a:ln>
            <a:noFill/>
          </a:ln>
        </p:spPr>
        <p:txBody>
          <a:bodyPr lIns="90000" tIns="45000" rIns="90000" bIns="45000">
            <a:noAutofit/>
          </a:bodyPr>
          <a:lstStyle/>
          <a:p>
            <a:r>
              <a:rPr lang="en-US" sz="1800" b="0" strike="noStrike" spc="-1" dirty="0">
                <a:solidFill>
                  <a:schemeClr val="bg1"/>
                </a:solidFill>
                <a:latin typeface="Arial"/>
              </a:rPr>
              <a:t>12</a:t>
            </a:r>
          </a:p>
        </p:txBody>
      </p:sp>
      <p:sp>
        <p:nvSpPr>
          <p:cNvPr id="5" name="TextBox 4">
            <a:extLst>
              <a:ext uri="{FF2B5EF4-FFF2-40B4-BE49-F238E27FC236}">
                <a16:creationId xmlns:a16="http://schemas.microsoft.com/office/drawing/2014/main" id="{8CEC1277-8569-C7BD-B368-BF2CC3F6B801}"/>
              </a:ext>
            </a:extLst>
          </p:cNvPr>
          <p:cNvSpPr txBox="1"/>
          <p:nvPr/>
        </p:nvSpPr>
        <p:spPr>
          <a:xfrm>
            <a:off x="1108439" y="2672906"/>
            <a:ext cx="6220407" cy="276999"/>
          </a:xfrm>
          <a:prstGeom prst="rect">
            <a:avLst/>
          </a:prstGeom>
          <a:noFill/>
        </p:spPr>
        <p:txBody>
          <a:bodyPr wrap="square">
            <a:spAutoFit/>
          </a:bodyPr>
          <a:lstStyle/>
          <a:p>
            <a:pPr>
              <a:lnSpc>
                <a:spcPct val="100000"/>
              </a:lnSpc>
              <a:spcAft>
                <a:spcPts val="1599"/>
              </a:spcAft>
              <a:tabLst>
                <a:tab pos="0" algn="l"/>
              </a:tabLst>
            </a:pPr>
            <a:r>
              <a:rPr lang="en-US" sz="1200" b="0" i="0" dirty="0">
                <a:solidFill>
                  <a:schemeClr val="bg1"/>
                </a:solidFill>
                <a:effectLst/>
                <a:latin typeface="Söhne"/>
              </a:rPr>
              <a:t>Driver distraction or inattention stands out as the leading cause of accidents.</a:t>
            </a:r>
            <a:endParaRPr lang="en-US" sz="1200" b="0" strike="noStrike" spc="-1" dirty="0">
              <a:solidFill>
                <a:schemeClr val="bg1"/>
              </a:solidFill>
              <a:latin typeface="Arial"/>
            </a:endParaRPr>
          </a:p>
        </p:txBody>
      </p:sp>
    </p:spTree>
  </p:cSld>
  <p:clrMapOvr>
    <a:masterClrMapping/>
  </p:clrMapOvr>
  <p:transition spd="med">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FE63D5-A4A4-33F8-C152-31B318CEC0E6}"/>
              </a:ext>
            </a:extLst>
          </p:cNvPr>
          <p:cNvSpPr txBox="1"/>
          <p:nvPr/>
        </p:nvSpPr>
        <p:spPr>
          <a:xfrm>
            <a:off x="1231710" y="1468861"/>
            <a:ext cx="5967483" cy="923330"/>
          </a:xfrm>
          <a:prstGeom prst="rect">
            <a:avLst/>
          </a:prstGeom>
          <a:noFill/>
        </p:spPr>
        <p:txBody>
          <a:bodyPr wrap="square">
            <a:spAutoFit/>
          </a:bodyPr>
          <a:lstStyle/>
          <a:p>
            <a:pPr marL="285750" indent="-285750">
              <a:buFont typeface="Wingdings" panose="05000000000000000000" pitchFamily="2" charset="2"/>
              <a:buChar char="§"/>
            </a:pPr>
            <a:r>
              <a:rPr lang="en-US" b="1" i="0" dirty="0">
                <a:solidFill>
                  <a:schemeClr val="bg1"/>
                </a:solidFill>
                <a:effectLst/>
                <a:latin typeface="Söhne"/>
              </a:rPr>
              <a:t>Technological Advances</a:t>
            </a:r>
            <a:endParaRPr lang="en-US" dirty="0">
              <a:solidFill>
                <a:schemeClr val="bg1"/>
              </a:solidFill>
              <a:latin typeface="Söhne"/>
            </a:endParaRPr>
          </a:p>
          <a:p>
            <a:pPr marL="285750" indent="-285750">
              <a:buFont typeface="Wingdings" panose="05000000000000000000" pitchFamily="2" charset="2"/>
              <a:buChar char="§"/>
            </a:pPr>
            <a:r>
              <a:rPr lang="en-US" b="1" i="0" dirty="0">
                <a:solidFill>
                  <a:schemeClr val="bg1"/>
                </a:solidFill>
                <a:effectLst/>
                <a:latin typeface="Söhne"/>
              </a:rPr>
              <a:t>Driver Assistance Systems (Auto Pilot)</a:t>
            </a:r>
          </a:p>
          <a:p>
            <a:pPr marL="285750" indent="-285750">
              <a:buFont typeface="Wingdings" panose="05000000000000000000" pitchFamily="2" charset="2"/>
              <a:buChar char="§"/>
            </a:pPr>
            <a:r>
              <a:rPr lang="en-US" b="1" i="0" dirty="0">
                <a:solidFill>
                  <a:schemeClr val="bg1"/>
                </a:solidFill>
                <a:effectLst/>
                <a:latin typeface="Söhne"/>
              </a:rPr>
              <a:t>Driver Training</a:t>
            </a:r>
            <a:endParaRPr lang="en-US" dirty="0">
              <a:solidFill>
                <a:schemeClr val="bg1"/>
              </a:solidFill>
            </a:endParaRPr>
          </a:p>
        </p:txBody>
      </p:sp>
      <p:sp>
        <p:nvSpPr>
          <p:cNvPr id="5" name="TextBox 4">
            <a:extLst>
              <a:ext uri="{FF2B5EF4-FFF2-40B4-BE49-F238E27FC236}">
                <a16:creationId xmlns:a16="http://schemas.microsoft.com/office/drawing/2014/main" id="{78BA3CDD-9733-945D-8BEC-CAB0C4D9A332}"/>
              </a:ext>
            </a:extLst>
          </p:cNvPr>
          <p:cNvSpPr txBox="1"/>
          <p:nvPr/>
        </p:nvSpPr>
        <p:spPr>
          <a:xfrm>
            <a:off x="1231710" y="620342"/>
            <a:ext cx="5575110"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kumimoji="0" lang="en" sz="3000" b="1" i="0" u="none" strike="noStrike" kern="1200" cap="none" spc="-1" normalizeH="0" baseline="0" noProof="0" dirty="0">
                <a:ln>
                  <a:noFill/>
                </a:ln>
                <a:solidFill>
                  <a:srgbClr val="FFFED2"/>
                </a:solidFill>
                <a:effectLst/>
                <a:uLnTx/>
                <a:uFillTx/>
                <a:latin typeface="Syne"/>
                <a:ea typeface="Syne"/>
              </a:rPr>
              <a:t>Solution</a:t>
            </a:r>
            <a:endParaRPr kumimoji="0" lang="en-US" sz="3000" b="0" i="0" u="none" strike="noStrike" kern="1200" cap="none" spc="-1" normalizeH="0" baseline="0" noProof="0" dirty="0">
              <a:ln>
                <a:noFill/>
              </a:ln>
              <a:solidFill>
                <a:srgbClr val="000000"/>
              </a:solidFill>
              <a:effectLst/>
              <a:uLnTx/>
              <a:uFillTx/>
              <a:latin typeface="Arial"/>
            </a:endParaRPr>
          </a:p>
        </p:txBody>
      </p:sp>
      <p:sp>
        <p:nvSpPr>
          <p:cNvPr id="8" name="TextShape 12">
            <a:extLst>
              <a:ext uri="{FF2B5EF4-FFF2-40B4-BE49-F238E27FC236}">
                <a16:creationId xmlns:a16="http://schemas.microsoft.com/office/drawing/2014/main" id="{43391954-31C9-F053-2CA9-F98A33422FEF}"/>
              </a:ext>
            </a:extLst>
          </p:cNvPr>
          <p:cNvSpPr txBox="1"/>
          <p:nvPr/>
        </p:nvSpPr>
        <p:spPr>
          <a:xfrm>
            <a:off x="4663440" y="4663440"/>
            <a:ext cx="457200" cy="365760"/>
          </a:xfrm>
          <a:prstGeom prst="rect">
            <a:avLst/>
          </a:prstGeom>
          <a:noFill/>
          <a:ln>
            <a:noFill/>
          </a:ln>
        </p:spPr>
        <p:txBody>
          <a:bodyPr lIns="90000" tIns="45000" rIns="90000" bIns="45000">
            <a:noAutofit/>
          </a:bodyPr>
          <a:lstStyle/>
          <a:p>
            <a:r>
              <a:rPr lang="en-US" sz="1800" b="0" strike="noStrike" spc="-1" dirty="0">
                <a:solidFill>
                  <a:schemeClr val="bg1"/>
                </a:solidFill>
                <a:latin typeface="Arial"/>
              </a:rPr>
              <a:t>1</a:t>
            </a:r>
            <a:r>
              <a:rPr lang="en-US" spc="-1" dirty="0">
                <a:solidFill>
                  <a:schemeClr val="bg1"/>
                </a:solidFill>
                <a:latin typeface="Arial"/>
              </a:rPr>
              <a:t>3</a:t>
            </a:r>
            <a:endParaRPr lang="en-US" sz="1800" b="0" strike="noStrike" spc="-1" dirty="0">
              <a:solidFill>
                <a:schemeClr val="bg1"/>
              </a:solidFill>
              <a:latin typeface="Arial"/>
            </a:endParaRPr>
          </a:p>
        </p:txBody>
      </p:sp>
    </p:spTree>
    <p:extLst>
      <p:ext uri="{BB962C8B-B14F-4D97-AF65-F5344CB8AC3E}">
        <p14:creationId xmlns:p14="http://schemas.microsoft.com/office/powerpoint/2010/main" val="1625805817"/>
      </p:ext>
    </p:extLst>
  </p:cSld>
  <p:clrMapOvr>
    <a:masterClrMapping/>
  </p:clrMapOvr>
  <p:transition spd="med">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TextShape 1"/>
          <p:cNvSpPr txBox="1"/>
          <p:nvPr/>
        </p:nvSpPr>
        <p:spPr>
          <a:xfrm>
            <a:off x="720000" y="444960"/>
            <a:ext cx="7703640" cy="572400"/>
          </a:xfrm>
          <a:prstGeom prst="rect">
            <a:avLst/>
          </a:prstGeom>
          <a:noFill/>
          <a:ln>
            <a:noFill/>
          </a:ln>
        </p:spPr>
        <p:txBody>
          <a:bodyPr tIns="91440" bIns="91440">
            <a:noAutofit/>
          </a:bodyPr>
          <a:lstStyle/>
          <a:p>
            <a:pPr>
              <a:lnSpc>
                <a:spcPct val="100000"/>
              </a:lnSpc>
              <a:tabLst>
                <a:tab pos="0" algn="l"/>
              </a:tabLst>
            </a:pPr>
            <a:r>
              <a:rPr lang="en" sz="3000" b="1" strike="noStrike" spc="-1" dirty="0">
                <a:solidFill>
                  <a:srgbClr val="FFFED2"/>
                </a:solidFill>
                <a:latin typeface="Syne"/>
                <a:ea typeface="Syne"/>
              </a:rPr>
              <a:t>References</a:t>
            </a:r>
            <a:endParaRPr lang="en-US" sz="3000" b="0" strike="noStrike" spc="-1" dirty="0">
              <a:solidFill>
                <a:srgbClr val="000000"/>
              </a:solidFill>
              <a:latin typeface="Arial"/>
            </a:endParaRPr>
          </a:p>
        </p:txBody>
      </p:sp>
      <p:sp>
        <p:nvSpPr>
          <p:cNvPr id="615" name="TextShape 2"/>
          <p:cNvSpPr txBox="1"/>
          <p:nvPr/>
        </p:nvSpPr>
        <p:spPr>
          <a:xfrm>
            <a:off x="720000" y="1103040"/>
            <a:ext cx="7703640" cy="3465720"/>
          </a:xfrm>
          <a:prstGeom prst="rect">
            <a:avLst/>
          </a:prstGeom>
          <a:noFill/>
          <a:ln>
            <a:noFill/>
          </a:ln>
        </p:spPr>
        <p:txBody>
          <a:bodyPr tIns="91440" bIns="91440">
            <a:noAutofit/>
          </a:bodyPr>
          <a:lstStyle/>
          <a:p>
            <a:pPr>
              <a:lnSpc>
                <a:spcPct val="100000"/>
              </a:lnSpc>
              <a:tabLst>
                <a:tab pos="0" algn="l"/>
              </a:tabLst>
            </a:pPr>
            <a:endParaRPr lang="en-US" sz="1400" b="0" strike="noStrike" spc="-1">
              <a:solidFill>
                <a:srgbClr val="000000"/>
              </a:solidFill>
              <a:latin typeface="Arial"/>
            </a:endParaRPr>
          </a:p>
          <a:p>
            <a:pPr>
              <a:lnSpc>
                <a:spcPct val="100000"/>
              </a:lnSpc>
              <a:tabLst>
                <a:tab pos="0" algn="l"/>
              </a:tabLst>
            </a:pPr>
            <a:r>
              <a:rPr lang="en-US" sz="1200" b="1" strike="noStrike" spc="-1">
                <a:solidFill>
                  <a:srgbClr val="FFFED2"/>
                </a:solidFill>
                <a:latin typeface="Asap"/>
                <a:ea typeface="Asap"/>
              </a:rPr>
              <a:t>Car Crashes Dataset - Kaggle</a:t>
            </a:r>
            <a:endParaRPr lang="en-US" sz="1200" b="0" strike="noStrike" spc="-1">
              <a:solidFill>
                <a:srgbClr val="000000"/>
              </a:solidFill>
              <a:latin typeface="Arial"/>
            </a:endParaRPr>
          </a:p>
          <a:p>
            <a:pPr marL="457200" indent="-304560">
              <a:lnSpc>
                <a:spcPct val="100000"/>
              </a:lnSpc>
              <a:buClr>
                <a:srgbClr val="FFFED2"/>
              </a:buClr>
              <a:buFont typeface="Asap"/>
              <a:buChar char="●"/>
              <a:tabLst>
                <a:tab pos="0" algn="l"/>
              </a:tabLst>
            </a:pPr>
            <a:r>
              <a:rPr lang="en-US" sz="1200" b="0" u="sng" strike="noStrike" spc="-1">
                <a:solidFill>
                  <a:srgbClr val="FFFED2"/>
                </a:solidFill>
                <a:uFillTx/>
                <a:latin typeface="Asap"/>
                <a:ea typeface="Asap"/>
                <a:hlinkClick r:id="rId2"/>
              </a:rPr>
              <a:t>Car Crashes | Kaggle</a:t>
            </a:r>
            <a:endParaRPr lang="en-US" sz="1200" b="0" strike="noStrike" spc="-1">
              <a:solidFill>
                <a:srgbClr val="000000"/>
              </a:solidFill>
              <a:latin typeface="Arial"/>
            </a:endParaRPr>
          </a:p>
          <a:p>
            <a:pPr>
              <a:lnSpc>
                <a:spcPct val="100000"/>
              </a:lnSpc>
              <a:tabLst>
                <a:tab pos="0" algn="l"/>
              </a:tabLst>
            </a:pPr>
            <a:endParaRPr lang="en-US" sz="1200" b="0" strike="noStrike" spc="-1">
              <a:solidFill>
                <a:srgbClr val="000000"/>
              </a:solidFill>
              <a:latin typeface="Arial"/>
            </a:endParaRPr>
          </a:p>
          <a:p>
            <a:pPr>
              <a:lnSpc>
                <a:spcPct val="100000"/>
              </a:lnSpc>
              <a:tabLst>
                <a:tab pos="0" algn="l"/>
              </a:tabLst>
            </a:pPr>
            <a:endParaRPr lang="en-US" sz="1200" b="0" strike="noStrike" spc="-1">
              <a:solidFill>
                <a:srgbClr val="000000"/>
              </a:solidFill>
              <a:latin typeface="Arial"/>
            </a:endParaRPr>
          </a:p>
        </p:txBody>
      </p:sp>
      <p:sp>
        <p:nvSpPr>
          <p:cNvPr id="616" name="TextShape 3"/>
          <p:cNvSpPr txBox="1"/>
          <p:nvPr/>
        </p:nvSpPr>
        <p:spPr>
          <a:xfrm>
            <a:off x="4663440" y="4663440"/>
            <a:ext cx="457200" cy="365760"/>
          </a:xfrm>
          <a:prstGeom prst="rect">
            <a:avLst/>
          </a:prstGeom>
          <a:noFill/>
          <a:ln>
            <a:noFill/>
          </a:ln>
        </p:spPr>
        <p:txBody>
          <a:bodyPr lIns="90000" tIns="45000" rIns="90000" bIns="45000">
            <a:noAutofit/>
          </a:bodyPr>
          <a:lstStyle/>
          <a:p>
            <a:r>
              <a:rPr lang="en-US" sz="1800" b="0" strike="noStrike" spc="-1" dirty="0">
                <a:solidFill>
                  <a:schemeClr val="bg1"/>
                </a:solidFill>
                <a:latin typeface="Arial"/>
              </a:rPr>
              <a:t>1</a:t>
            </a:r>
            <a:r>
              <a:rPr lang="en-US" spc="-1" dirty="0">
                <a:solidFill>
                  <a:schemeClr val="bg1"/>
                </a:solidFill>
                <a:latin typeface="Arial"/>
              </a:rPr>
              <a:t>4</a:t>
            </a:r>
            <a:endParaRPr lang="en-US" sz="1800" b="0" strike="noStrike" spc="-1" dirty="0">
              <a:solidFill>
                <a:schemeClr val="bg1"/>
              </a:solidFill>
              <a:latin typeface="Arial"/>
            </a:endParaRPr>
          </a:p>
        </p:txBody>
      </p:sp>
    </p:spTree>
  </p:cSld>
  <p:clrMapOvr>
    <a:masterClrMapping/>
  </p:clrMapOvr>
  <p:transition spd="med">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7" name="Group 1"/>
          <p:cNvGrpSpPr/>
          <p:nvPr/>
        </p:nvGrpSpPr>
        <p:grpSpPr>
          <a:xfrm>
            <a:off x="5950440" y="1591560"/>
            <a:ext cx="5738040" cy="6225120"/>
            <a:chOff x="5950440" y="1591560"/>
            <a:chExt cx="5738040" cy="6225120"/>
          </a:xfrm>
        </p:grpSpPr>
        <p:sp>
          <p:nvSpPr>
            <p:cNvPr id="618" name="CustomShape 2"/>
            <p:cNvSpPr/>
            <p:nvPr/>
          </p:nvSpPr>
          <p:spPr>
            <a:xfrm rot="10800000" flipH="1">
              <a:off x="5949720" y="1591560"/>
              <a:ext cx="5738040" cy="622512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style>
            <a:lnRef idx="0">
              <a:scrgbClr r="0" g="0" b="0"/>
            </a:lnRef>
            <a:fillRef idx="0">
              <a:scrgbClr r="0" g="0" b="0"/>
            </a:fillRef>
            <a:effectRef idx="0">
              <a:scrgbClr r="0" g="0" b="0"/>
            </a:effectRef>
            <a:fontRef idx="minor"/>
          </p:style>
          <p:txBody>
            <a:bodyPr/>
            <a:lstStyle/>
            <a:p>
              <a:endParaRPr lang="en-US"/>
            </a:p>
          </p:txBody>
        </p:sp>
        <p:sp>
          <p:nvSpPr>
            <p:cNvPr id="619" name="CustomShape 3"/>
            <p:cNvSpPr/>
            <p:nvPr/>
          </p:nvSpPr>
          <p:spPr>
            <a:xfrm rot="8100000" flipH="1">
              <a:off x="9328320" y="1328400"/>
              <a:ext cx="742680" cy="4715280"/>
            </a:xfrm>
            <a:custGeom>
              <a:avLst/>
              <a:gdLst/>
              <a:ahLst/>
              <a:cxnLst/>
              <a:rect l="l" t="t" r="r" b="b"/>
              <a:pathLst>
                <a:path w="10455" h="66319">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style>
            <a:lnRef idx="0">
              <a:scrgbClr r="0" g="0" b="0"/>
            </a:lnRef>
            <a:fillRef idx="0">
              <a:scrgbClr r="0" g="0" b="0"/>
            </a:fillRef>
            <a:effectRef idx="0">
              <a:scrgbClr r="0" g="0" b="0"/>
            </a:effectRef>
            <a:fontRef idx="minor"/>
          </p:style>
          <p:txBody>
            <a:bodyPr/>
            <a:lstStyle/>
            <a:p>
              <a:endParaRPr lang="en-US"/>
            </a:p>
          </p:txBody>
        </p:sp>
      </p:grpSp>
      <p:sp>
        <p:nvSpPr>
          <p:cNvPr id="621" name="TextShape 5"/>
          <p:cNvSpPr txBox="1"/>
          <p:nvPr/>
        </p:nvSpPr>
        <p:spPr>
          <a:xfrm>
            <a:off x="1098325" y="3263411"/>
            <a:ext cx="4319836" cy="1055880"/>
          </a:xfrm>
          <a:prstGeom prst="rect">
            <a:avLst/>
          </a:prstGeom>
          <a:solidFill>
            <a:schemeClr val="tx1">
              <a:lumMod val="75000"/>
              <a:lumOff val="25000"/>
            </a:schemeClr>
          </a:solidFill>
          <a:ln/>
        </p:spPr>
        <p:style>
          <a:lnRef idx="1">
            <a:schemeClr val="dk1"/>
          </a:lnRef>
          <a:fillRef idx="2">
            <a:schemeClr val="dk1"/>
          </a:fillRef>
          <a:effectRef idx="1">
            <a:schemeClr val="dk1"/>
          </a:effectRef>
          <a:fontRef idx="minor">
            <a:schemeClr val="dk1"/>
          </a:fontRef>
        </p:style>
        <p:txBody>
          <a:bodyPr tIns="91440" bIns="91440" anchor="b">
            <a:noAutofit/>
          </a:bodyPr>
          <a:lstStyle/>
          <a:p>
            <a:pPr algn="ctr">
              <a:lnSpc>
                <a:spcPct val="100000"/>
              </a:lnSpc>
              <a:tabLst>
                <a:tab pos="0" algn="l"/>
              </a:tabLst>
            </a:pPr>
            <a:r>
              <a:rPr lang="en" sz="6600" b="1" strike="noStrike" spc="-1" dirty="0">
                <a:solidFill>
                  <a:schemeClr val="bg1"/>
                </a:solidFill>
                <a:latin typeface="Syne"/>
                <a:ea typeface="Syne"/>
              </a:rPr>
              <a:t>THANKS</a:t>
            </a:r>
            <a:endParaRPr lang="en-US" sz="6000" b="0" strike="noStrike" spc="-1" dirty="0">
              <a:solidFill>
                <a:schemeClr val="bg1"/>
              </a:solidFill>
              <a:latin typeface="Arial"/>
            </a:endParaRPr>
          </a:p>
        </p:txBody>
      </p:sp>
    </p:spTree>
  </p:cSld>
  <p:clrMapOvr>
    <a:masterClrMapping/>
  </p:clrMapOvr>
  <p:transition spd="med">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extShape 1"/>
          <p:cNvSpPr txBox="1"/>
          <p:nvPr/>
        </p:nvSpPr>
        <p:spPr>
          <a:xfrm>
            <a:off x="720000" y="444960"/>
            <a:ext cx="7703640" cy="57240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FFFED2"/>
                </a:solidFill>
                <a:latin typeface="Syne"/>
                <a:ea typeface="Syne"/>
              </a:rPr>
              <a:t>Abstract</a:t>
            </a:r>
            <a:endParaRPr lang="en-US" sz="3000" b="0" strike="noStrike" spc="-1">
              <a:solidFill>
                <a:srgbClr val="000000"/>
              </a:solidFill>
              <a:latin typeface="Arial"/>
            </a:endParaRPr>
          </a:p>
        </p:txBody>
      </p:sp>
      <p:sp>
        <p:nvSpPr>
          <p:cNvPr id="559" name="TextShape 2"/>
          <p:cNvSpPr txBox="1"/>
          <p:nvPr/>
        </p:nvSpPr>
        <p:spPr>
          <a:xfrm>
            <a:off x="720000" y="1103040"/>
            <a:ext cx="7703640" cy="1933587"/>
          </a:xfrm>
          <a:prstGeom prst="rect">
            <a:avLst/>
          </a:prstGeom>
          <a:noFill/>
          <a:ln>
            <a:noFill/>
          </a:ln>
        </p:spPr>
        <p:txBody>
          <a:bodyPr tIns="91440" bIns="91440">
            <a:noAutofit/>
          </a:bodyPr>
          <a:lstStyle/>
          <a:p>
            <a:pPr>
              <a:lnSpc>
                <a:spcPct val="100000"/>
              </a:lnSpc>
              <a:spcAft>
                <a:spcPts val="1599"/>
              </a:spcAft>
              <a:tabLst>
                <a:tab pos="0" algn="l"/>
              </a:tabLst>
            </a:pPr>
            <a:r>
              <a:rPr lang="en-US" sz="1400" b="0" strike="noStrike" spc="-1" dirty="0">
                <a:solidFill>
                  <a:srgbClr val="FFFED2"/>
                </a:solidFill>
                <a:latin typeface="Asap"/>
                <a:ea typeface="Asap"/>
              </a:rPr>
              <a:t>In this presentation, we explore US car crashes. We analyze when and why these accidents happen using spreadsheet tools. We first investigate the timing of accidents. We seek patterns in day, month, and time of day. Next, we dive into the reasons behind these accidents. We examine factors like driver inattention, passing to closely, driver inexperience, and vehicle types. Our focus is on data-driven insights to enhance road safety and reduce accident impact. By the end, you'll understand car crash dynamics and tools for prevention.</a:t>
            </a:r>
            <a:endParaRPr lang="en-US" sz="1400" b="0" strike="noStrike" spc="-1" dirty="0">
              <a:solidFill>
                <a:srgbClr val="000000"/>
              </a:solidFill>
              <a:latin typeface="Arial"/>
            </a:endParaRPr>
          </a:p>
        </p:txBody>
      </p:sp>
      <p:sp>
        <p:nvSpPr>
          <p:cNvPr id="560" name="TextShape 3"/>
          <p:cNvSpPr txBox="1"/>
          <p:nvPr/>
        </p:nvSpPr>
        <p:spPr>
          <a:xfrm>
            <a:off x="4663440" y="4663440"/>
            <a:ext cx="365760" cy="346320"/>
          </a:xfrm>
          <a:prstGeom prst="rect">
            <a:avLst/>
          </a:prstGeom>
          <a:noFill/>
          <a:ln>
            <a:noFill/>
          </a:ln>
        </p:spPr>
        <p:txBody>
          <a:bodyPr lIns="90000" tIns="45000" rIns="90000" bIns="45000">
            <a:noAutofit/>
          </a:bodyPr>
          <a:lstStyle/>
          <a:p>
            <a:r>
              <a:rPr lang="en-US" sz="1800" b="0" strike="noStrike" spc="-1" dirty="0">
                <a:solidFill>
                  <a:schemeClr val="bg1"/>
                </a:solidFill>
                <a:latin typeface="Arial"/>
              </a:rPr>
              <a:t>2</a:t>
            </a:r>
          </a:p>
        </p:txBody>
      </p:sp>
    </p:spTree>
  </p:cSld>
  <p:clrMapOvr>
    <a:masterClrMapping/>
  </p:clrMapOvr>
  <p:transition spd="med">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TextShape 1"/>
          <p:cNvSpPr txBox="1"/>
          <p:nvPr/>
        </p:nvSpPr>
        <p:spPr>
          <a:xfrm>
            <a:off x="727560" y="1623240"/>
            <a:ext cx="605160" cy="447120"/>
          </a:xfrm>
          <a:prstGeom prst="rect">
            <a:avLst/>
          </a:prstGeom>
          <a:noFill/>
          <a:ln>
            <a:noFill/>
          </a:ln>
        </p:spPr>
        <p:txBody>
          <a:bodyPr tIns="91440" bIns="91440" anchor="ctr">
            <a:noAutofit/>
          </a:bodyPr>
          <a:lstStyle/>
          <a:p>
            <a:pPr>
              <a:lnSpc>
                <a:spcPct val="100000"/>
              </a:lnSpc>
              <a:tabLst>
                <a:tab pos="0" algn="l"/>
              </a:tabLst>
            </a:pPr>
            <a:r>
              <a:rPr lang="en" sz="1800" b="1" strike="noStrike" spc="-1">
                <a:solidFill>
                  <a:srgbClr val="FFFED2"/>
                </a:solidFill>
                <a:latin typeface="Syne"/>
                <a:ea typeface="Syne"/>
              </a:rPr>
              <a:t>01</a:t>
            </a:r>
            <a:endParaRPr lang="en-US" sz="1800" b="0" strike="noStrike" spc="-1">
              <a:solidFill>
                <a:srgbClr val="000000"/>
              </a:solidFill>
              <a:latin typeface="Arial"/>
            </a:endParaRPr>
          </a:p>
        </p:txBody>
      </p:sp>
      <p:sp>
        <p:nvSpPr>
          <p:cNvPr id="562" name="TextShape 2"/>
          <p:cNvSpPr txBox="1"/>
          <p:nvPr/>
        </p:nvSpPr>
        <p:spPr>
          <a:xfrm>
            <a:off x="727560" y="2500200"/>
            <a:ext cx="605160" cy="447120"/>
          </a:xfrm>
          <a:prstGeom prst="rect">
            <a:avLst/>
          </a:prstGeom>
          <a:noFill/>
          <a:ln>
            <a:noFill/>
          </a:ln>
        </p:spPr>
        <p:txBody>
          <a:bodyPr tIns="91440" bIns="91440" anchor="ctr">
            <a:noAutofit/>
          </a:bodyPr>
          <a:lstStyle/>
          <a:p>
            <a:pPr>
              <a:lnSpc>
                <a:spcPct val="100000"/>
              </a:lnSpc>
              <a:tabLst>
                <a:tab pos="0" algn="l"/>
              </a:tabLst>
            </a:pPr>
            <a:r>
              <a:rPr lang="en" sz="1800" b="1" strike="noStrike" spc="-1">
                <a:solidFill>
                  <a:srgbClr val="FFFED2"/>
                </a:solidFill>
                <a:latin typeface="Syne"/>
                <a:ea typeface="Syne"/>
              </a:rPr>
              <a:t>02</a:t>
            </a:r>
            <a:endParaRPr lang="en-US" sz="1800" b="0" strike="noStrike" spc="-1">
              <a:solidFill>
                <a:srgbClr val="000000"/>
              </a:solidFill>
              <a:latin typeface="Arial"/>
            </a:endParaRPr>
          </a:p>
        </p:txBody>
      </p:sp>
      <p:sp>
        <p:nvSpPr>
          <p:cNvPr id="563" name="TextShape 3"/>
          <p:cNvSpPr txBox="1"/>
          <p:nvPr/>
        </p:nvSpPr>
        <p:spPr>
          <a:xfrm>
            <a:off x="4572000" y="1623240"/>
            <a:ext cx="605160" cy="447120"/>
          </a:xfrm>
          <a:prstGeom prst="rect">
            <a:avLst/>
          </a:prstGeom>
          <a:noFill/>
          <a:ln>
            <a:noFill/>
          </a:ln>
        </p:spPr>
        <p:txBody>
          <a:bodyPr tIns="91440" bIns="91440" anchor="ctr">
            <a:noAutofit/>
          </a:bodyPr>
          <a:lstStyle/>
          <a:p>
            <a:pPr>
              <a:lnSpc>
                <a:spcPct val="100000"/>
              </a:lnSpc>
              <a:tabLst>
                <a:tab pos="0" algn="l"/>
              </a:tabLst>
            </a:pPr>
            <a:r>
              <a:rPr lang="en" sz="1800" b="1" strike="noStrike" spc="-1">
                <a:solidFill>
                  <a:srgbClr val="FFFED2"/>
                </a:solidFill>
                <a:latin typeface="Syne"/>
                <a:ea typeface="Syne"/>
              </a:rPr>
              <a:t>04</a:t>
            </a:r>
            <a:endParaRPr lang="en-US" sz="1800" b="0" strike="noStrike" spc="-1">
              <a:solidFill>
                <a:srgbClr val="000000"/>
              </a:solidFill>
              <a:latin typeface="Arial"/>
            </a:endParaRPr>
          </a:p>
        </p:txBody>
      </p:sp>
      <p:sp>
        <p:nvSpPr>
          <p:cNvPr id="564" name="TextShape 4"/>
          <p:cNvSpPr txBox="1"/>
          <p:nvPr/>
        </p:nvSpPr>
        <p:spPr>
          <a:xfrm>
            <a:off x="4572000" y="2500200"/>
            <a:ext cx="605160" cy="447120"/>
          </a:xfrm>
          <a:prstGeom prst="rect">
            <a:avLst/>
          </a:prstGeom>
          <a:noFill/>
          <a:ln>
            <a:noFill/>
          </a:ln>
        </p:spPr>
        <p:txBody>
          <a:bodyPr tIns="91440" bIns="91440" anchor="ctr">
            <a:noAutofit/>
          </a:bodyPr>
          <a:lstStyle/>
          <a:p>
            <a:pPr>
              <a:lnSpc>
                <a:spcPct val="100000"/>
              </a:lnSpc>
              <a:tabLst>
                <a:tab pos="0" algn="l"/>
              </a:tabLst>
            </a:pPr>
            <a:r>
              <a:rPr lang="en" sz="1800" b="1" strike="noStrike" spc="-1">
                <a:solidFill>
                  <a:srgbClr val="FFFED2"/>
                </a:solidFill>
                <a:latin typeface="Syne"/>
                <a:ea typeface="Syne"/>
              </a:rPr>
              <a:t>05</a:t>
            </a:r>
            <a:endParaRPr lang="en-US" sz="1800" b="0" strike="noStrike" spc="-1">
              <a:solidFill>
                <a:srgbClr val="000000"/>
              </a:solidFill>
              <a:latin typeface="Arial"/>
            </a:endParaRPr>
          </a:p>
        </p:txBody>
      </p:sp>
      <p:sp>
        <p:nvSpPr>
          <p:cNvPr id="565" name="TextShape 5"/>
          <p:cNvSpPr txBox="1"/>
          <p:nvPr/>
        </p:nvSpPr>
        <p:spPr>
          <a:xfrm>
            <a:off x="4572000" y="3377520"/>
            <a:ext cx="605160" cy="447120"/>
          </a:xfrm>
          <a:prstGeom prst="rect">
            <a:avLst/>
          </a:prstGeom>
          <a:noFill/>
          <a:ln>
            <a:noFill/>
          </a:ln>
        </p:spPr>
        <p:txBody>
          <a:bodyPr tIns="91440" bIns="91440" anchor="ctr">
            <a:noAutofit/>
          </a:bodyPr>
          <a:lstStyle/>
          <a:p>
            <a:pPr>
              <a:lnSpc>
                <a:spcPct val="100000"/>
              </a:lnSpc>
              <a:tabLst>
                <a:tab pos="0" algn="l"/>
              </a:tabLst>
            </a:pPr>
            <a:r>
              <a:rPr lang="en" sz="1800" b="1" strike="noStrike" spc="-1">
                <a:solidFill>
                  <a:srgbClr val="FFFED2"/>
                </a:solidFill>
                <a:latin typeface="Syne"/>
                <a:ea typeface="Syne"/>
              </a:rPr>
              <a:t>06</a:t>
            </a:r>
            <a:endParaRPr lang="en-US" sz="1800" b="0" strike="noStrike" spc="-1">
              <a:solidFill>
                <a:srgbClr val="000000"/>
              </a:solidFill>
              <a:latin typeface="Arial"/>
            </a:endParaRPr>
          </a:p>
        </p:txBody>
      </p:sp>
      <p:sp>
        <p:nvSpPr>
          <p:cNvPr id="566" name="TextShape 6"/>
          <p:cNvSpPr txBox="1"/>
          <p:nvPr/>
        </p:nvSpPr>
        <p:spPr>
          <a:xfrm>
            <a:off x="727560" y="3377520"/>
            <a:ext cx="605160" cy="447120"/>
          </a:xfrm>
          <a:prstGeom prst="rect">
            <a:avLst/>
          </a:prstGeom>
          <a:noFill/>
          <a:ln>
            <a:noFill/>
          </a:ln>
        </p:spPr>
        <p:txBody>
          <a:bodyPr tIns="91440" bIns="91440" anchor="ctr">
            <a:noAutofit/>
          </a:bodyPr>
          <a:lstStyle/>
          <a:p>
            <a:pPr>
              <a:lnSpc>
                <a:spcPct val="100000"/>
              </a:lnSpc>
              <a:tabLst>
                <a:tab pos="0" algn="l"/>
              </a:tabLst>
            </a:pPr>
            <a:r>
              <a:rPr lang="en" sz="1800" b="1" strike="noStrike" spc="-1">
                <a:solidFill>
                  <a:srgbClr val="FFFED2"/>
                </a:solidFill>
                <a:latin typeface="Syne"/>
                <a:ea typeface="Syne"/>
              </a:rPr>
              <a:t>03</a:t>
            </a:r>
            <a:endParaRPr lang="en-US" sz="1800" b="0" strike="noStrike" spc="-1">
              <a:solidFill>
                <a:srgbClr val="000000"/>
              </a:solidFill>
              <a:latin typeface="Arial"/>
            </a:endParaRPr>
          </a:p>
        </p:txBody>
      </p:sp>
      <p:sp>
        <p:nvSpPr>
          <p:cNvPr id="567" name="TextShape 7"/>
          <p:cNvSpPr txBox="1"/>
          <p:nvPr/>
        </p:nvSpPr>
        <p:spPr>
          <a:xfrm>
            <a:off x="1386000" y="1623240"/>
            <a:ext cx="2589120" cy="447120"/>
          </a:xfrm>
          <a:prstGeom prst="rect">
            <a:avLst/>
          </a:prstGeom>
          <a:noFill/>
          <a:ln>
            <a:noFill/>
          </a:ln>
        </p:spPr>
        <p:txBody>
          <a:bodyPr tIns="91440" bIns="91440">
            <a:noAutofit/>
          </a:bodyPr>
          <a:lstStyle/>
          <a:p>
            <a:pPr>
              <a:lnSpc>
                <a:spcPct val="100000"/>
              </a:lnSpc>
              <a:tabLst>
                <a:tab pos="0" algn="l"/>
              </a:tabLst>
            </a:pPr>
            <a:r>
              <a:rPr lang="en-US" sz="1800" b="1" strike="noStrike" spc="-1">
                <a:solidFill>
                  <a:srgbClr val="FFFED2"/>
                </a:solidFill>
                <a:latin typeface="Syne"/>
                <a:ea typeface="Syne"/>
              </a:rPr>
              <a:t>Saves lives and reduces injuries</a:t>
            </a:r>
            <a:endParaRPr lang="en-US" sz="1800" b="0" strike="noStrike" spc="-1">
              <a:latin typeface="Arial"/>
            </a:endParaRPr>
          </a:p>
        </p:txBody>
      </p:sp>
      <p:sp>
        <p:nvSpPr>
          <p:cNvPr id="568" name="TextShape 8"/>
          <p:cNvSpPr txBox="1"/>
          <p:nvPr/>
        </p:nvSpPr>
        <p:spPr>
          <a:xfrm>
            <a:off x="5230440" y="1623240"/>
            <a:ext cx="2589120" cy="447120"/>
          </a:xfrm>
          <a:prstGeom prst="rect">
            <a:avLst/>
          </a:prstGeom>
          <a:noFill/>
          <a:ln>
            <a:noFill/>
          </a:ln>
        </p:spPr>
        <p:txBody>
          <a:bodyPr tIns="91440" bIns="91440">
            <a:noAutofit/>
          </a:bodyPr>
          <a:lstStyle/>
          <a:p>
            <a:pPr>
              <a:lnSpc>
                <a:spcPct val="100000"/>
              </a:lnSpc>
              <a:tabLst>
                <a:tab pos="0" algn="l"/>
              </a:tabLst>
            </a:pPr>
            <a:r>
              <a:rPr lang="en-US" sz="1800" b="1" strike="noStrike" spc="-1">
                <a:solidFill>
                  <a:srgbClr val="FFFED2"/>
                </a:solidFill>
                <a:latin typeface="Syne"/>
                <a:ea typeface="Syne"/>
              </a:rPr>
              <a:t>Minimizes economic costs</a:t>
            </a:r>
            <a:endParaRPr lang="en-US" sz="1800" b="0" strike="noStrike" spc="-1">
              <a:latin typeface="Arial"/>
            </a:endParaRPr>
          </a:p>
        </p:txBody>
      </p:sp>
      <p:sp>
        <p:nvSpPr>
          <p:cNvPr id="569" name="TextShape 9"/>
          <p:cNvSpPr txBox="1"/>
          <p:nvPr/>
        </p:nvSpPr>
        <p:spPr>
          <a:xfrm>
            <a:off x="5230440" y="3377520"/>
            <a:ext cx="2589120" cy="447120"/>
          </a:xfrm>
          <a:prstGeom prst="rect">
            <a:avLst/>
          </a:prstGeom>
          <a:noFill/>
          <a:ln>
            <a:noFill/>
          </a:ln>
        </p:spPr>
        <p:txBody>
          <a:bodyPr tIns="91440" bIns="91440">
            <a:noAutofit/>
          </a:bodyPr>
          <a:lstStyle/>
          <a:p>
            <a:pPr>
              <a:lnSpc>
                <a:spcPct val="100000"/>
              </a:lnSpc>
              <a:tabLst>
                <a:tab pos="0" algn="l"/>
              </a:tabLst>
            </a:pPr>
            <a:r>
              <a:rPr lang="en-US" sz="1800" b="1" strike="noStrike" spc="-1">
                <a:solidFill>
                  <a:srgbClr val="FFFED2"/>
                </a:solidFill>
                <a:latin typeface="Syne"/>
                <a:ea typeface="Syne"/>
              </a:rPr>
              <a:t>Drives innovation and prevention for safer roads</a:t>
            </a:r>
            <a:endParaRPr lang="en-US" sz="1800" b="0" strike="noStrike" spc="-1">
              <a:latin typeface="Arial"/>
            </a:endParaRPr>
          </a:p>
        </p:txBody>
      </p:sp>
      <p:sp>
        <p:nvSpPr>
          <p:cNvPr id="570" name="TextShape 10"/>
          <p:cNvSpPr txBox="1"/>
          <p:nvPr/>
        </p:nvSpPr>
        <p:spPr>
          <a:xfrm>
            <a:off x="1386000" y="2500200"/>
            <a:ext cx="2589120" cy="447120"/>
          </a:xfrm>
          <a:prstGeom prst="rect">
            <a:avLst/>
          </a:prstGeom>
          <a:noFill/>
          <a:ln>
            <a:noFill/>
          </a:ln>
        </p:spPr>
        <p:txBody>
          <a:bodyPr tIns="91440" bIns="91440">
            <a:noAutofit/>
          </a:bodyPr>
          <a:lstStyle/>
          <a:p>
            <a:pPr>
              <a:lnSpc>
                <a:spcPct val="100000"/>
              </a:lnSpc>
              <a:tabLst>
                <a:tab pos="0" algn="l"/>
              </a:tabLst>
            </a:pPr>
            <a:r>
              <a:rPr lang="en-US" sz="1800" b="1" strike="noStrike" spc="-1">
                <a:solidFill>
                  <a:srgbClr val="FFFED2"/>
                </a:solidFill>
                <a:latin typeface="Syne"/>
                <a:ea typeface="Syne"/>
              </a:rPr>
              <a:t>Shapes traffic safety policies</a:t>
            </a:r>
            <a:endParaRPr lang="en-US" sz="1800" b="0" strike="noStrike" spc="-1">
              <a:latin typeface="Arial"/>
            </a:endParaRPr>
          </a:p>
        </p:txBody>
      </p:sp>
      <p:sp>
        <p:nvSpPr>
          <p:cNvPr id="571" name="TextShape 11"/>
          <p:cNvSpPr txBox="1"/>
          <p:nvPr/>
        </p:nvSpPr>
        <p:spPr>
          <a:xfrm>
            <a:off x="5230440" y="2500200"/>
            <a:ext cx="2589120" cy="447120"/>
          </a:xfrm>
          <a:prstGeom prst="rect">
            <a:avLst/>
          </a:prstGeom>
          <a:noFill/>
          <a:ln>
            <a:noFill/>
          </a:ln>
        </p:spPr>
        <p:txBody>
          <a:bodyPr tIns="91440" bIns="91440">
            <a:noAutofit/>
          </a:bodyPr>
          <a:lstStyle/>
          <a:p>
            <a:pPr>
              <a:lnSpc>
                <a:spcPct val="100000"/>
              </a:lnSpc>
              <a:tabLst>
                <a:tab pos="0" algn="l"/>
              </a:tabLst>
            </a:pPr>
            <a:r>
              <a:rPr lang="en-US" sz="1800" b="1" strike="noStrike" spc="-1">
                <a:solidFill>
                  <a:srgbClr val="FFFED2"/>
                </a:solidFill>
                <a:latin typeface="Syne"/>
                <a:ea typeface="Syne"/>
              </a:rPr>
              <a:t>Influences driver behavior positively</a:t>
            </a:r>
            <a:endParaRPr lang="en-US" sz="1800" b="0" strike="noStrike" spc="-1">
              <a:latin typeface="Arial"/>
            </a:endParaRPr>
          </a:p>
        </p:txBody>
      </p:sp>
      <p:sp>
        <p:nvSpPr>
          <p:cNvPr id="572" name="TextShape 12"/>
          <p:cNvSpPr txBox="1"/>
          <p:nvPr/>
        </p:nvSpPr>
        <p:spPr>
          <a:xfrm>
            <a:off x="1386000" y="3377520"/>
            <a:ext cx="3026160" cy="885960"/>
          </a:xfrm>
          <a:prstGeom prst="rect">
            <a:avLst/>
          </a:prstGeom>
          <a:noFill/>
          <a:ln>
            <a:noFill/>
          </a:ln>
        </p:spPr>
        <p:txBody>
          <a:bodyPr tIns="91440" bIns="91440">
            <a:noAutofit/>
          </a:bodyPr>
          <a:lstStyle/>
          <a:p>
            <a:pPr>
              <a:lnSpc>
                <a:spcPct val="100000"/>
              </a:lnSpc>
              <a:tabLst>
                <a:tab pos="0" algn="l"/>
              </a:tabLst>
            </a:pPr>
            <a:r>
              <a:rPr lang="en-US" sz="1800" b="1" strike="noStrike" spc="-1">
                <a:solidFill>
                  <a:srgbClr val="FFFED2"/>
                </a:solidFill>
                <a:latin typeface="Syne"/>
                <a:ea typeface="Syne"/>
              </a:rPr>
              <a:t>Advances technology and autonomous vehicles</a:t>
            </a:r>
            <a:endParaRPr lang="en-US" sz="1800" b="0" strike="noStrike" spc="-1">
              <a:latin typeface="Arial"/>
            </a:endParaRPr>
          </a:p>
        </p:txBody>
      </p:sp>
      <p:sp>
        <p:nvSpPr>
          <p:cNvPr id="573" name="CustomShape 13"/>
          <p:cNvSpPr/>
          <p:nvPr/>
        </p:nvSpPr>
        <p:spPr>
          <a:xfrm rot="2699400">
            <a:off x="8824320" y="1508760"/>
            <a:ext cx="523800" cy="3324960"/>
          </a:xfrm>
          <a:custGeom>
            <a:avLst/>
            <a:gdLst/>
            <a:ahLst/>
            <a:cxnLst/>
            <a:rect l="l" t="t" r="r" b="b"/>
            <a:pathLst>
              <a:path w="10455" h="66319">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lt2"/>
          </a:solidFill>
          <a:ln>
            <a:noFill/>
          </a:ln>
        </p:spPr>
        <p:style>
          <a:lnRef idx="0">
            <a:scrgbClr r="0" g="0" b="0"/>
          </a:lnRef>
          <a:fillRef idx="0">
            <a:scrgbClr r="0" g="0" b="0"/>
          </a:fillRef>
          <a:effectRef idx="0">
            <a:scrgbClr r="0" g="0" b="0"/>
          </a:effectRef>
          <a:fontRef idx="minor"/>
        </p:style>
        <p:txBody>
          <a:bodyPr/>
          <a:lstStyle/>
          <a:p>
            <a:endParaRPr lang="en-US"/>
          </a:p>
        </p:txBody>
      </p:sp>
      <p:sp>
        <p:nvSpPr>
          <p:cNvPr id="574" name="TextShape 14"/>
          <p:cNvSpPr txBox="1"/>
          <p:nvPr/>
        </p:nvSpPr>
        <p:spPr>
          <a:xfrm>
            <a:off x="720000" y="444960"/>
            <a:ext cx="7703640" cy="57240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FFFED2"/>
                </a:solidFill>
                <a:latin typeface="Syne"/>
                <a:ea typeface="Syne"/>
              </a:rPr>
              <a:t>Motivation</a:t>
            </a:r>
            <a:endParaRPr lang="en-US" sz="3000" b="0" strike="noStrike" spc="-1">
              <a:solidFill>
                <a:srgbClr val="000000"/>
              </a:solidFill>
              <a:latin typeface="Arial"/>
            </a:endParaRPr>
          </a:p>
        </p:txBody>
      </p:sp>
      <p:sp>
        <p:nvSpPr>
          <p:cNvPr id="575" name="TextShape 15"/>
          <p:cNvSpPr txBox="1"/>
          <p:nvPr/>
        </p:nvSpPr>
        <p:spPr>
          <a:xfrm>
            <a:off x="4663440" y="4663440"/>
            <a:ext cx="365760" cy="346320"/>
          </a:xfrm>
          <a:prstGeom prst="rect">
            <a:avLst/>
          </a:prstGeom>
          <a:noFill/>
          <a:ln>
            <a:noFill/>
          </a:ln>
        </p:spPr>
        <p:txBody>
          <a:bodyPr lIns="90000" tIns="45000" rIns="90000" bIns="45000">
            <a:noAutofit/>
          </a:bodyPr>
          <a:lstStyle/>
          <a:p>
            <a:r>
              <a:rPr lang="en-US" sz="1800" b="0" strike="noStrike" spc="-1" dirty="0">
                <a:solidFill>
                  <a:schemeClr val="bg1"/>
                </a:solidFill>
                <a:latin typeface="Arial"/>
              </a:rPr>
              <a:t>3</a:t>
            </a:r>
          </a:p>
        </p:txBody>
      </p:sp>
    </p:spTree>
  </p:cSld>
  <p:clrMapOvr>
    <a:masterClrMapping/>
  </p:clrMapOvr>
  <p:transition spd="med">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CustomShape 1"/>
          <p:cNvSpPr/>
          <p:nvPr/>
        </p:nvSpPr>
        <p:spPr>
          <a:xfrm rot="10800000">
            <a:off x="8032320" y="-1159560"/>
            <a:ext cx="1888200" cy="204840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style>
          <a:lnRef idx="0">
            <a:scrgbClr r="0" g="0" b="0"/>
          </a:lnRef>
          <a:fillRef idx="0">
            <a:scrgbClr r="0" g="0" b="0"/>
          </a:fillRef>
          <a:effectRef idx="0">
            <a:scrgbClr r="0" g="0" b="0"/>
          </a:effectRef>
          <a:fontRef idx="minor"/>
        </p:style>
        <p:txBody>
          <a:bodyPr/>
          <a:lstStyle/>
          <a:p>
            <a:endParaRPr lang="en-US"/>
          </a:p>
        </p:txBody>
      </p:sp>
      <p:sp>
        <p:nvSpPr>
          <p:cNvPr id="577" name="TextShape 2"/>
          <p:cNvSpPr txBox="1"/>
          <p:nvPr/>
        </p:nvSpPr>
        <p:spPr>
          <a:xfrm>
            <a:off x="720000" y="444960"/>
            <a:ext cx="4229280" cy="572400"/>
          </a:xfrm>
          <a:prstGeom prst="rect">
            <a:avLst/>
          </a:prstGeom>
          <a:noFill/>
          <a:ln>
            <a:noFill/>
          </a:ln>
        </p:spPr>
        <p:txBody>
          <a:bodyPr tIns="91440" bIns="91440">
            <a:noAutofit/>
          </a:bodyPr>
          <a:lstStyle/>
          <a:p>
            <a:pPr>
              <a:lnSpc>
                <a:spcPct val="100000"/>
              </a:lnSpc>
              <a:tabLst>
                <a:tab pos="0" algn="l"/>
              </a:tabLst>
            </a:pPr>
            <a:r>
              <a:rPr lang="en" sz="3000" b="1" strike="noStrike" spc="-1">
                <a:solidFill>
                  <a:srgbClr val="FFFED2"/>
                </a:solidFill>
                <a:latin typeface="Syne"/>
                <a:ea typeface="Syne"/>
              </a:rPr>
              <a:t>Dataset(s)</a:t>
            </a:r>
            <a:endParaRPr lang="en-US" sz="3000" b="0" strike="noStrike" spc="-1">
              <a:solidFill>
                <a:srgbClr val="000000"/>
              </a:solidFill>
              <a:latin typeface="Arial"/>
            </a:endParaRPr>
          </a:p>
        </p:txBody>
      </p:sp>
      <p:sp>
        <p:nvSpPr>
          <p:cNvPr id="578" name="TextShape 3"/>
          <p:cNvSpPr txBox="1"/>
          <p:nvPr/>
        </p:nvSpPr>
        <p:spPr>
          <a:xfrm>
            <a:off x="720000" y="1535373"/>
            <a:ext cx="4387320" cy="1250715"/>
          </a:xfrm>
          <a:prstGeom prst="rect">
            <a:avLst/>
          </a:prstGeom>
          <a:noFill/>
          <a:ln>
            <a:noFill/>
          </a:ln>
        </p:spPr>
        <p:txBody>
          <a:bodyPr tIns="91440" bIns="91440">
            <a:noAutofit/>
          </a:bodyPr>
          <a:lstStyle/>
          <a:p>
            <a:pPr>
              <a:lnSpc>
                <a:spcPct val="100000"/>
              </a:lnSpc>
              <a:spcAft>
                <a:spcPts val="1599"/>
              </a:spcAft>
              <a:tabLst>
                <a:tab pos="0" algn="l"/>
              </a:tabLst>
            </a:pPr>
            <a:r>
              <a:rPr lang="en-US" sz="1600" b="0" strike="noStrike" spc="-1" dirty="0">
                <a:solidFill>
                  <a:srgbClr val="FFFED2"/>
                </a:solidFill>
                <a:latin typeface="Asap"/>
                <a:ea typeface="Asap"/>
              </a:rPr>
              <a:t>We sourced our dataset on car crashes from Kaggle.com, originally comprising over 1 million rows and 28 columns. To streamline our analysis, we reduced it to 42,544 rows and 8 columns.</a:t>
            </a:r>
            <a:endParaRPr lang="en-US" sz="1600" b="0" strike="noStrike" spc="-1" dirty="0">
              <a:solidFill>
                <a:srgbClr val="000000"/>
              </a:solidFill>
              <a:latin typeface="Arial"/>
            </a:endParaRPr>
          </a:p>
        </p:txBody>
      </p:sp>
      <p:grpSp>
        <p:nvGrpSpPr>
          <p:cNvPr id="579" name="Group 4"/>
          <p:cNvGrpSpPr/>
          <p:nvPr/>
        </p:nvGrpSpPr>
        <p:grpSpPr>
          <a:xfrm>
            <a:off x="6281640" y="4066200"/>
            <a:ext cx="3756960" cy="642960"/>
            <a:chOff x="6281640" y="4066200"/>
            <a:chExt cx="3756960" cy="642960"/>
          </a:xfrm>
        </p:grpSpPr>
        <p:sp>
          <p:nvSpPr>
            <p:cNvPr id="580" name="CustomShape 5"/>
            <p:cNvSpPr/>
            <p:nvPr/>
          </p:nvSpPr>
          <p:spPr>
            <a:xfrm rot="5400000">
              <a:off x="8217000" y="2401920"/>
              <a:ext cx="143640" cy="3471480"/>
            </a:xfrm>
            <a:custGeom>
              <a:avLst/>
              <a:gdLst/>
              <a:ahLst/>
              <a:cxnLst/>
              <a:rect l="l" t="t" r="r" b="b"/>
              <a:pathLst>
                <a:path w="2680" h="142066">
                  <a:moveTo>
                    <a:pt x="0" y="0"/>
                  </a:moveTo>
                  <a:lnTo>
                    <a:pt x="0" y="142065"/>
                  </a:lnTo>
                  <a:lnTo>
                    <a:pt x="2679" y="142065"/>
                  </a:lnTo>
                  <a:lnTo>
                    <a:pt x="2679" y="0"/>
                  </a:lnTo>
                  <a:close/>
                </a:path>
              </a:pathLst>
            </a:custGeom>
            <a:solidFill>
              <a:schemeClr val="accent1"/>
            </a:solidFill>
            <a:ln>
              <a:noFill/>
            </a:ln>
          </p:spPr>
          <p:style>
            <a:lnRef idx="0">
              <a:scrgbClr r="0" g="0" b="0"/>
            </a:lnRef>
            <a:fillRef idx="0">
              <a:scrgbClr r="0" g="0" b="0"/>
            </a:fillRef>
            <a:effectRef idx="0">
              <a:scrgbClr r="0" g="0" b="0"/>
            </a:effectRef>
            <a:fontRef idx="minor"/>
          </p:style>
          <p:txBody>
            <a:bodyPr/>
            <a:lstStyle/>
            <a:p>
              <a:endParaRPr lang="en-US"/>
            </a:p>
          </p:txBody>
        </p:sp>
        <p:sp>
          <p:nvSpPr>
            <p:cNvPr id="581" name="CustomShape 6"/>
            <p:cNvSpPr/>
            <p:nvPr/>
          </p:nvSpPr>
          <p:spPr>
            <a:xfrm rot="5400000">
              <a:off x="8088120" y="2509200"/>
              <a:ext cx="143640" cy="3756960"/>
            </a:xfrm>
            <a:custGeom>
              <a:avLst/>
              <a:gdLst/>
              <a:ahLst/>
              <a:cxnLst/>
              <a:rect l="l" t="t" r="r" b="b"/>
              <a:pathLst>
                <a:path w="2680" h="142066">
                  <a:moveTo>
                    <a:pt x="0" y="0"/>
                  </a:moveTo>
                  <a:lnTo>
                    <a:pt x="0" y="142065"/>
                  </a:lnTo>
                  <a:lnTo>
                    <a:pt x="2679" y="142065"/>
                  </a:lnTo>
                  <a:lnTo>
                    <a:pt x="2679" y="0"/>
                  </a:lnTo>
                  <a:close/>
                </a:path>
              </a:pathLst>
            </a:custGeom>
            <a:solidFill>
              <a:schemeClr val="accent1"/>
            </a:solidFill>
            <a:ln>
              <a:noFill/>
            </a:ln>
          </p:spPr>
          <p:style>
            <a:lnRef idx="0">
              <a:scrgbClr r="0" g="0" b="0"/>
            </a:lnRef>
            <a:fillRef idx="0">
              <a:scrgbClr r="0" g="0" b="0"/>
            </a:fillRef>
            <a:effectRef idx="0">
              <a:scrgbClr r="0" g="0" b="0"/>
            </a:effectRef>
            <a:fontRef idx="minor"/>
          </p:style>
          <p:txBody>
            <a:bodyPr/>
            <a:lstStyle/>
            <a:p>
              <a:endParaRPr lang="en-US"/>
            </a:p>
          </p:txBody>
        </p:sp>
        <p:sp>
          <p:nvSpPr>
            <p:cNvPr id="582" name="CustomShape 7"/>
            <p:cNvSpPr/>
            <p:nvPr/>
          </p:nvSpPr>
          <p:spPr>
            <a:xfrm rot="5400000">
              <a:off x="8398800" y="3076200"/>
              <a:ext cx="143640" cy="3121920"/>
            </a:xfrm>
            <a:custGeom>
              <a:avLst/>
              <a:gdLst/>
              <a:ahLst/>
              <a:cxnLst/>
              <a:rect l="l" t="t" r="r" b="b"/>
              <a:pathLst>
                <a:path w="2680" h="142066">
                  <a:moveTo>
                    <a:pt x="0" y="0"/>
                  </a:moveTo>
                  <a:lnTo>
                    <a:pt x="0" y="142065"/>
                  </a:lnTo>
                  <a:lnTo>
                    <a:pt x="2679" y="142065"/>
                  </a:lnTo>
                  <a:lnTo>
                    <a:pt x="2679" y="0"/>
                  </a:lnTo>
                  <a:close/>
                </a:path>
              </a:pathLst>
            </a:custGeom>
            <a:solidFill>
              <a:schemeClr val="accent1"/>
            </a:solidFill>
            <a:ln>
              <a:noFill/>
            </a:ln>
          </p:spPr>
          <p:style>
            <a:lnRef idx="0">
              <a:scrgbClr r="0" g="0" b="0"/>
            </a:lnRef>
            <a:fillRef idx="0">
              <a:scrgbClr r="0" g="0" b="0"/>
            </a:fillRef>
            <a:effectRef idx="0">
              <a:scrgbClr r="0" g="0" b="0"/>
            </a:effectRef>
            <a:fontRef idx="minor"/>
          </p:style>
          <p:txBody>
            <a:bodyPr/>
            <a:lstStyle/>
            <a:p>
              <a:endParaRPr lang="en-US"/>
            </a:p>
          </p:txBody>
        </p:sp>
      </p:grpSp>
      <p:sp>
        <p:nvSpPr>
          <p:cNvPr id="583" name="CustomShape 8"/>
          <p:cNvSpPr/>
          <p:nvPr/>
        </p:nvSpPr>
        <p:spPr>
          <a:xfrm rot="10800000">
            <a:off x="-1332720" y="3341880"/>
            <a:ext cx="5184000" cy="562428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style>
          <a:lnRef idx="0">
            <a:scrgbClr r="0" g="0" b="0"/>
          </a:lnRef>
          <a:fillRef idx="0">
            <a:scrgbClr r="0" g="0" b="0"/>
          </a:fillRef>
          <a:effectRef idx="0">
            <a:scrgbClr r="0" g="0" b="0"/>
          </a:effectRef>
          <a:fontRef idx="minor"/>
        </p:style>
        <p:txBody>
          <a:bodyPr/>
          <a:lstStyle/>
          <a:p>
            <a:endParaRPr lang="en-US"/>
          </a:p>
        </p:txBody>
      </p:sp>
      <p:pic>
        <p:nvPicPr>
          <p:cNvPr id="584" name="Picture 6_0" descr="A car crash on the street&#10;&#10;Description automatically generated"/>
          <p:cNvPicPr/>
          <p:nvPr/>
        </p:nvPicPr>
        <p:blipFill>
          <a:blip r:embed="rId2"/>
          <a:srcRect r="21150"/>
          <a:stretch/>
        </p:blipFill>
        <p:spPr>
          <a:xfrm>
            <a:off x="5562720" y="1137600"/>
            <a:ext cx="3134160" cy="2649960"/>
          </a:xfrm>
          <a:prstGeom prst="rect">
            <a:avLst/>
          </a:prstGeom>
          <a:ln>
            <a:noFill/>
          </a:ln>
          <a:effectLst>
            <a:outerShdw blurRad="190500" algn="tl" rotWithShape="0">
              <a:srgbClr val="000000">
                <a:alpha val="70000"/>
              </a:srgbClr>
            </a:outerShdw>
          </a:effectLst>
        </p:spPr>
      </p:pic>
      <p:sp>
        <p:nvSpPr>
          <p:cNvPr id="585" name="TextShape 9"/>
          <p:cNvSpPr txBox="1"/>
          <p:nvPr/>
        </p:nvSpPr>
        <p:spPr>
          <a:xfrm>
            <a:off x="7772400" y="4754880"/>
            <a:ext cx="365760" cy="346320"/>
          </a:xfrm>
          <a:prstGeom prst="rect">
            <a:avLst/>
          </a:prstGeom>
          <a:noFill/>
          <a:ln>
            <a:noFill/>
          </a:ln>
        </p:spPr>
        <p:txBody>
          <a:bodyPr lIns="90000" tIns="45000" rIns="90000" bIns="45000">
            <a:noAutofit/>
          </a:bodyPr>
          <a:lstStyle/>
          <a:p>
            <a:r>
              <a:rPr lang="en-US" sz="1800" b="0" strike="noStrike" spc="-1" dirty="0">
                <a:solidFill>
                  <a:schemeClr val="bg1"/>
                </a:solidFill>
                <a:latin typeface="Arial"/>
              </a:rPr>
              <a:t>4</a:t>
            </a:r>
          </a:p>
        </p:txBody>
      </p:sp>
    </p:spTree>
  </p:cSld>
  <p:clrMapOvr>
    <a:masterClrMapping/>
  </p:clrMapOvr>
  <p:transition spd="med">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TextShape 1"/>
          <p:cNvSpPr txBox="1"/>
          <p:nvPr/>
        </p:nvSpPr>
        <p:spPr>
          <a:xfrm>
            <a:off x="720000" y="444960"/>
            <a:ext cx="7703640" cy="572400"/>
          </a:xfrm>
          <a:prstGeom prst="rect">
            <a:avLst/>
          </a:prstGeom>
          <a:noFill/>
          <a:ln>
            <a:noFill/>
          </a:ln>
        </p:spPr>
        <p:txBody>
          <a:bodyPr tIns="91440" bIns="91440">
            <a:noAutofit/>
          </a:bodyPr>
          <a:lstStyle/>
          <a:p>
            <a:pPr algn="ctr">
              <a:lnSpc>
                <a:spcPct val="100000"/>
              </a:lnSpc>
              <a:tabLst>
                <a:tab pos="0" algn="l"/>
              </a:tabLst>
            </a:pPr>
            <a:r>
              <a:rPr lang="en" sz="3000" b="1" strike="noStrike" spc="-1">
                <a:solidFill>
                  <a:srgbClr val="FFFED2"/>
                </a:solidFill>
                <a:latin typeface="Syne"/>
                <a:ea typeface="Syne"/>
              </a:rPr>
              <a:t>Data Preparation and Cleaning</a:t>
            </a:r>
            <a:endParaRPr lang="en-US" sz="3000" b="0" strike="noStrike" spc="-1">
              <a:solidFill>
                <a:srgbClr val="000000"/>
              </a:solidFill>
              <a:latin typeface="Arial"/>
            </a:endParaRPr>
          </a:p>
        </p:txBody>
      </p:sp>
      <p:sp>
        <p:nvSpPr>
          <p:cNvPr id="587" name="TextShape 2"/>
          <p:cNvSpPr txBox="1"/>
          <p:nvPr/>
        </p:nvSpPr>
        <p:spPr>
          <a:xfrm>
            <a:off x="1106280" y="1873080"/>
            <a:ext cx="6931440" cy="698400"/>
          </a:xfrm>
          <a:prstGeom prst="rect">
            <a:avLst/>
          </a:prstGeom>
          <a:noFill/>
          <a:ln>
            <a:noFill/>
          </a:ln>
        </p:spPr>
        <p:txBody>
          <a:bodyPr tIns="91440" bIns="91440">
            <a:noAutofit/>
          </a:bodyPr>
          <a:lstStyle/>
          <a:p>
            <a:pPr>
              <a:lnSpc>
                <a:spcPct val="100000"/>
              </a:lnSpc>
              <a:spcAft>
                <a:spcPts val="1599"/>
              </a:spcAft>
              <a:tabLst>
                <a:tab pos="0" algn="l"/>
              </a:tabLst>
            </a:pPr>
            <a:r>
              <a:rPr lang="en" sz="1200" b="0" strike="noStrike" spc="-1">
                <a:solidFill>
                  <a:srgbClr val="FFFED2"/>
                </a:solidFill>
                <a:latin typeface="Arial"/>
                <a:ea typeface="Arial"/>
              </a:rPr>
              <a:t>We collected “Car crashes” data from Kaggle. The data was very massive and we decided to make it simpler.To prepare the data for analysis, we have removed following columns:</a:t>
            </a:r>
            <a:endParaRPr lang="en-US" sz="1200" b="0" strike="noStrike" spc="-1">
              <a:latin typeface="Arial"/>
            </a:endParaRPr>
          </a:p>
        </p:txBody>
      </p:sp>
      <p:sp>
        <p:nvSpPr>
          <p:cNvPr id="588" name="CustomShape 3"/>
          <p:cNvSpPr/>
          <p:nvPr/>
        </p:nvSpPr>
        <p:spPr>
          <a:xfrm>
            <a:off x="4589640" y="2703960"/>
            <a:ext cx="3448080" cy="161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628560" lvl="1" indent="-171000">
              <a:lnSpc>
                <a:spcPct val="100000"/>
              </a:lnSpc>
              <a:spcAft>
                <a:spcPts val="1599"/>
              </a:spcAft>
              <a:buClr>
                <a:srgbClr val="FFFED2"/>
              </a:buClr>
              <a:buFont typeface="Wingdings" charset="2"/>
              <a:buChar char=""/>
            </a:pPr>
            <a:r>
              <a:rPr lang="en-US" sz="1200" b="0" strike="noStrike" spc="-1">
                <a:solidFill>
                  <a:srgbClr val="FFFED2"/>
                </a:solidFill>
                <a:latin typeface="Asap"/>
                <a:ea typeface="Arial"/>
              </a:rPr>
              <a:t>NUMBER OF PEDESTRIANS KILLED</a:t>
            </a:r>
            <a:endParaRPr lang="en-US" sz="1200" b="0" strike="noStrike" spc="-1">
              <a:latin typeface="Arial"/>
            </a:endParaRPr>
          </a:p>
          <a:p>
            <a:pPr marL="628560" lvl="1" indent="-171000">
              <a:lnSpc>
                <a:spcPct val="100000"/>
              </a:lnSpc>
              <a:spcAft>
                <a:spcPts val="1599"/>
              </a:spcAft>
              <a:buClr>
                <a:srgbClr val="FFFED2"/>
              </a:buClr>
              <a:buFont typeface="Wingdings" charset="2"/>
              <a:buChar char=""/>
            </a:pPr>
            <a:r>
              <a:rPr lang="en-US" sz="1200" b="0" strike="noStrike" spc="-1">
                <a:solidFill>
                  <a:srgbClr val="FFFED2"/>
                </a:solidFill>
                <a:latin typeface="Asap"/>
                <a:ea typeface="Arial"/>
              </a:rPr>
              <a:t>CONTRIBUTING FACTOR VEHICLE 4</a:t>
            </a:r>
            <a:endParaRPr lang="en-US" sz="1200" b="0" strike="noStrike" spc="-1">
              <a:latin typeface="Arial"/>
            </a:endParaRPr>
          </a:p>
          <a:p>
            <a:pPr marL="628560" lvl="1" indent="-171000">
              <a:lnSpc>
                <a:spcPct val="100000"/>
              </a:lnSpc>
              <a:spcAft>
                <a:spcPts val="1599"/>
              </a:spcAft>
              <a:buClr>
                <a:srgbClr val="FFFED2"/>
              </a:buClr>
              <a:buFont typeface="Wingdings" charset="2"/>
              <a:buChar char=""/>
            </a:pPr>
            <a:r>
              <a:rPr lang="en-US" sz="1200" b="0" strike="noStrike" spc="-1">
                <a:solidFill>
                  <a:srgbClr val="FFFED2"/>
                </a:solidFill>
                <a:latin typeface="Asap"/>
                <a:ea typeface="Arial"/>
              </a:rPr>
              <a:t>COLLISION_ID</a:t>
            </a:r>
            <a:endParaRPr lang="en-US" sz="1200" b="0" strike="noStrike" spc="-1">
              <a:latin typeface="Arial"/>
            </a:endParaRPr>
          </a:p>
          <a:p>
            <a:pPr marL="628560" lvl="1" indent="-171000">
              <a:lnSpc>
                <a:spcPct val="100000"/>
              </a:lnSpc>
              <a:spcAft>
                <a:spcPts val="1599"/>
              </a:spcAft>
              <a:buClr>
                <a:srgbClr val="FFFED2"/>
              </a:buClr>
              <a:buFont typeface="Wingdings" charset="2"/>
              <a:buChar char=""/>
            </a:pPr>
            <a:r>
              <a:rPr lang="en-US" sz="1200" b="0" strike="noStrike" spc="-1">
                <a:solidFill>
                  <a:srgbClr val="FFFED2"/>
                </a:solidFill>
                <a:latin typeface="Asap"/>
                <a:ea typeface="Arial"/>
              </a:rPr>
              <a:t>VEHICLE TYPE CODE (2,3,4)</a:t>
            </a:r>
            <a:endParaRPr lang="en-US" sz="1200" b="0" strike="noStrike" spc="-1">
              <a:latin typeface="Arial"/>
            </a:endParaRPr>
          </a:p>
        </p:txBody>
      </p:sp>
      <p:sp>
        <p:nvSpPr>
          <p:cNvPr id="589" name="CustomShape 4"/>
          <p:cNvSpPr/>
          <p:nvPr/>
        </p:nvSpPr>
        <p:spPr>
          <a:xfrm>
            <a:off x="881280" y="2703960"/>
            <a:ext cx="3106440" cy="161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628560" lvl="1" indent="-171000">
              <a:lnSpc>
                <a:spcPct val="100000"/>
              </a:lnSpc>
              <a:spcAft>
                <a:spcPts val="1599"/>
              </a:spcAft>
              <a:buClr>
                <a:srgbClr val="FFFED2"/>
              </a:buClr>
              <a:buFont typeface="Wingdings" charset="2"/>
              <a:buChar char=""/>
            </a:pPr>
            <a:r>
              <a:rPr lang="en-US" sz="1200" b="0" strike="noStrike" spc="-1">
                <a:solidFill>
                  <a:srgbClr val="FFFED2"/>
                </a:solidFill>
                <a:latin typeface="Asap"/>
                <a:ea typeface="Arial"/>
              </a:rPr>
              <a:t>ZIP CODE </a:t>
            </a:r>
            <a:endParaRPr lang="en-US" sz="1200" b="0" strike="noStrike" spc="-1">
              <a:latin typeface="Arial"/>
            </a:endParaRPr>
          </a:p>
          <a:p>
            <a:pPr marL="628560" lvl="1" indent="-171000">
              <a:lnSpc>
                <a:spcPct val="100000"/>
              </a:lnSpc>
              <a:spcAft>
                <a:spcPts val="1599"/>
              </a:spcAft>
              <a:buClr>
                <a:srgbClr val="FFFED2"/>
              </a:buClr>
              <a:buFont typeface="Wingdings" charset="2"/>
              <a:buChar char=""/>
            </a:pPr>
            <a:r>
              <a:rPr lang="en-US" sz="1200" b="0" strike="noStrike" spc="-1">
                <a:solidFill>
                  <a:srgbClr val="FFFED2"/>
                </a:solidFill>
                <a:latin typeface="Asap"/>
                <a:ea typeface="Arial"/>
              </a:rPr>
              <a:t>LATITUDE</a:t>
            </a:r>
            <a:endParaRPr lang="en-US" sz="1200" b="0" strike="noStrike" spc="-1">
              <a:latin typeface="Arial"/>
            </a:endParaRPr>
          </a:p>
          <a:p>
            <a:pPr marL="628560" lvl="1" indent="-171000">
              <a:lnSpc>
                <a:spcPct val="100000"/>
              </a:lnSpc>
              <a:spcAft>
                <a:spcPts val="1599"/>
              </a:spcAft>
              <a:buClr>
                <a:srgbClr val="FFFED2"/>
              </a:buClr>
              <a:buFont typeface="Wingdings" charset="2"/>
              <a:buChar char=""/>
            </a:pPr>
            <a:r>
              <a:rPr lang="en-US" sz="1200" b="0" strike="noStrike" spc="-1">
                <a:solidFill>
                  <a:srgbClr val="FFFED2"/>
                </a:solidFill>
                <a:latin typeface="Asap"/>
                <a:ea typeface="Arial"/>
              </a:rPr>
              <a:t>LOCATION</a:t>
            </a:r>
            <a:endParaRPr lang="en-US" sz="1200" b="0" strike="noStrike" spc="-1">
              <a:latin typeface="Arial"/>
            </a:endParaRPr>
          </a:p>
          <a:p>
            <a:pPr marL="628560" lvl="1" indent="-171000">
              <a:lnSpc>
                <a:spcPct val="100000"/>
              </a:lnSpc>
              <a:spcAft>
                <a:spcPts val="1599"/>
              </a:spcAft>
              <a:buClr>
                <a:srgbClr val="FFFED2"/>
              </a:buClr>
              <a:buFont typeface="Wingdings" charset="2"/>
              <a:buChar char=""/>
            </a:pPr>
            <a:r>
              <a:rPr lang="en-US" sz="1200" b="0" strike="noStrike" spc="-1">
                <a:solidFill>
                  <a:srgbClr val="FFFED2"/>
                </a:solidFill>
                <a:latin typeface="Asap"/>
                <a:ea typeface="Arial"/>
              </a:rPr>
              <a:t>NUMBER OF PERSONS INJURED</a:t>
            </a:r>
            <a:endParaRPr lang="en-US" sz="1200" b="0" strike="noStrike" spc="-1">
              <a:latin typeface="Arial"/>
            </a:endParaRPr>
          </a:p>
        </p:txBody>
      </p:sp>
      <p:sp>
        <p:nvSpPr>
          <p:cNvPr id="590" name="TextShape 5"/>
          <p:cNvSpPr txBox="1"/>
          <p:nvPr/>
        </p:nvSpPr>
        <p:spPr>
          <a:xfrm>
            <a:off x="8595360" y="2488320"/>
            <a:ext cx="365760" cy="346320"/>
          </a:xfrm>
          <a:prstGeom prst="rect">
            <a:avLst/>
          </a:prstGeom>
          <a:noFill/>
          <a:ln>
            <a:noFill/>
          </a:ln>
        </p:spPr>
        <p:txBody>
          <a:bodyPr lIns="90000" tIns="45000" rIns="90000" bIns="45000">
            <a:noAutofit/>
          </a:bodyPr>
          <a:lstStyle/>
          <a:p>
            <a:r>
              <a:rPr lang="en-US" sz="1800" b="0" strike="noStrike" spc="-1" dirty="0">
                <a:solidFill>
                  <a:schemeClr val="bg1"/>
                </a:solidFill>
                <a:latin typeface="Arial"/>
              </a:rPr>
              <a:t>5</a:t>
            </a:r>
          </a:p>
        </p:txBody>
      </p:sp>
    </p:spTree>
  </p:cSld>
  <p:clrMapOvr>
    <a:masterClrMapping/>
  </p:clrMapOvr>
  <p:transition spd="med">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3">
            <a:extLst>
              <a:ext uri="{FF2B5EF4-FFF2-40B4-BE49-F238E27FC236}">
                <a16:creationId xmlns:a16="http://schemas.microsoft.com/office/drawing/2014/main" id="{70148E33-3301-6E78-1A24-04DE9EC6CD4A}"/>
              </a:ext>
            </a:extLst>
          </p:cNvPr>
          <p:cNvSpPr txBox="1"/>
          <p:nvPr/>
        </p:nvSpPr>
        <p:spPr>
          <a:xfrm>
            <a:off x="4663440" y="4663440"/>
            <a:ext cx="457200" cy="365760"/>
          </a:xfrm>
          <a:prstGeom prst="rect">
            <a:avLst/>
          </a:prstGeom>
          <a:noFill/>
          <a:ln>
            <a:noFill/>
          </a:ln>
        </p:spPr>
        <p:txBody>
          <a:bodyPr lIns="90000" tIns="45000" rIns="90000" bIns="45000">
            <a:noAutofit/>
          </a:bodyPr>
          <a:lstStyle/>
          <a:p>
            <a:r>
              <a:rPr lang="en-US" spc="-1" dirty="0">
                <a:solidFill>
                  <a:schemeClr val="bg1"/>
                </a:solidFill>
                <a:latin typeface="Arial"/>
              </a:rPr>
              <a:t>6</a:t>
            </a:r>
            <a:endParaRPr lang="en-US" sz="1800" b="0" strike="noStrike" spc="-1" dirty="0">
              <a:solidFill>
                <a:schemeClr val="bg1"/>
              </a:solidFill>
              <a:latin typeface="Arial"/>
            </a:endParaRPr>
          </a:p>
        </p:txBody>
      </p:sp>
      <p:sp>
        <p:nvSpPr>
          <p:cNvPr id="4" name="TextBox 3">
            <a:extLst>
              <a:ext uri="{FF2B5EF4-FFF2-40B4-BE49-F238E27FC236}">
                <a16:creationId xmlns:a16="http://schemas.microsoft.com/office/drawing/2014/main" id="{4903CEC5-755E-9A74-BF92-8CBBF5D06A8C}"/>
              </a:ext>
            </a:extLst>
          </p:cNvPr>
          <p:cNvSpPr txBox="1"/>
          <p:nvPr/>
        </p:nvSpPr>
        <p:spPr>
          <a:xfrm>
            <a:off x="965578" y="576196"/>
            <a:ext cx="4377521" cy="400110"/>
          </a:xfrm>
          <a:prstGeom prst="rect">
            <a:avLst/>
          </a:prstGeom>
          <a:noFill/>
        </p:spPr>
        <p:txBody>
          <a:bodyPr wrap="square">
            <a:spAutoFit/>
          </a:bodyPr>
          <a:lstStyle/>
          <a:p>
            <a:pPr>
              <a:lnSpc>
                <a:spcPct val="100000"/>
              </a:lnSpc>
              <a:tabLst>
                <a:tab pos="0" algn="l"/>
              </a:tabLst>
            </a:pPr>
            <a:r>
              <a:rPr lang="en" sz="2000" b="1" strike="noStrike" spc="-1" dirty="0">
                <a:solidFill>
                  <a:srgbClr val="FFFED2"/>
                </a:solidFill>
                <a:latin typeface="Syne"/>
                <a:ea typeface="Syne"/>
              </a:rPr>
              <a:t>Methods</a:t>
            </a:r>
            <a:endParaRPr lang="en-US" sz="2000" b="0" strike="noStrike" spc="-1" dirty="0">
              <a:solidFill>
                <a:srgbClr val="000000"/>
              </a:solidFill>
              <a:latin typeface="Arial"/>
            </a:endParaRPr>
          </a:p>
        </p:txBody>
      </p:sp>
      <p:sp>
        <p:nvSpPr>
          <p:cNvPr id="6" name="TextBox 5">
            <a:extLst>
              <a:ext uri="{FF2B5EF4-FFF2-40B4-BE49-F238E27FC236}">
                <a16:creationId xmlns:a16="http://schemas.microsoft.com/office/drawing/2014/main" id="{2AABC91A-9A22-BAC8-A218-A2E448F9B7E3}"/>
              </a:ext>
            </a:extLst>
          </p:cNvPr>
          <p:cNvSpPr txBox="1"/>
          <p:nvPr/>
        </p:nvSpPr>
        <p:spPr>
          <a:xfrm>
            <a:off x="965578" y="1516554"/>
            <a:ext cx="5575110" cy="1200329"/>
          </a:xfrm>
          <a:prstGeom prst="rect">
            <a:avLst/>
          </a:prstGeom>
          <a:noFill/>
        </p:spPr>
        <p:txBody>
          <a:bodyPr wrap="square">
            <a:spAutoFit/>
          </a:bodyPr>
          <a:lstStyle/>
          <a:p>
            <a:pPr marL="285750" indent="-285750">
              <a:lnSpc>
                <a:spcPct val="100000"/>
              </a:lnSpc>
              <a:buFont typeface="Wingdings" panose="05000000000000000000" pitchFamily="2" charset="2"/>
              <a:buChar char="§"/>
              <a:tabLst>
                <a:tab pos="0" algn="l"/>
              </a:tabLst>
            </a:pPr>
            <a:r>
              <a:rPr lang="en" b="1" spc="-1" dirty="0">
                <a:solidFill>
                  <a:schemeClr val="bg1"/>
                </a:solidFill>
                <a:latin typeface="Syne"/>
              </a:rPr>
              <a:t>COUNT/</a:t>
            </a:r>
            <a:r>
              <a:rPr lang="en" sz="1800" b="1" strike="noStrike" spc="-1" dirty="0">
                <a:solidFill>
                  <a:schemeClr val="bg1"/>
                </a:solidFill>
                <a:latin typeface="Syne"/>
              </a:rPr>
              <a:t>COUNTIF</a:t>
            </a:r>
          </a:p>
          <a:p>
            <a:pPr marL="285750" indent="-285750">
              <a:lnSpc>
                <a:spcPct val="100000"/>
              </a:lnSpc>
              <a:buFont typeface="Wingdings" panose="05000000000000000000" pitchFamily="2" charset="2"/>
              <a:buChar char="§"/>
              <a:tabLst>
                <a:tab pos="0" algn="l"/>
              </a:tabLst>
            </a:pPr>
            <a:r>
              <a:rPr lang="en" b="1" spc="-1" dirty="0">
                <a:solidFill>
                  <a:schemeClr val="bg1"/>
                </a:solidFill>
                <a:latin typeface="Syne"/>
              </a:rPr>
              <a:t>IMPORTRANGE</a:t>
            </a:r>
          </a:p>
          <a:p>
            <a:pPr marL="285750" indent="-285750">
              <a:lnSpc>
                <a:spcPct val="100000"/>
              </a:lnSpc>
              <a:buFont typeface="Wingdings" panose="05000000000000000000" pitchFamily="2" charset="2"/>
              <a:buChar char="§"/>
              <a:tabLst>
                <a:tab pos="0" algn="l"/>
              </a:tabLst>
            </a:pPr>
            <a:r>
              <a:rPr lang="en" sz="1800" b="1" strike="noStrike" spc="-1" dirty="0">
                <a:solidFill>
                  <a:schemeClr val="bg1"/>
                </a:solidFill>
                <a:latin typeface="Syne"/>
              </a:rPr>
              <a:t>SORT</a:t>
            </a:r>
          </a:p>
          <a:p>
            <a:pPr marL="285750" indent="-285750">
              <a:lnSpc>
                <a:spcPct val="100000"/>
              </a:lnSpc>
              <a:buFont typeface="Wingdings" panose="05000000000000000000" pitchFamily="2" charset="2"/>
              <a:buChar char="§"/>
              <a:tabLst>
                <a:tab pos="0" algn="l"/>
              </a:tabLst>
            </a:pPr>
            <a:r>
              <a:rPr lang="en" sz="1800" b="1" strike="noStrike" spc="-1" dirty="0">
                <a:solidFill>
                  <a:schemeClr val="bg1"/>
                </a:solidFill>
                <a:latin typeface="Syne"/>
              </a:rPr>
              <a:t>FILTER</a:t>
            </a:r>
          </a:p>
        </p:txBody>
      </p:sp>
    </p:spTree>
    <p:extLst>
      <p:ext uri="{BB962C8B-B14F-4D97-AF65-F5344CB8AC3E}">
        <p14:creationId xmlns:p14="http://schemas.microsoft.com/office/powerpoint/2010/main" val="4037654688"/>
      </p:ext>
    </p:extLst>
  </p:cSld>
  <p:clrMapOvr>
    <a:masterClrMapping/>
  </p:clrMapOvr>
  <p:transition spd="med">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CustomShape 1"/>
          <p:cNvSpPr/>
          <p:nvPr/>
        </p:nvSpPr>
        <p:spPr>
          <a:xfrm>
            <a:off x="-215640" y="4273200"/>
            <a:ext cx="2284200" cy="2477880"/>
          </a:xfrm>
          <a:custGeom>
            <a:avLst/>
            <a:gdLst/>
            <a:ahLst/>
            <a:cxnLst/>
            <a:rect l="l" t="t" r="r" b="b"/>
            <a:pathLst>
              <a:path w="91381" h="99136">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style>
          <a:lnRef idx="0">
            <a:scrgbClr r="0" g="0" b="0"/>
          </a:lnRef>
          <a:fillRef idx="0">
            <a:scrgbClr r="0" g="0" b="0"/>
          </a:fillRef>
          <a:effectRef idx="0">
            <a:scrgbClr r="0" g="0" b="0"/>
          </a:effectRef>
          <a:fontRef idx="minor"/>
        </p:style>
        <p:txBody>
          <a:bodyPr/>
          <a:lstStyle/>
          <a:p>
            <a:endParaRPr lang="en-US"/>
          </a:p>
        </p:txBody>
      </p:sp>
      <p:sp>
        <p:nvSpPr>
          <p:cNvPr id="592" name="TextShape 2"/>
          <p:cNvSpPr txBox="1"/>
          <p:nvPr/>
        </p:nvSpPr>
        <p:spPr>
          <a:xfrm>
            <a:off x="720000" y="444960"/>
            <a:ext cx="7703640" cy="572400"/>
          </a:xfrm>
          <a:prstGeom prst="rect">
            <a:avLst/>
          </a:prstGeom>
          <a:noFill/>
          <a:ln>
            <a:noFill/>
          </a:ln>
        </p:spPr>
        <p:txBody>
          <a:bodyPr tIns="91440" bIns="91440">
            <a:noAutofit/>
          </a:bodyPr>
          <a:lstStyle/>
          <a:p>
            <a:pPr algn="ctr">
              <a:lnSpc>
                <a:spcPct val="100000"/>
              </a:lnSpc>
              <a:tabLst>
                <a:tab pos="0" algn="l"/>
              </a:tabLst>
            </a:pPr>
            <a:r>
              <a:rPr lang="en" sz="3000" b="1" strike="noStrike" spc="-1" dirty="0">
                <a:solidFill>
                  <a:srgbClr val="FFFED2"/>
                </a:solidFill>
                <a:latin typeface="Syne"/>
                <a:ea typeface="Syne"/>
              </a:rPr>
              <a:t>Research Questions</a:t>
            </a:r>
            <a:endParaRPr lang="en-US" sz="3000" b="0" strike="noStrike" spc="-1" dirty="0">
              <a:solidFill>
                <a:srgbClr val="000000"/>
              </a:solidFill>
              <a:latin typeface="Arial"/>
            </a:endParaRPr>
          </a:p>
        </p:txBody>
      </p:sp>
      <p:sp>
        <p:nvSpPr>
          <p:cNvPr id="593" name="TextShape 3"/>
          <p:cNvSpPr txBox="1"/>
          <p:nvPr/>
        </p:nvSpPr>
        <p:spPr>
          <a:xfrm>
            <a:off x="826920" y="1509441"/>
            <a:ext cx="7489800" cy="446174"/>
          </a:xfrm>
          <a:prstGeom prst="rect">
            <a:avLst/>
          </a:prstGeom>
          <a:noFill/>
          <a:ln>
            <a:noFill/>
          </a:ln>
        </p:spPr>
        <p:txBody>
          <a:bodyPr tIns="91440" bIns="91440">
            <a:noAutofit/>
          </a:bodyPr>
          <a:lstStyle/>
          <a:p>
            <a:pPr marL="286110" indent="-285750">
              <a:lnSpc>
                <a:spcPct val="100000"/>
              </a:lnSpc>
              <a:spcAft>
                <a:spcPts val="1599"/>
              </a:spcAft>
              <a:buClr>
                <a:srgbClr val="FFFED2"/>
              </a:buClr>
              <a:buFont typeface="Wingdings" panose="05000000000000000000" pitchFamily="2" charset="2"/>
              <a:buChar char="§"/>
            </a:pPr>
            <a:r>
              <a:rPr lang="en-US" b="0" strike="noStrike" spc="-1" dirty="0">
                <a:solidFill>
                  <a:schemeClr val="bg1"/>
                </a:solidFill>
                <a:latin typeface="Arial"/>
              </a:rPr>
              <a:t>In what time interval did the accidents happen more often?</a:t>
            </a:r>
          </a:p>
        </p:txBody>
      </p:sp>
      <p:sp>
        <p:nvSpPr>
          <p:cNvPr id="594" name="TextShape 4"/>
          <p:cNvSpPr txBox="1"/>
          <p:nvPr/>
        </p:nvSpPr>
        <p:spPr>
          <a:xfrm>
            <a:off x="4663440" y="4663440"/>
            <a:ext cx="365760" cy="346320"/>
          </a:xfrm>
          <a:prstGeom prst="rect">
            <a:avLst/>
          </a:prstGeom>
          <a:noFill/>
          <a:ln>
            <a:noFill/>
          </a:ln>
        </p:spPr>
        <p:txBody>
          <a:bodyPr lIns="90000" tIns="45000" rIns="90000" bIns="45000">
            <a:noAutofit/>
          </a:bodyPr>
          <a:lstStyle/>
          <a:p>
            <a:r>
              <a:rPr lang="en-US" spc="-1" dirty="0">
                <a:solidFill>
                  <a:schemeClr val="bg1"/>
                </a:solidFill>
                <a:latin typeface="Arial"/>
              </a:rPr>
              <a:t>7</a:t>
            </a:r>
            <a:endParaRPr lang="en-US" sz="1800" b="0" strike="noStrike" spc="-1" dirty="0">
              <a:solidFill>
                <a:schemeClr val="bg1"/>
              </a:solidFill>
              <a:latin typeface="Arial"/>
            </a:endParaRPr>
          </a:p>
        </p:txBody>
      </p:sp>
      <p:sp>
        <p:nvSpPr>
          <p:cNvPr id="3" name="TextBox 2">
            <a:extLst>
              <a:ext uri="{FF2B5EF4-FFF2-40B4-BE49-F238E27FC236}">
                <a16:creationId xmlns:a16="http://schemas.microsoft.com/office/drawing/2014/main" id="{797A42C7-8F22-E0FC-8B25-90A0ECF87B14}"/>
              </a:ext>
            </a:extLst>
          </p:cNvPr>
          <p:cNvSpPr txBox="1"/>
          <p:nvPr/>
        </p:nvSpPr>
        <p:spPr>
          <a:xfrm>
            <a:off x="826920" y="2034589"/>
            <a:ext cx="5019188" cy="369332"/>
          </a:xfrm>
          <a:prstGeom prst="rect">
            <a:avLst/>
          </a:prstGeom>
          <a:noFill/>
        </p:spPr>
        <p:txBody>
          <a:bodyPr wrap="square">
            <a:spAutoFit/>
          </a:bodyPr>
          <a:lstStyle/>
          <a:p>
            <a:pPr marL="286110" indent="-285750">
              <a:lnSpc>
                <a:spcPct val="100000"/>
              </a:lnSpc>
              <a:spcAft>
                <a:spcPts val="1599"/>
              </a:spcAft>
              <a:buClr>
                <a:srgbClr val="FFFED2"/>
              </a:buClr>
              <a:buFont typeface="Wingdings" panose="05000000000000000000" pitchFamily="2" charset="2"/>
              <a:buChar char="§"/>
            </a:pPr>
            <a:r>
              <a:rPr lang="en-US" sz="1800" b="0" strike="noStrike" spc="-1" dirty="0">
                <a:solidFill>
                  <a:schemeClr val="bg1"/>
                </a:solidFill>
                <a:latin typeface="Arial"/>
              </a:rPr>
              <a:t>What types of cars have the most accidents?</a:t>
            </a:r>
          </a:p>
        </p:txBody>
      </p:sp>
      <p:sp>
        <p:nvSpPr>
          <p:cNvPr id="5" name="TextBox 4">
            <a:extLst>
              <a:ext uri="{FF2B5EF4-FFF2-40B4-BE49-F238E27FC236}">
                <a16:creationId xmlns:a16="http://schemas.microsoft.com/office/drawing/2014/main" id="{F540A3BE-1D68-7680-7FC4-0F5DBB9D621A}"/>
              </a:ext>
            </a:extLst>
          </p:cNvPr>
          <p:cNvSpPr txBox="1"/>
          <p:nvPr/>
        </p:nvSpPr>
        <p:spPr>
          <a:xfrm>
            <a:off x="826920" y="2482895"/>
            <a:ext cx="5019188" cy="369332"/>
          </a:xfrm>
          <a:prstGeom prst="rect">
            <a:avLst/>
          </a:prstGeom>
          <a:noFill/>
        </p:spPr>
        <p:txBody>
          <a:bodyPr wrap="square">
            <a:spAutoFit/>
          </a:bodyPr>
          <a:lstStyle/>
          <a:p>
            <a:pPr marL="286110" indent="-285750">
              <a:lnSpc>
                <a:spcPct val="100000"/>
              </a:lnSpc>
              <a:spcAft>
                <a:spcPts val="1599"/>
              </a:spcAft>
              <a:buClr>
                <a:srgbClr val="FFFED2"/>
              </a:buClr>
              <a:buFont typeface="Wingdings" panose="05000000000000000000" pitchFamily="2" charset="2"/>
              <a:buChar char="§"/>
            </a:pPr>
            <a:r>
              <a:rPr lang="en-US" sz="1800" b="0" strike="noStrike" spc="-1" dirty="0">
                <a:solidFill>
                  <a:schemeClr val="bg1"/>
                </a:solidFill>
                <a:latin typeface="Arial"/>
              </a:rPr>
              <a:t>What are the causes of accidents?</a:t>
            </a: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
                                        </p:tgtEl>
                                        <p:attrNameLst>
                                          <p:attrName>style.visibility</p:attrName>
                                        </p:attrNameLst>
                                      </p:cBhvr>
                                      <p:to>
                                        <p:strVal val="visible"/>
                                      </p:to>
                                    </p:set>
                                    <p:anim calcmode="lin" valueType="num">
                                      <p:cBhvr additive="base">
                                        <p:cTn id="7" dur="500" fill="hold"/>
                                        <p:tgtEl>
                                          <p:spTgt spid="593"/>
                                        </p:tgtEl>
                                        <p:attrNameLst>
                                          <p:attrName>ppt_x</p:attrName>
                                        </p:attrNameLst>
                                      </p:cBhvr>
                                      <p:tavLst>
                                        <p:tav tm="0">
                                          <p:val>
                                            <p:strVal val="#ppt_x"/>
                                          </p:val>
                                        </p:tav>
                                        <p:tav tm="100000">
                                          <p:val>
                                            <p:strVal val="#ppt_x"/>
                                          </p:val>
                                        </p:tav>
                                      </p:tavLst>
                                    </p:anim>
                                    <p:anim calcmode="lin" valueType="num">
                                      <p:cBhvr additive="base">
                                        <p:cTn id="8" dur="500" fill="hold"/>
                                        <p:tgtEl>
                                          <p:spTgt spid="5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 grpId="0"/>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TextShape 1"/>
          <p:cNvSpPr txBox="1"/>
          <p:nvPr/>
        </p:nvSpPr>
        <p:spPr>
          <a:xfrm>
            <a:off x="4663440" y="4663440"/>
            <a:ext cx="365760" cy="346320"/>
          </a:xfrm>
          <a:prstGeom prst="rect">
            <a:avLst/>
          </a:prstGeom>
          <a:noFill/>
          <a:ln>
            <a:noFill/>
          </a:ln>
        </p:spPr>
        <p:txBody>
          <a:bodyPr lIns="90000" tIns="45000" rIns="90000" bIns="45000">
            <a:noAutofit/>
          </a:bodyPr>
          <a:lstStyle/>
          <a:p>
            <a:r>
              <a:rPr lang="en-US" spc="-1" dirty="0">
                <a:solidFill>
                  <a:schemeClr val="bg1"/>
                </a:solidFill>
                <a:latin typeface="Arial"/>
              </a:rPr>
              <a:t>8</a:t>
            </a:r>
          </a:p>
        </p:txBody>
      </p:sp>
      <p:sp>
        <p:nvSpPr>
          <p:cNvPr id="5" name="TextBox 4">
            <a:extLst>
              <a:ext uri="{FF2B5EF4-FFF2-40B4-BE49-F238E27FC236}">
                <a16:creationId xmlns:a16="http://schemas.microsoft.com/office/drawing/2014/main" id="{831432BB-64A7-DD06-191E-9FBB4A7E2856}"/>
              </a:ext>
            </a:extLst>
          </p:cNvPr>
          <p:cNvSpPr txBox="1"/>
          <p:nvPr/>
        </p:nvSpPr>
        <p:spPr>
          <a:xfrm>
            <a:off x="626347" y="1371421"/>
            <a:ext cx="8074186" cy="1077218"/>
          </a:xfrm>
          <a:prstGeom prst="rect">
            <a:avLst/>
          </a:prstGeom>
          <a:noFill/>
        </p:spPr>
        <p:txBody>
          <a:bodyPr wrap="square">
            <a:spAutoFit/>
          </a:bodyPr>
          <a:lstStyle/>
          <a:p>
            <a:r>
              <a:rPr lang="en-US" sz="1600" b="0" i="0" dirty="0">
                <a:solidFill>
                  <a:schemeClr val="bg1"/>
                </a:solidFill>
                <a:effectLst/>
                <a:latin typeface="+mj-lt"/>
              </a:rPr>
              <a:t>Car crashes can occur at any time and in various situations, making them unpredictable events that can have serious consequences</a:t>
            </a:r>
            <a:r>
              <a:rPr lang="az-Latn-AZ" sz="1600" dirty="0">
                <a:solidFill>
                  <a:schemeClr val="bg1"/>
                </a:solidFill>
                <a:latin typeface="+mj-lt"/>
              </a:rPr>
              <a:t>.</a:t>
            </a:r>
            <a:r>
              <a:rPr lang="en-US" sz="1600" dirty="0">
                <a:solidFill>
                  <a:schemeClr val="bg1"/>
                </a:solidFill>
                <a:latin typeface="+mj-lt"/>
              </a:rPr>
              <a:t> We conducted a comparative analysis of various data sets and visualized the results with charts, leading us to the conclusion that majority of accidents occur between 16:00 and 18:00</a:t>
            </a:r>
          </a:p>
        </p:txBody>
      </p:sp>
      <p:sp>
        <p:nvSpPr>
          <p:cNvPr id="9" name="TextBox 8">
            <a:extLst>
              <a:ext uri="{FF2B5EF4-FFF2-40B4-BE49-F238E27FC236}">
                <a16:creationId xmlns:a16="http://schemas.microsoft.com/office/drawing/2014/main" id="{15B7F580-B404-5CEB-7CFC-AA297FD9CBB3}"/>
              </a:ext>
            </a:extLst>
          </p:cNvPr>
          <p:cNvSpPr txBox="1"/>
          <p:nvPr/>
        </p:nvSpPr>
        <p:spPr>
          <a:xfrm>
            <a:off x="1704467" y="454262"/>
            <a:ext cx="5660408"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 sz="3000" b="1" i="0" u="none" strike="noStrike" kern="1200" cap="none" spc="-1" normalizeH="0" baseline="0" noProof="0" dirty="0">
                <a:ln>
                  <a:noFill/>
                </a:ln>
                <a:solidFill>
                  <a:srgbClr val="FFFED2"/>
                </a:solidFill>
                <a:effectLst/>
                <a:uLnTx/>
                <a:uFillTx/>
                <a:latin typeface="Syne"/>
                <a:ea typeface="Syne"/>
              </a:rPr>
              <a:t>Findings</a:t>
            </a:r>
            <a:endParaRPr kumimoji="0" lang="en-US" sz="3000" b="0" i="0" u="none" strike="noStrike" kern="1200" cap="none" spc="-1" normalizeH="0" baseline="0" noProof="0" dirty="0">
              <a:ln>
                <a:noFill/>
              </a:ln>
              <a:solidFill>
                <a:srgbClr val="000000"/>
              </a:solidFill>
              <a:effectLst/>
              <a:uLnTx/>
              <a:uFillTx/>
              <a:latin typeface="Arial"/>
            </a:endParaRPr>
          </a:p>
        </p:txBody>
      </p:sp>
      <p:pic>
        <p:nvPicPr>
          <p:cNvPr id="3" name="Picture 2" descr="A graph showing a car crash&#10;&#10;Description automatically generated">
            <a:extLst>
              <a:ext uri="{FF2B5EF4-FFF2-40B4-BE49-F238E27FC236}">
                <a16:creationId xmlns:a16="http://schemas.microsoft.com/office/drawing/2014/main" id="{1E503095-CC93-DB04-F032-D1CEF39B3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25886" cy="5143500"/>
          </a:xfrm>
          <a:prstGeom prst="rect">
            <a:avLst/>
          </a:prstGeom>
        </p:spPr>
      </p:pic>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TextShape 1"/>
          <p:cNvSpPr txBox="1"/>
          <p:nvPr/>
        </p:nvSpPr>
        <p:spPr>
          <a:xfrm>
            <a:off x="720000" y="444960"/>
            <a:ext cx="7703640" cy="572400"/>
          </a:xfrm>
          <a:prstGeom prst="rect">
            <a:avLst/>
          </a:prstGeom>
          <a:noFill/>
          <a:ln>
            <a:noFill/>
          </a:ln>
        </p:spPr>
        <p:txBody>
          <a:bodyPr tIns="91440" bIns="91440">
            <a:noAutofit/>
          </a:bodyPr>
          <a:lstStyle/>
          <a:p>
            <a:pPr algn="ctr">
              <a:lnSpc>
                <a:spcPct val="100000"/>
              </a:lnSpc>
              <a:tabLst>
                <a:tab pos="0" algn="l"/>
              </a:tabLst>
            </a:pPr>
            <a:r>
              <a:rPr lang="en" sz="3000" b="1" strike="noStrike" spc="-1" dirty="0">
                <a:solidFill>
                  <a:srgbClr val="FFFED2"/>
                </a:solidFill>
                <a:latin typeface="Syne"/>
                <a:ea typeface="Syne"/>
              </a:rPr>
              <a:t>Findings</a:t>
            </a:r>
            <a:endParaRPr lang="en-US" sz="3000" b="0" strike="noStrike" spc="-1" dirty="0">
              <a:solidFill>
                <a:srgbClr val="000000"/>
              </a:solidFill>
              <a:latin typeface="Arial"/>
            </a:endParaRPr>
          </a:p>
        </p:txBody>
      </p:sp>
      <p:sp>
        <p:nvSpPr>
          <p:cNvPr id="596" name="TextShape 2"/>
          <p:cNvSpPr txBox="1"/>
          <p:nvPr/>
        </p:nvSpPr>
        <p:spPr>
          <a:xfrm>
            <a:off x="4663439" y="4698540"/>
            <a:ext cx="365760" cy="346320"/>
          </a:xfrm>
          <a:prstGeom prst="rect">
            <a:avLst/>
          </a:prstGeom>
          <a:noFill/>
          <a:ln>
            <a:noFill/>
          </a:ln>
        </p:spPr>
        <p:txBody>
          <a:bodyPr lIns="90000" tIns="45000" rIns="90000" bIns="45000">
            <a:noAutofit/>
          </a:bodyPr>
          <a:lstStyle/>
          <a:p>
            <a:r>
              <a:rPr lang="en-US" spc="-1" dirty="0">
                <a:solidFill>
                  <a:schemeClr val="bg1"/>
                </a:solidFill>
                <a:latin typeface="Arial"/>
              </a:rPr>
              <a:t>9</a:t>
            </a:r>
            <a:endParaRPr lang="en-US" sz="1800" b="0" strike="noStrike" spc="-1" dirty="0">
              <a:solidFill>
                <a:schemeClr val="bg1"/>
              </a:solidFill>
              <a:latin typeface="Arial"/>
            </a:endParaRPr>
          </a:p>
        </p:txBody>
      </p:sp>
      <p:sp>
        <p:nvSpPr>
          <p:cNvPr id="4" name="TextBox 3">
            <a:extLst>
              <a:ext uri="{FF2B5EF4-FFF2-40B4-BE49-F238E27FC236}">
                <a16:creationId xmlns:a16="http://schemas.microsoft.com/office/drawing/2014/main" id="{C22572A8-1646-E712-8533-A2008D2FE400}"/>
              </a:ext>
            </a:extLst>
          </p:cNvPr>
          <p:cNvSpPr txBox="1"/>
          <p:nvPr/>
        </p:nvSpPr>
        <p:spPr>
          <a:xfrm>
            <a:off x="1071168" y="1301456"/>
            <a:ext cx="7001303" cy="830997"/>
          </a:xfrm>
          <a:prstGeom prst="rect">
            <a:avLst/>
          </a:prstGeom>
          <a:noFill/>
        </p:spPr>
        <p:txBody>
          <a:bodyPr wrap="square" rtlCol="0">
            <a:spAutoFit/>
          </a:bodyPr>
          <a:lstStyle/>
          <a:p>
            <a:r>
              <a:rPr lang="en-US" sz="1600" b="0" i="0" dirty="0">
                <a:solidFill>
                  <a:srgbClr val="D1D5DB"/>
                </a:solidFill>
                <a:effectLst/>
                <a:latin typeface="Söhne"/>
              </a:rPr>
              <a:t>Accidents result from a range of factors, including driver behavior, weather conditions, vehicle issues, road infrastructure, and driver distraction. Driver distraction is indeed a leading cause of accidents on the road</a:t>
            </a:r>
            <a:r>
              <a:rPr lang="en-US" sz="1600" dirty="0">
                <a:solidFill>
                  <a:schemeClr val="bg1"/>
                </a:solidFill>
              </a:rPr>
              <a:t> </a:t>
            </a:r>
          </a:p>
        </p:txBody>
      </p:sp>
      <p:pic>
        <p:nvPicPr>
          <p:cNvPr id="3" name="Picture 2" descr="A graph showing the reasons of accident&#10;&#10;Description automatically generated">
            <a:extLst>
              <a:ext uri="{FF2B5EF4-FFF2-40B4-BE49-F238E27FC236}">
                <a16:creationId xmlns:a16="http://schemas.microsoft.com/office/drawing/2014/main" id="{833770FA-5B51-2F89-E332-D9D8EBD80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8" y="0"/>
            <a:ext cx="9239534" cy="5143500"/>
          </a:xfrm>
          <a:prstGeom prst="rect">
            <a:avLst/>
          </a:prstGeom>
        </p:spPr>
      </p:pic>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95"/>
                                        </p:tgtEl>
                                        <p:attrNameLst>
                                          <p:attrName>ppt_x</p:attrName>
                                        </p:attrNameLst>
                                      </p:cBhvr>
                                      <p:tavLst>
                                        <p:tav tm="0">
                                          <p:val>
                                            <p:strVal val="ppt_x"/>
                                          </p:val>
                                        </p:tav>
                                        <p:tav tm="100000">
                                          <p:val>
                                            <p:strVal val="ppt_x"/>
                                          </p:val>
                                        </p:tav>
                                      </p:tavLst>
                                    </p:anim>
                                    <p:anim calcmode="lin" valueType="num">
                                      <p:cBhvr additive="base">
                                        <p:cTn id="11" dur="500"/>
                                        <p:tgtEl>
                                          <p:spTgt spid="595"/>
                                        </p:tgtEl>
                                        <p:attrNameLst>
                                          <p:attrName>ppt_y</p:attrName>
                                        </p:attrNameLst>
                                      </p:cBhvr>
                                      <p:tavLst>
                                        <p:tav tm="0">
                                          <p:val>
                                            <p:strVal val="ppt_y"/>
                                          </p:val>
                                        </p:tav>
                                        <p:tav tm="100000">
                                          <p:val>
                                            <p:strVal val="1+ppt_h/2"/>
                                          </p:val>
                                        </p:tav>
                                      </p:tavLst>
                                    </p:anim>
                                    <p:set>
                                      <p:cBhvr>
                                        <p:cTn id="12" dur="1" fill="hold">
                                          <p:stCondLst>
                                            <p:cond delay="499"/>
                                          </p:stCondLst>
                                        </p:cTn>
                                        <p:tgtEl>
                                          <p:spTgt spid="59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TotalTime>
  <Words>567</Words>
  <Application>Microsoft Office PowerPoint</Application>
  <PresentationFormat>On-screen Show (16:9)</PresentationFormat>
  <Paragraphs>79</Paragraphs>
  <Slides>15</Slides>
  <Notes>0</Notes>
  <HiddenSlides>0</HiddenSlides>
  <MMClips>0</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15</vt:i4>
      </vt:variant>
    </vt:vector>
  </HeadingPairs>
  <TitlesOfParts>
    <vt:vector size="33" baseType="lpstr">
      <vt:lpstr>Arial</vt:lpstr>
      <vt:lpstr>Asap</vt:lpstr>
      <vt:lpstr>Calibri</vt:lpstr>
      <vt:lpstr>Söhne</vt:lpstr>
      <vt:lpstr>Symbol</vt:lpstr>
      <vt:lpstr>Syne</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MIX MK PLAN</dc:title>
  <dc:subject/>
  <dc:creator>Haji Akhundzada</dc:creator>
  <dc:description/>
  <cp:lastModifiedBy>Haji Akhundzada</cp:lastModifiedBy>
  <cp:revision>25</cp:revision>
  <dcterms:modified xsi:type="dcterms:W3CDTF">2023-09-21T16:04:13Z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