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3"/>
  </p:notesMasterIdLst>
  <p:sldIdLst>
    <p:sldId id="256" r:id="rId2"/>
    <p:sldId id="259" r:id="rId3"/>
    <p:sldId id="261" r:id="rId4"/>
    <p:sldId id="293" r:id="rId5"/>
    <p:sldId id="294" r:id="rId6"/>
    <p:sldId id="295" r:id="rId7"/>
    <p:sldId id="296" r:id="rId8"/>
    <p:sldId id="297" r:id="rId9"/>
    <p:sldId id="265" r:id="rId10"/>
    <p:sldId id="298" r:id="rId11"/>
    <p:sldId id="299" r:id="rId12"/>
    <p:sldId id="300" r:id="rId13"/>
    <p:sldId id="306" r:id="rId14"/>
    <p:sldId id="309" r:id="rId15"/>
    <p:sldId id="307" r:id="rId16"/>
    <p:sldId id="308" r:id="rId17"/>
    <p:sldId id="314" r:id="rId18"/>
    <p:sldId id="317" r:id="rId19"/>
    <p:sldId id="318" r:id="rId20"/>
    <p:sldId id="319" r:id="rId21"/>
    <p:sldId id="320" r:id="rId22"/>
    <p:sldId id="321" r:id="rId23"/>
    <p:sldId id="269" r:id="rId24"/>
    <p:sldId id="322" r:id="rId25"/>
    <p:sldId id="323" r:id="rId26"/>
    <p:sldId id="324" r:id="rId27"/>
    <p:sldId id="325" r:id="rId28"/>
    <p:sldId id="326" r:id="rId29"/>
    <p:sldId id="284" r:id="rId30"/>
    <p:sldId id="331" r:id="rId31"/>
    <p:sldId id="332" r:id="rId32"/>
    <p:sldId id="336" r:id="rId33"/>
    <p:sldId id="337" r:id="rId34"/>
    <p:sldId id="339" r:id="rId35"/>
    <p:sldId id="290" r:id="rId36"/>
    <p:sldId id="340" r:id="rId37"/>
    <p:sldId id="342" r:id="rId38"/>
    <p:sldId id="343" r:id="rId39"/>
    <p:sldId id="344" r:id="rId40"/>
    <p:sldId id="357" r:id="rId41"/>
    <p:sldId id="358" r:id="rId42"/>
    <p:sldId id="359" r:id="rId43"/>
    <p:sldId id="347" r:id="rId44"/>
    <p:sldId id="348" r:id="rId45"/>
    <p:sldId id="360" r:id="rId46"/>
    <p:sldId id="361" r:id="rId47"/>
    <p:sldId id="362" r:id="rId48"/>
    <p:sldId id="363" r:id="rId49"/>
    <p:sldId id="364" r:id="rId50"/>
    <p:sldId id="365" r:id="rId51"/>
    <p:sldId id="351" r:id="rId52"/>
    <p:sldId id="352" r:id="rId53"/>
    <p:sldId id="366" r:id="rId54"/>
    <p:sldId id="367" r:id="rId55"/>
    <p:sldId id="368" r:id="rId56"/>
    <p:sldId id="369" r:id="rId57"/>
    <p:sldId id="371" r:id="rId58"/>
    <p:sldId id="372" r:id="rId59"/>
    <p:sldId id="370" r:id="rId60"/>
    <p:sldId id="355" r:id="rId61"/>
    <p:sldId id="373" r:id="rId62"/>
    <p:sldId id="374" r:id="rId63"/>
    <p:sldId id="376" r:id="rId64"/>
    <p:sldId id="375" r:id="rId65"/>
    <p:sldId id="377" r:id="rId66"/>
    <p:sldId id="378" r:id="rId67"/>
    <p:sldId id="379" r:id="rId68"/>
    <p:sldId id="380" r:id="rId69"/>
    <p:sldId id="381" r:id="rId70"/>
    <p:sldId id="384" r:id="rId71"/>
    <p:sldId id="356" r:id="rId72"/>
  </p:sldIdLst>
  <p:sldSz cx="9144000" cy="5143500" type="screen16x9"/>
  <p:notesSz cx="6858000" cy="9144000"/>
  <p:embeddedFontLst>
    <p:embeddedFont>
      <p:font typeface="Lato" panose="020B0604020202020204" charset="0"/>
      <p:regular r:id="rId74"/>
      <p:bold r:id="rId75"/>
      <p:italic r:id="rId76"/>
      <p:boldItalic r:id="rId77"/>
    </p:embeddedFont>
    <p:embeddedFont>
      <p:font typeface="Luckiest Guy" panose="020B0604020202020204" charset="0"/>
      <p:regular r:id="rId78"/>
    </p:embeddedFont>
    <p:embeddedFont>
      <p:font typeface="Palanquin Dark" panose="020B0604020202020204" charset="0"/>
      <p:regular r:id="rId79"/>
      <p:bold r:id="rId80"/>
    </p:embeddedFont>
    <p:embeddedFont>
      <p:font typeface="Roboto Condensed Light" panose="020B0604020202020204" charset="0"/>
      <p:regular r:id="rId81"/>
      <p:italic r:id="rId82"/>
    </p:embeddedFont>
    <p:embeddedFont>
      <p:font typeface="Work Sans" panose="020B0604020202020204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7AF43-FB23-4492-AD43-97D281191AE3}">
  <a:tblStyle styleId="{84E7AF43-FB23-4492-AD43-97D281191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1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52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2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56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5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420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62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77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571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3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c9e3bfc31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c9e3bfc31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04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540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475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cbaac27399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cbaac27399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16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83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558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02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241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cbaac27399_0_1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cbaac27399_0_1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cbaac2739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cbaac2739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34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247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490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0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7545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baac27399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baac27399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c9e3bfc31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c9e3bfc31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cbaac2739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cbaac2739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0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688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908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225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cbaac2739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cbaac2739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108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6880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119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4924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159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11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08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5237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cbaac27399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cbaac27399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164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403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560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3550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693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6092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1070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20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1245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cbaac27399_0_1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cbaac27399_0_1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590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713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49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4709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519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2361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4593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362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8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1481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161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baac27399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baac27399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baac27399_0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baac27399_0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2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cbaac2739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cbaac2739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28044" y="354074"/>
            <a:ext cx="8366279" cy="4517362"/>
            <a:chOff x="428044" y="354074"/>
            <a:chExt cx="8366279" cy="4517362"/>
          </a:xfrm>
        </p:grpSpPr>
        <p:sp>
          <p:nvSpPr>
            <p:cNvPr id="10" name="Google Shape;10;p2"/>
            <p:cNvSpPr/>
            <p:nvPr/>
          </p:nvSpPr>
          <p:spPr>
            <a:xfrm>
              <a:off x="1300599" y="342451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4457" y="354074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63975" y="336161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68" y="1"/>
                  </a:moveTo>
                  <a:cubicBezTo>
                    <a:pt x="1268" y="964"/>
                    <a:pt x="964" y="1286"/>
                    <a:pt x="1" y="1286"/>
                  </a:cubicBezTo>
                  <a:cubicBezTo>
                    <a:pt x="964" y="1286"/>
                    <a:pt x="1268" y="1589"/>
                    <a:pt x="1268" y="2552"/>
                  </a:cubicBezTo>
                  <a:cubicBezTo>
                    <a:pt x="1268" y="1589"/>
                    <a:pt x="1589" y="1286"/>
                    <a:pt x="2552" y="1286"/>
                  </a:cubicBezTo>
                  <a:cubicBezTo>
                    <a:pt x="1589" y="1286"/>
                    <a:pt x="1268" y="964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47296" y="2202644"/>
              <a:ext cx="47027" cy="46181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07"/>
                    <a:pt x="500" y="982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32645" y="1821289"/>
              <a:ext cx="46181" cy="47028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6492" y="79054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21621" y="1315838"/>
              <a:ext cx="46228" cy="46181"/>
            </a:xfrm>
            <a:custGeom>
              <a:avLst/>
              <a:gdLst/>
              <a:ahLst/>
              <a:cxnLst/>
              <a:rect l="l" t="t" r="r" b="b"/>
              <a:pathLst>
                <a:path w="983" h="982" extrusionOk="0">
                  <a:moveTo>
                    <a:pt x="483" y="1"/>
                  </a:moveTo>
                  <a:cubicBezTo>
                    <a:pt x="483" y="375"/>
                    <a:pt x="376" y="482"/>
                    <a:pt x="1" y="482"/>
                  </a:cubicBezTo>
                  <a:cubicBezTo>
                    <a:pt x="376" y="482"/>
                    <a:pt x="483" y="607"/>
                    <a:pt x="483" y="982"/>
                  </a:cubicBezTo>
                  <a:cubicBezTo>
                    <a:pt x="483" y="607"/>
                    <a:pt x="608" y="482"/>
                    <a:pt x="982" y="482"/>
                  </a:cubicBezTo>
                  <a:cubicBezTo>
                    <a:pt x="608" y="482"/>
                    <a:pt x="483" y="37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16205" y="354075"/>
              <a:ext cx="47027" cy="47028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1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07"/>
                    <a:pt x="500" y="1000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05575" y="1012159"/>
              <a:ext cx="78113" cy="77219"/>
            </a:xfrm>
            <a:custGeom>
              <a:avLst/>
              <a:gdLst/>
              <a:ahLst/>
              <a:cxnLst/>
              <a:rect l="l" t="t" r="r" b="b"/>
              <a:pathLst>
                <a:path w="1661" h="1642" extrusionOk="0">
                  <a:moveTo>
                    <a:pt x="821" y="0"/>
                  </a:moveTo>
                  <a:cubicBezTo>
                    <a:pt x="821" y="625"/>
                    <a:pt x="625" y="821"/>
                    <a:pt x="1" y="821"/>
                  </a:cubicBezTo>
                  <a:cubicBezTo>
                    <a:pt x="625" y="821"/>
                    <a:pt x="821" y="1017"/>
                    <a:pt x="821" y="1642"/>
                  </a:cubicBezTo>
                  <a:cubicBezTo>
                    <a:pt x="821" y="1017"/>
                    <a:pt x="1036" y="821"/>
                    <a:pt x="1660" y="821"/>
                  </a:cubicBezTo>
                  <a:cubicBezTo>
                    <a:pt x="1036" y="821"/>
                    <a:pt x="821" y="625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8044" y="2779639"/>
              <a:ext cx="78066" cy="77266"/>
            </a:xfrm>
            <a:custGeom>
              <a:avLst/>
              <a:gdLst/>
              <a:ahLst/>
              <a:cxnLst/>
              <a:rect l="l" t="t" r="r" b="b"/>
              <a:pathLst>
                <a:path w="1660" h="1643" extrusionOk="0">
                  <a:moveTo>
                    <a:pt x="839" y="1"/>
                  </a:moveTo>
                  <a:cubicBezTo>
                    <a:pt x="839" y="625"/>
                    <a:pt x="625" y="821"/>
                    <a:pt x="0" y="821"/>
                  </a:cubicBezTo>
                  <a:cubicBezTo>
                    <a:pt x="625" y="821"/>
                    <a:pt x="839" y="1018"/>
                    <a:pt x="839" y="1642"/>
                  </a:cubicBezTo>
                  <a:cubicBezTo>
                    <a:pt x="839" y="1018"/>
                    <a:pt x="1035" y="821"/>
                    <a:pt x="1659" y="821"/>
                  </a:cubicBezTo>
                  <a:cubicBezTo>
                    <a:pt x="1035" y="821"/>
                    <a:pt x="839" y="625"/>
                    <a:pt x="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868247" y="4428520"/>
              <a:ext cx="78066" cy="78066"/>
            </a:xfrm>
            <a:custGeom>
              <a:avLst/>
              <a:gdLst/>
              <a:ahLst/>
              <a:cxnLst/>
              <a:rect l="l" t="t" r="r" b="b"/>
              <a:pathLst>
                <a:path w="1660" h="1660" extrusionOk="0">
                  <a:moveTo>
                    <a:pt x="821" y="1"/>
                  </a:moveTo>
                  <a:cubicBezTo>
                    <a:pt x="821" y="643"/>
                    <a:pt x="625" y="839"/>
                    <a:pt x="1" y="839"/>
                  </a:cubicBezTo>
                  <a:cubicBezTo>
                    <a:pt x="625" y="839"/>
                    <a:pt x="821" y="1036"/>
                    <a:pt x="821" y="1660"/>
                  </a:cubicBezTo>
                  <a:cubicBezTo>
                    <a:pt x="821" y="1036"/>
                    <a:pt x="1036" y="839"/>
                    <a:pt x="1660" y="839"/>
                  </a:cubicBezTo>
                  <a:cubicBezTo>
                    <a:pt x="1036" y="839"/>
                    <a:pt x="821" y="643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09751" y="4217457"/>
              <a:ext cx="149396" cy="149396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1" y="1856"/>
                  </a:cubicBezTo>
                  <a:cubicBezTo>
                    <a:pt x="1410" y="1856"/>
                    <a:pt x="1856" y="2302"/>
                    <a:pt x="1856" y="3730"/>
                  </a:cubicBezTo>
                  <a:cubicBezTo>
                    <a:pt x="1856" y="2302"/>
                    <a:pt x="2320" y="1856"/>
                    <a:pt x="3730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09796" y="4167840"/>
              <a:ext cx="101533" cy="102254"/>
            </a:xfrm>
            <a:custGeom>
              <a:avLst/>
              <a:gdLst/>
              <a:ahLst/>
              <a:cxnLst/>
              <a:rect l="l" t="t" r="r" b="b"/>
              <a:pathLst>
                <a:path w="2535" h="2553" extrusionOk="0">
                  <a:moveTo>
                    <a:pt x="1267" y="1"/>
                  </a:moveTo>
                  <a:cubicBezTo>
                    <a:pt x="1267" y="964"/>
                    <a:pt x="964" y="1268"/>
                    <a:pt x="0" y="1268"/>
                  </a:cubicBezTo>
                  <a:cubicBezTo>
                    <a:pt x="964" y="1268"/>
                    <a:pt x="1267" y="1589"/>
                    <a:pt x="1267" y="2552"/>
                  </a:cubicBezTo>
                  <a:cubicBezTo>
                    <a:pt x="1267" y="1589"/>
                    <a:pt x="1571" y="1268"/>
                    <a:pt x="2534" y="1268"/>
                  </a:cubicBezTo>
                  <a:cubicBezTo>
                    <a:pt x="1571" y="1268"/>
                    <a:pt x="1267" y="964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00548" y="4769943"/>
              <a:ext cx="102254" cy="101493"/>
            </a:xfrm>
            <a:custGeom>
              <a:avLst/>
              <a:gdLst/>
              <a:ahLst/>
              <a:cxnLst/>
              <a:rect l="l" t="t" r="r" b="b"/>
              <a:pathLst>
                <a:path w="2553" h="2534" extrusionOk="0">
                  <a:moveTo>
                    <a:pt x="1267" y="0"/>
                  </a:moveTo>
                  <a:cubicBezTo>
                    <a:pt x="1267" y="964"/>
                    <a:pt x="964" y="1267"/>
                    <a:pt x="1" y="1267"/>
                  </a:cubicBezTo>
                  <a:cubicBezTo>
                    <a:pt x="964" y="1267"/>
                    <a:pt x="1267" y="1570"/>
                    <a:pt x="1267" y="2534"/>
                  </a:cubicBezTo>
                  <a:cubicBezTo>
                    <a:pt x="1267" y="1570"/>
                    <a:pt x="1589" y="1267"/>
                    <a:pt x="2552" y="1267"/>
                  </a:cubicBezTo>
                  <a:cubicBezTo>
                    <a:pt x="1589" y="1267"/>
                    <a:pt x="1267" y="964"/>
                    <a:pt x="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03315" y="4224568"/>
              <a:ext cx="102254" cy="102214"/>
            </a:xfrm>
            <a:custGeom>
              <a:avLst/>
              <a:gdLst/>
              <a:ahLst/>
              <a:cxnLst/>
              <a:rect l="l" t="t" r="r" b="b"/>
              <a:pathLst>
                <a:path w="2553" h="2552" extrusionOk="0">
                  <a:moveTo>
                    <a:pt x="1286" y="0"/>
                  </a:moveTo>
                  <a:cubicBezTo>
                    <a:pt x="1286" y="964"/>
                    <a:pt x="982" y="1267"/>
                    <a:pt x="1" y="1267"/>
                  </a:cubicBezTo>
                  <a:cubicBezTo>
                    <a:pt x="982" y="1267"/>
                    <a:pt x="1286" y="1570"/>
                    <a:pt x="1286" y="2552"/>
                  </a:cubicBezTo>
                  <a:cubicBezTo>
                    <a:pt x="1286" y="1570"/>
                    <a:pt x="1589" y="1267"/>
                    <a:pt x="2552" y="1267"/>
                  </a:cubicBezTo>
                  <a:cubicBezTo>
                    <a:pt x="1589" y="1267"/>
                    <a:pt x="1286" y="964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3175" y="4344607"/>
              <a:ext cx="40052" cy="40053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1000"/>
                  </a:cubicBezTo>
                  <a:cubicBezTo>
                    <a:pt x="500" y="625"/>
                    <a:pt x="607" y="500"/>
                    <a:pt x="1000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0648" y="4380333"/>
              <a:ext cx="40052" cy="39332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1"/>
                  </a:moveTo>
                  <a:cubicBezTo>
                    <a:pt x="500" y="375"/>
                    <a:pt x="375" y="482"/>
                    <a:pt x="1" y="482"/>
                  </a:cubicBezTo>
                  <a:cubicBezTo>
                    <a:pt x="375" y="482"/>
                    <a:pt x="500" y="607"/>
                    <a:pt x="500" y="982"/>
                  </a:cubicBezTo>
                  <a:cubicBezTo>
                    <a:pt x="500" y="607"/>
                    <a:pt x="625" y="482"/>
                    <a:pt x="1000" y="482"/>
                  </a:cubicBezTo>
                  <a:cubicBezTo>
                    <a:pt x="625" y="482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36634" y="4729888"/>
              <a:ext cx="40093" cy="40053"/>
            </a:xfrm>
            <a:custGeom>
              <a:avLst/>
              <a:gdLst/>
              <a:ahLst/>
              <a:cxnLst/>
              <a:rect l="l" t="t" r="r" b="b"/>
              <a:pathLst>
                <a:path w="1001" h="1000" extrusionOk="0">
                  <a:moveTo>
                    <a:pt x="500" y="0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25"/>
                    <a:pt x="500" y="999"/>
                  </a:cubicBezTo>
                  <a:cubicBezTo>
                    <a:pt x="500" y="625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0" y="855725"/>
            <a:ext cx="1107420" cy="841811"/>
            <a:chOff x="0" y="3839250"/>
            <a:chExt cx="1107420" cy="841811"/>
          </a:xfrm>
        </p:grpSpPr>
        <p:sp>
          <p:nvSpPr>
            <p:cNvPr id="29" name="Google Shape;29;p2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 flipH="1">
            <a:off x="8036575" y="3971550"/>
            <a:ext cx="1107420" cy="841811"/>
            <a:chOff x="0" y="3839250"/>
            <a:chExt cx="1107420" cy="841811"/>
          </a:xfrm>
        </p:grpSpPr>
        <p:sp>
          <p:nvSpPr>
            <p:cNvPr id="33" name="Google Shape;33;p2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 rot="154">
            <a:off x="1231800" y="1720150"/>
            <a:ext cx="6680400" cy="199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302800" y="3424503"/>
            <a:ext cx="4538400" cy="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7" name="Google Shape;1117;p30"/>
          <p:cNvGrpSpPr/>
          <p:nvPr/>
        </p:nvGrpSpPr>
        <p:grpSpPr>
          <a:xfrm>
            <a:off x="956955" y="-98175"/>
            <a:ext cx="1107420" cy="841811"/>
            <a:chOff x="0" y="3839250"/>
            <a:chExt cx="1107420" cy="841811"/>
          </a:xfrm>
        </p:grpSpPr>
        <p:sp>
          <p:nvSpPr>
            <p:cNvPr id="1118" name="Google Shape;1118;p30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0"/>
          <p:cNvGrpSpPr/>
          <p:nvPr/>
        </p:nvGrpSpPr>
        <p:grpSpPr>
          <a:xfrm rot="-4231774" flipH="1">
            <a:off x="-2187377" y="-1524032"/>
            <a:ext cx="4255899" cy="2851251"/>
            <a:chOff x="2636600" y="2424575"/>
            <a:chExt cx="1770125" cy="1185900"/>
          </a:xfrm>
        </p:grpSpPr>
        <p:sp>
          <p:nvSpPr>
            <p:cNvPr id="1122" name="Google Shape;1122;p30"/>
            <p:cNvSpPr/>
            <p:nvPr/>
          </p:nvSpPr>
          <p:spPr>
            <a:xfrm>
              <a:off x="2636600" y="2424575"/>
              <a:ext cx="1770125" cy="1185900"/>
            </a:xfrm>
            <a:custGeom>
              <a:avLst/>
              <a:gdLst/>
              <a:ahLst/>
              <a:cxnLst/>
              <a:rect l="l" t="t" r="r" b="b"/>
              <a:pathLst>
                <a:path w="70805" h="47436" extrusionOk="0">
                  <a:moveTo>
                    <a:pt x="57704" y="1"/>
                  </a:moveTo>
                  <a:lnTo>
                    <a:pt x="57704" y="1"/>
                  </a:lnTo>
                  <a:cubicBezTo>
                    <a:pt x="57169" y="286"/>
                    <a:pt x="56616" y="554"/>
                    <a:pt x="56063" y="839"/>
                  </a:cubicBezTo>
                  <a:cubicBezTo>
                    <a:pt x="68411" y="25130"/>
                    <a:pt x="48131" y="45568"/>
                    <a:pt x="27825" y="45568"/>
                  </a:cubicBezTo>
                  <a:cubicBezTo>
                    <a:pt x="17793" y="45568"/>
                    <a:pt x="7755" y="40580"/>
                    <a:pt x="1642" y="28602"/>
                  </a:cubicBezTo>
                  <a:cubicBezTo>
                    <a:pt x="1089" y="28870"/>
                    <a:pt x="536" y="29156"/>
                    <a:pt x="1" y="29441"/>
                  </a:cubicBezTo>
                  <a:cubicBezTo>
                    <a:pt x="6479" y="42144"/>
                    <a:pt x="17124" y="47435"/>
                    <a:pt x="27762" y="47435"/>
                  </a:cubicBezTo>
                  <a:cubicBezTo>
                    <a:pt x="49295" y="47435"/>
                    <a:pt x="70805" y="25760"/>
                    <a:pt x="577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2677650" y="2445550"/>
              <a:ext cx="1669250" cy="1118250"/>
            </a:xfrm>
            <a:custGeom>
              <a:avLst/>
              <a:gdLst/>
              <a:ahLst/>
              <a:cxnLst/>
              <a:rect l="l" t="t" r="r" b="b"/>
              <a:pathLst>
                <a:path w="66770" h="44730" extrusionOk="0">
                  <a:moveTo>
                    <a:pt x="54421" y="0"/>
                  </a:moveTo>
                  <a:lnTo>
                    <a:pt x="54421" y="0"/>
                  </a:lnTo>
                  <a:cubicBezTo>
                    <a:pt x="53867" y="268"/>
                    <a:pt x="53314" y="553"/>
                    <a:pt x="52761" y="839"/>
                  </a:cubicBezTo>
                  <a:cubicBezTo>
                    <a:pt x="64371" y="23652"/>
                    <a:pt x="45318" y="42859"/>
                    <a:pt x="26245" y="42859"/>
                  </a:cubicBezTo>
                  <a:cubicBezTo>
                    <a:pt x="16825" y="42859"/>
                    <a:pt x="7399" y="38174"/>
                    <a:pt x="1660" y="26925"/>
                  </a:cubicBezTo>
                  <a:cubicBezTo>
                    <a:pt x="1107" y="27210"/>
                    <a:pt x="554" y="27478"/>
                    <a:pt x="0" y="27763"/>
                  </a:cubicBezTo>
                  <a:cubicBezTo>
                    <a:pt x="6113" y="39741"/>
                    <a:pt x="16151" y="44729"/>
                    <a:pt x="26183" y="44729"/>
                  </a:cubicBezTo>
                  <a:cubicBezTo>
                    <a:pt x="46489" y="44729"/>
                    <a:pt x="66769" y="24291"/>
                    <a:pt x="5442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2719125" y="2466500"/>
              <a:ext cx="1567800" cy="1050525"/>
            </a:xfrm>
            <a:custGeom>
              <a:avLst/>
              <a:gdLst/>
              <a:ahLst/>
              <a:cxnLst/>
              <a:rect l="l" t="t" r="r" b="b"/>
              <a:pathLst>
                <a:path w="62712" h="42021" extrusionOk="0">
                  <a:moveTo>
                    <a:pt x="51102" y="1"/>
                  </a:moveTo>
                  <a:cubicBezTo>
                    <a:pt x="50567" y="269"/>
                    <a:pt x="50014" y="554"/>
                    <a:pt x="49461" y="822"/>
                  </a:cubicBezTo>
                  <a:cubicBezTo>
                    <a:pt x="60330" y="22179"/>
                    <a:pt x="42502" y="40153"/>
                    <a:pt x="24650" y="40153"/>
                  </a:cubicBezTo>
                  <a:cubicBezTo>
                    <a:pt x="15836" y="40153"/>
                    <a:pt x="7015" y="35770"/>
                    <a:pt x="1642" y="25248"/>
                  </a:cubicBezTo>
                  <a:cubicBezTo>
                    <a:pt x="1089" y="25534"/>
                    <a:pt x="536" y="25801"/>
                    <a:pt x="1" y="26087"/>
                  </a:cubicBezTo>
                  <a:cubicBezTo>
                    <a:pt x="5740" y="37336"/>
                    <a:pt x="15166" y="42021"/>
                    <a:pt x="24586" y="42021"/>
                  </a:cubicBezTo>
                  <a:cubicBezTo>
                    <a:pt x="43659" y="42021"/>
                    <a:pt x="62712" y="22814"/>
                    <a:pt x="511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760175" y="2487025"/>
              <a:ext cx="1467225" cy="983325"/>
            </a:xfrm>
            <a:custGeom>
              <a:avLst/>
              <a:gdLst/>
              <a:ahLst/>
              <a:cxnLst/>
              <a:rect l="l" t="t" r="r" b="b"/>
              <a:pathLst>
                <a:path w="58689" h="39333" extrusionOk="0">
                  <a:moveTo>
                    <a:pt x="47819" y="1"/>
                  </a:moveTo>
                  <a:lnTo>
                    <a:pt x="47819" y="1"/>
                  </a:lnTo>
                  <a:cubicBezTo>
                    <a:pt x="47266" y="286"/>
                    <a:pt x="46712" y="554"/>
                    <a:pt x="46159" y="839"/>
                  </a:cubicBezTo>
                  <a:cubicBezTo>
                    <a:pt x="56289" y="20728"/>
                    <a:pt x="39685" y="37465"/>
                    <a:pt x="23063" y="37465"/>
                  </a:cubicBezTo>
                  <a:cubicBezTo>
                    <a:pt x="14855" y="37465"/>
                    <a:pt x="6643" y="33385"/>
                    <a:pt x="1642" y="23589"/>
                  </a:cubicBezTo>
                  <a:cubicBezTo>
                    <a:pt x="1107" y="23874"/>
                    <a:pt x="553" y="24160"/>
                    <a:pt x="0" y="24427"/>
                  </a:cubicBezTo>
                  <a:cubicBezTo>
                    <a:pt x="5373" y="34949"/>
                    <a:pt x="14194" y="39332"/>
                    <a:pt x="23008" y="39332"/>
                  </a:cubicBezTo>
                  <a:cubicBezTo>
                    <a:pt x="40860" y="39332"/>
                    <a:pt x="58688" y="21358"/>
                    <a:pt x="4781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801200" y="2508000"/>
              <a:ext cx="1366200" cy="915675"/>
            </a:xfrm>
            <a:custGeom>
              <a:avLst/>
              <a:gdLst/>
              <a:ahLst/>
              <a:cxnLst/>
              <a:rect l="l" t="t" r="r" b="b"/>
              <a:pathLst>
                <a:path w="54648" h="36627" extrusionOk="0">
                  <a:moveTo>
                    <a:pt x="44518" y="0"/>
                  </a:moveTo>
                  <a:cubicBezTo>
                    <a:pt x="43983" y="286"/>
                    <a:pt x="43430" y="553"/>
                    <a:pt x="42877" y="839"/>
                  </a:cubicBezTo>
                  <a:cubicBezTo>
                    <a:pt x="52254" y="19259"/>
                    <a:pt x="36880" y="34751"/>
                    <a:pt x="21489" y="34751"/>
                  </a:cubicBezTo>
                  <a:cubicBezTo>
                    <a:pt x="13891" y="34751"/>
                    <a:pt x="6290" y="30975"/>
                    <a:pt x="1660" y="21911"/>
                  </a:cubicBezTo>
                  <a:cubicBezTo>
                    <a:pt x="1107" y="22197"/>
                    <a:pt x="554" y="22482"/>
                    <a:pt x="1" y="22750"/>
                  </a:cubicBezTo>
                  <a:cubicBezTo>
                    <a:pt x="5002" y="32546"/>
                    <a:pt x="13214" y="36626"/>
                    <a:pt x="21422" y="36626"/>
                  </a:cubicBezTo>
                  <a:cubicBezTo>
                    <a:pt x="38044" y="36626"/>
                    <a:pt x="54648" y="19889"/>
                    <a:pt x="4451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2842700" y="2528950"/>
              <a:ext cx="1264850" cy="847850"/>
            </a:xfrm>
            <a:custGeom>
              <a:avLst/>
              <a:gdLst/>
              <a:ahLst/>
              <a:cxnLst/>
              <a:rect l="l" t="t" r="r" b="b"/>
              <a:pathLst>
                <a:path w="50594" h="33914" extrusionOk="0">
                  <a:moveTo>
                    <a:pt x="41217" y="1"/>
                  </a:moveTo>
                  <a:lnTo>
                    <a:pt x="41217" y="1"/>
                  </a:lnTo>
                  <a:cubicBezTo>
                    <a:pt x="40664" y="269"/>
                    <a:pt x="40110" y="554"/>
                    <a:pt x="39557" y="840"/>
                  </a:cubicBezTo>
                  <a:cubicBezTo>
                    <a:pt x="48194" y="17791"/>
                    <a:pt x="34053" y="32046"/>
                    <a:pt x="19892" y="32046"/>
                  </a:cubicBezTo>
                  <a:cubicBezTo>
                    <a:pt x="12901" y="32046"/>
                    <a:pt x="5905" y="28573"/>
                    <a:pt x="1642" y="20234"/>
                  </a:cubicBezTo>
                  <a:cubicBezTo>
                    <a:pt x="1089" y="20520"/>
                    <a:pt x="553" y="20805"/>
                    <a:pt x="0" y="21073"/>
                  </a:cubicBezTo>
                  <a:cubicBezTo>
                    <a:pt x="4630" y="30137"/>
                    <a:pt x="12231" y="33913"/>
                    <a:pt x="19829" y="33913"/>
                  </a:cubicBezTo>
                  <a:cubicBezTo>
                    <a:pt x="35220" y="33913"/>
                    <a:pt x="50594" y="18421"/>
                    <a:pt x="4121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883725" y="2549925"/>
              <a:ext cx="1163850" cy="780200"/>
            </a:xfrm>
            <a:custGeom>
              <a:avLst/>
              <a:gdLst/>
              <a:ahLst/>
              <a:cxnLst/>
              <a:rect l="l" t="t" r="r" b="b"/>
              <a:pathLst>
                <a:path w="46554" h="31208" extrusionOk="0">
                  <a:moveTo>
                    <a:pt x="37916" y="1"/>
                  </a:moveTo>
                  <a:lnTo>
                    <a:pt x="37916" y="1"/>
                  </a:lnTo>
                  <a:cubicBezTo>
                    <a:pt x="37381" y="268"/>
                    <a:pt x="36828" y="554"/>
                    <a:pt x="36275" y="839"/>
                  </a:cubicBezTo>
                  <a:cubicBezTo>
                    <a:pt x="44159" y="16322"/>
                    <a:pt x="31240" y="29340"/>
                    <a:pt x="18305" y="29340"/>
                  </a:cubicBezTo>
                  <a:cubicBezTo>
                    <a:pt x="11921" y="29340"/>
                    <a:pt x="5534" y="26169"/>
                    <a:pt x="1642" y="18557"/>
                  </a:cubicBezTo>
                  <a:cubicBezTo>
                    <a:pt x="1107" y="18842"/>
                    <a:pt x="554" y="19128"/>
                    <a:pt x="1" y="19395"/>
                  </a:cubicBezTo>
                  <a:cubicBezTo>
                    <a:pt x="4264" y="27734"/>
                    <a:pt x="11260" y="31207"/>
                    <a:pt x="18251" y="31207"/>
                  </a:cubicBezTo>
                  <a:cubicBezTo>
                    <a:pt x="32412" y="31207"/>
                    <a:pt x="46553" y="16952"/>
                    <a:pt x="3791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0"/>
          <p:cNvGrpSpPr/>
          <p:nvPr/>
        </p:nvGrpSpPr>
        <p:grpSpPr>
          <a:xfrm rot="8842409" flipH="1">
            <a:off x="7165991" y="4095709"/>
            <a:ext cx="3285082" cy="2200849"/>
            <a:chOff x="2636600" y="2424575"/>
            <a:chExt cx="1770125" cy="1185900"/>
          </a:xfrm>
        </p:grpSpPr>
        <p:sp>
          <p:nvSpPr>
            <p:cNvPr id="1130" name="Google Shape;1130;p30"/>
            <p:cNvSpPr/>
            <p:nvPr/>
          </p:nvSpPr>
          <p:spPr>
            <a:xfrm>
              <a:off x="2636600" y="2424575"/>
              <a:ext cx="1770125" cy="1185900"/>
            </a:xfrm>
            <a:custGeom>
              <a:avLst/>
              <a:gdLst/>
              <a:ahLst/>
              <a:cxnLst/>
              <a:rect l="l" t="t" r="r" b="b"/>
              <a:pathLst>
                <a:path w="70805" h="47436" extrusionOk="0">
                  <a:moveTo>
                    <a:pt x="57704" y="1"/>
                  </a:moveTo>
                  <a:lnTo>
                    <a:pt x="57704" y="1"/>
                  </a:lnTo>
                  <a:cubicBezTo>
                    <a:pt x="57169" y="286"/>
                    <a:pt x="56616" y="554"/>
                    <a:pt x="56063" y="839"/>
                  </a:cubicBezTo>
                  <a:cubicBezTo>
                    <a:pt x="68411" y="25130"/>
                    <a:pt x="48131" y="45568"/>
                    <a:pt x="27825" y="45568"/>
                  </a:cubicBezTo>
                  <a:cubicBezTo>
                    <a:pt x="17793" y="45568"/>
                    <a:pt x="7755" y="40580"/>
                    <a:pt x="1642" y="28602"/>
                  </a:cubicBezTo>
                  <a:cubicBezTo>
                    <a:pt x="1089" y="28870"/>
                    <a:pt x="536" y="29156"/>
                    <a:pt x="1" y="29441"/>
                  </a:cubicBezTo>
                  <a:cubicBezTo>
                    <a:pt x="6479" y="42144"/>
                    <a:pt x="17124" y="47435"/>
                    <a:pt x="27762" y="47435"/>
                  </a:cubicBezTo>
                  <a:cubicBezTo>
                    <a:pt x="49295" y="47435"/>
                    <a:pt x="70805" y="25760"/>
                    <a:pt x="577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2677650" y="2445550"/>
              <a:ext cx="1669250" cy="1118250"/>
            </a:xfrm>
            <a:custGeom>
              <a:avLst/>
              <a:gdLst/>
              <a:ahLst/>
              <a:cxnLst/>
              <a:rect l="l" t="t" r="r" b="b"/>
              <a:pathLst>
                <a:path w="66770" h="44730" extrusionOk="0">
                  <a:moveTo>
                    <a:pt x="54421" y="0"/>
                  </a:moveTo>
                  <a:lnTo>
                    <a:pt x="54421" y="0"/>
                  </a:lnTo>
                  <a:cubicBezTo>
                    <a:pt x="53867" y="268"/>
                    <a:pt x="53314" y="553"/>
                    <a:pt x="52761" y="839"/>
                  </a:cubicBezTo>
                  <a:cubicBezTo>
                    <a:pt x="64371" y="23652"/>
                    <a:pt x="45318" y="42859"/>
                    <a:pt x="26245" y="42859"/>
                  </a:cubicBezTo>
                  <a:cubicBezTo>
                    <a:pt x="16825" y="42859"/>
                    <a:pt x="7399" y="38174"/>
                    <a:pt x="1660" y="26925"/>
                  </a:cubicBezTo>
                  <a:cubicBezTo>
                    <a:pt x="1107" y="27210"/>
                    <a:pt x="554" y="27478"/>
                    <a:pt x="0" y="27763"/>
                  </a:cubicBezTo>
                  <a:cubicBezTo>
                    <a:pt x="6113" y="39741"/>
                    <a:pt x="16151" y="44729"/>
                    <a:pt x="26183" y="44729"/>
                  </a:cubicBezTo>
                  <a:cubicBezTo>
                    <a:pt x="46489" y="44729"/>
                    <a:pt x="66769" y="24291"/>
                    <a:pt x="5442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719125" y="2466500"/>
              <a:ext cx="1567800" cy="1050525"/>
            </a:xfrm>
            <a:custGeom>
              <a:avLst/>
              <a:gdLst/>
              <a:ahLst/>
              <a:cxnLst/>
              <a:rect l="l" t="t" r="r" b="b"/>
              <a:pathLst>
                <a:path w="62712" h="42021" extrusionOk="0">
                  <a:moveTo>
                    <a:pt x="51102" y="1"/>
                  </a:moveTo>
                  <a:cubicBezTo>
                    <a:pt x="50567" y="269"/>
                    <a:pt x="50014" y="554"/>
                    <a:pt x="49461" y="822"/>
                  </a:cubicBezTo>
                  <a:cubicBezTo>
                    <a:pt x="60330" y="22179"/>
                    <a:pt x="42502" y="40153"/>
                    <a:pt x="24650" y="40153"/>
                  </a:cubicBezTo>
                  <a:cubicBezTo>
                    <a:pt x="15836" y="40153"/>
                    <a:pt x="7015" y="35770"/>
                    <a:pt x="1642" y="25248"/>
                  </a:cubicBezTo>
                  <a:cubicBezTo>
                    <a:pt x="1089" y="25534"/>
                    <a:pt x="536" y="25801"/>
                    <a:pt x="1" y="26087"/>
                  </a:cubicBezTo>
                  <a:cubicBezTo>
                    <a:pt x="5740" y="37336"/>
                    <a:pt x="15166" y="42021"/>
                    <a:pt x="24586" y="42021"/>
                  </a:cubicBezTo>
                  <a:cubicBezTo>
                    <a:pt x="43659" y="42021"/>
                    <a:pt x="62712" y="22814"/>
                    <a:pt x="511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2760175" y="2487025"/>
              <a:ext cx="1467225" cy="983325"/>
            </a:xfrm>
            <a:custGeom>
              <a:avLst/>
              <a:gdLst/>
              <a:ahLst/>
              <a:cxnLst/>
              <a:rect l="l" t="t" r="r" b="b"/>
              <a:pathLst>
                <a:path w="58689" h="39333" extrusionOk="0">
                  <a:moveTo>
                    <a:pt x="47819" y="1"/>
                  </a:moveTo>
                  <a:lnTo>
                    <a:pt x="47819" y="1"/>
                  </a:lnTo>
                  <a:cubicBezTo>
                    <a:pt x="47266" y="286"/>
                    <a:pt x="46712" y="554"/>
                    <a:pt x="46159" y="839"/>
                  </a:cubicBezTo>
                  <a:cubicBezTo>
                    <a:pt x="56289" y="20728"/>
                    <a:pt x="39685" y="37465"/>
                    <a:pt x="23063" y="37465"/>
                  </a:cubicBezTo>
                  <a:cubicBezTo>
                    <a:pt x="14855" y="37465"/>
                    <a:pt x="6643" y="33385"/>
                    <a:pt x="1642" y="23589"/>
                  </a:cubicBezTo>
                  <a:cubicBezTo>
                    <a:pt x="1107" y="23874"/>
                    <a:pt x="553" y="24160"/>
                    <a:pt x="0" y="24427"/>
                  </a:cubicBezTo>
                  <a:cubicBezTo>
                    <a:pt x="5373" y="34949"/>
                    <a:pt x="14194" y="39332"/>
                    <a:pt x="23008" y="39332"/>
                  </a:cubicBezTo>
                  <a:cubicBezTo>
                    <a:pt x="40860" y="39332"/>
                    <a:pt x="58688" y="21358"/>
                    <a:pt x="4781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801200" y="2508000"/>
              <a:ext cx="1366200" cy="915675"/>
            </a:xfrm>
            <a:custGeom>
              <a:avLst/>
              <a:gdLst/>
              <a:ahLst/>
              <a:cxnLst/>
              <a:rect l="l" t="t" r="r" b="b"/>
              <a:pathLst>
                <a:path w="54648" h="36627" extrusionOk="0">
                  <a:moveTo>
                    <a:pt x="44518" y="0"/>
                  </a:moveTo>
                  <a:cubicBezTo>
                    <a:pt x="43983" y="286"/>
                    <a:pt x="43430" y="553"/>
                    <a:pt x="42877" y="839"/>
                  </a:cubicBezTo>
                  <a:cubicBezTo>
                    <a:pt x="52254" y="19259"/>
                    <a:pt x="36880" y="34751"/>
                    <a:pt x="21489" y="34751"/>
                  </a:cubicBezTo>
                  <a:cubicBezTo>
                    <a:pt x="13891" y="34751"/>
                    <a:pt x="6290" y="30975"/>
                    <a:pt x="1660" y="21911"/>
                  </a:cubicBezTo>
                  <a:cubicBezTo>
                    <a:pt x="1107" y="22197"/>
                    <a:pt x="554" y="22482"/>
                    <a:pt x="1" y="22750"/>
                  </a:cubicBezTo>
                  <a:cubicBezTo>
                    <a:pt x="5002" y="32546"/>
                    <a:pt x="13214" y="36626"/>
                    <a:pt x="21422" y="36626"/>
                  </a:cubicBezTo>
                  <a:cubicBezTo>
                    <a:pt x="38044" y="36626"/>
                    <a:pt x="54648" y="19889"/>
                    <a:pt x="4451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842700" y="2528950"/>
              <a:ext cx="1264850" cy="847850"/>
            </a:xfrm>
            <a:custGeom>
              <a:avLst/>
              <a:gdLst/>
              <a:ahLst/>
              <a:cxnLst/>
              <a:rect l="l" t="t" r="r" b="b"/>
              <a:pathLst>
                <a:path w="50594" h="33914" extrusionOk="0">
                  <a:moveTo>
                    <a:pt x="41217" y="1"/>
                  </a:moveTo>
                  <a:lnTo>
                    <a:pt x="41217" y="1"/>
                  </a:lnTo>
                  <a:cubicBezTo>
                    <a:pt x="40664" y="269"/>
                    <a:pt x="40110" y="554"/>
                    <a:pt x="39557" y="840"/>
                  </a:cubicBezTo>
                  <a:cubicBezTo>
                    <a:pt x="48194" y="17791"/>
                    <a:pt x="34053" y="32046"/>
                    <a:pt x="19892" y="32046"/>
                  </a:cubicBezTo>
                  <a:cubicBezTo>
                    <a:pt x="12901" y="32046"/>
                    <a:pt x="5905" y="28573"/>
                    <a:pt x="1642" y="20234"/>
                  </a:cubicBezTo>
                  <a:cubicBezTo>
                    <a:pt x="1089" y="20520"/>
                    <a:pt x="553" y="20805"/>
                    <a:pt x="0" y="21073"/>
                  </a:cubicBezTo>
                  <a:cubicBezTo>
                    <a:pt x="4630" y="30137"/>
                    <a:pt x="12231" y="33913"/>
                    <a:pt x="19829" y="33913"/>
                  </a:cubicBezTo>
                  <a:cubicBezTo>
                    <a:pt x="35220" y="33913"/>
                    <a:pt x="50594" y="18421"/>
                    <a:pt x="4121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2883725" y="2549925"/>
              <a:ext cx="1163850" cy="780200"/>
            </a:xfrm>
            <a:custGeom>
              <a:avLst/>
              <a:gdLst/>
              <a:ahLst/>
              <a:cxnLst/>
              <a:rect l="l" t="t" r="r" b="b"/>
              <a:pathLst>
                <a:path w="46554" h="31208" extrusionOk="0">
                  <a:moveTo>
                    <a:pt x="37916" y="1"/>
                  </a:moveTo>
                  <a:lnTo>
                    <a:pt x="37916" y="1"/>
                  </a:lnTo>
                  <a:cubicBezTo>
                    <a:pt x="37381" y="268"/>
                    <a:pt x="36828" y="554"/>
                    <a:pt x="36275" y="839"/>
                  </a:cubicBezTo>
                  <a:cubicBezTo>
                    <a:pt x="44159" y="16322"/>
                    <a:pt x="31240" y="29340"/>
                    <a:pt x="18305" y="29340"/>
                  </a:cubicBezTo>
                  <a:cubicBezTo>
                    <a:pt x="11921" y="29340"/>
                    <a:pt x="5534" y="26169"/>
                    <a:pt x="1642" y="18557"/>
                  </a:cubicBezTo>
                  <a:cubicBezTo>
                    <a:pt x="1107" y="18842"/>
                    <a:pt x="554" y="19128"/>
                    <a:pt x="1" y="19395"/>
                  </a:cubicBezTo>
                  <a:cubicBezTo>
                    <a:pt x="4264" y="27734"/>
                    <a:pt x="11260" y="31207"/>
                    <a:pt x="18251" y="31207"/>
                  </a:cubicBezTo>
                  <a:cubicBezTo>
                    <a:pt x="32412" y="31207"/>
                    <a:pt x="46553" y="16952"/>
                    <a:pt x="3791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30"/>
          <p:cNvGrpSpPr/>
          <p:nvPr/>
        </p:nvGrpSpPr>
        <p:grpSpPr>
          <a:xfrm flipH="1">
            <a:off x="8057030" y="3839250"/>
            <a:ext cx="1107420" cy="841811"/>
            <a:chOff x="0" y="3839250"/>
            <a:chExt cx="1107420" cy="841811"/>
          </a:xfrm>
        </p:grpSpPr>
        <p:sp>
          <p:nvSpPr>
            <p:cNvPr id="1138" name="Google Shape;1138;p30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30"/>
          <p:cNvGrpSpPr/>
          <p:nvPr/>
        </p:nvGrpSpPr>
        <p:grpSpPr>
          <a:xfrm flipH="1">
            <a:off x="370126" y="277875"/>
            <a:ext cx="8366279" cy="4593561"/>
            <a:chOff x="428044" y="277875"/>
            <a:chExt cx="8366279" cy="4593561"/>
          </a:xfrm>
        </p:grpSpPr>
        <p:sp>
          <p:nvSpPr>
            <p:cNvPr id="1142" name="Google Shape;1142;p30"/>
            <p:cNvSpPr/>
            <p:nvPr/>
          </p:nvSpPr>
          <p:spPr>
            <a:xfrm>
              <a:off x="1300599" y="342451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1984457" y="354074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8363975" y="336161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68" y="1"/>
                  </a:moveTo>
                  <a:cubicBezTo>
                    <a:pt x="1268" y="964"/>
                    <a:pt x="964" y="1286"/>
                    <a:pt x="1" y="1286"/>
                  </a:cubicBezTo>
                  <a:cubicBezTo>
                    <a:pt x="964" y="1286"/>
                    <a:pt x="1268" y="1589"/>
                    <a:pt x="1268" y="2552"/>
                  </a:cubicBezTo>
                  <a:cubicBezTo>
                    <a:pt x="1268" y="1589"/>
                    <a:pt x="1589" y="1286"/>
                    <a:pt x="2552" y="1286"/>
                  </a:cubicBezTo>
                  <a:cubicBezTo>
                    <a:pt x="1589" y="1286"/>
                    <a:pt x="1268" y="964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8747296" y="2202644"/>
              <a:ext cx="47027" cy="46181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07"/>
                    <a:pt x="500" y="982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1232645" y="1821289"/>
              <a:ext cx="46181" cy="47028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756492" y="79054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7321621" y="1315838"/>
              <a:ext cx="46228" cy="46181"/>
            </a:xfrm>
            <a:custGeom>
              <a:avLst/>
              <a:gdLst/>
              <a:ahLst/>
              <a:cxnLst/>
              <a:rect l="l" t="t" r="r" b="b"/>
              <a:pathLst>
                <a:path w="983" h="982" extrusionOk="0">
                  <a:moveTo>
                    <a:pt x="483" y="1"/>
                  </a:moveTo>
                  <a:cubicBezTo>
                    <a:pt x="483" y="375"/>
                    <a:pt x="376" y="482"/>
                    <a:pt x="1" y="482"/>
                  </a:cubicBezTo>
                  <a:cubicBezTo>
                    <a:pt x="376" y="482"/>
                    <a:pt x="483" y="607"/>
                    <a:pt x="483" y="982"/>
                  </a:cubicBezTo>
                  <a:cubicBezTo>
                    <a:pt x="483" y="607"/>
                    <a:pt x="608" y="482"/>
                    <a:pt x="982" y="482"/>
                  </a:cubicBezTo>
                  <a:cubicBezTo>
                    <a:pt x="608" y="482"/>
                    <a:pt x="483" y="37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5025405" y="277875"/>
              <a:ext cx="47028" cy="47028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1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07"/>
                    <a:pt x="500" y="1000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8205575" y="1545559"/>
              <a:ext cx="78113" cy="77219"/>
            </a:xfrm>
            <a:custGeom>
              <a:avLst/>
              <a:gdLst/>
              <a:ahLst/>
              <a:cxnLst/>
              <a:rect l="l" t="t" r="r" b="b"/>
              <a:pathLst>
                <a:path w="1661" h="1642" extrusionOk="0">
                  <a:moveTo>
                    <a:pt x="821" y="0"/>
                  </a:moveTo>
                  <a:cubicBezTo>
                    <a:pt x="821" y="625"/>
                    <a:pt x="625" y="821"/>
                    <a:pt x="1" y="821"/>
                  </a:cubicBezTo>
                  <a:cubicBezTo>
                    <a:pt x="625" y="821"/>
                    <a:pt x="821" y="1017"/>
                    <a:pt x="821" y="1642"/>
                  </a:cubicBezTo>
                  <a:cubicBezTo>
                    <a:pt x="821" y="1017"/>
                    <a:pt x="1036" y="821"/>
                    <a:pt x="1660" y="821"/>
                  </a:cubicBezTo>
                  <a:cubicBezTo>
                    <a:pt x="1036" y="821"/>
                    <a:pt x="821" y="625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428044" y="2779639"/>
              <a:ext cx="78066" cy="77266"/>
            </a:xfrm>
            <a:custGeom>
              <a:avLst/>
              <a:gdLst/>
              <a:ahLst/>
              <a:cxnLst/>
              <a:rect l="l" t="t" r="r" b="b"/>
              <a:pathLst>
                <a:path w="1660" h="1643" extrusionOk="0">
                  <a:moveTo>
                    <a:pt x="839" y="1"/>
                  </a:moveTo>
                  <a:cubicBezTo>
                    <a:pt x="839" y="625"/>
                    <a:pt x="625" y="821"/>
                    <a:pt x="0" y="821"/>
                  </a:cubicBezTo>
                  <a:cubicBezTo>
                    <a:pt x="625" y="821"/>
                    <a:pt x="839" y="1018"/>
                    <a:pt x="839" y="1642"/>
                  </a:cubicBezTo>
                  <a:cubicBezTo>
                    <a:pt x="839" y="1018"/>
                    <a:pt x="1035" y="821"/>
                    <a:pt x="1659" y="821"/>
                  </a:cubicBezTo>
                  <a:cubicBezTo>
                    <a:pt x="1035" y="821"/>
                    <a:pt x="839" y="625"/>
                    <a:pt x="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7868247" y="4428520"/>
              <a:ext cx="78066" cy="78066"/>
            </a:xfrm>
            <a:custGeom>
              <a:avLst/>
              <a:gdLst/>
              <a:ahLst/>
              <a:cxnLst/>
              <a:rect l="l" t="t" r="r" b="b"/>
              <a:pathLst>
                <a:path w="1660" h="1660" extrusionOk="0">
                  <a:moveTo>
                    <a:pt x="821" y="1"/>
                  </a:moveTo>
                  <a:cubicBezTo>
                    <a:pt x="821" y="643"/>
                    <a:pt x="625" y="839"/>
                    <a:pt x="1" y="839"/>
                  </a:cubicBezTo>
                  <a:cubicBezTo>
                    <a:pt x="625" y="839"/>
                    <a:pt x="821" y="1036"/>
                    <a:pt x="821" y="1660"/>
                  </a:cubicBezTo>
                  <a:cubicBezTo>
                    <a:pt x="821" y="1036"/>
                    <a:pt x="1036" y="839"/>
                    <a:pt x="1660" y="839"/>
                  </a:cubicBezTo>
                  <a:cubicBezTo>
                    <a:pt x="1036" y="839"/>
                    <a:pt x="821" y="643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3187051" y="4270107"/>
              <a:ext cx="149396" cy="149396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1" y="1856"/>
                  </a:cubicBezTo>
                  <a:cubicBezTo>
                    <a:pt x="1410" y="1856"/>
                    <a:pt x="1856" y="2302"/>
                    <a:pt x="1856" y="3730"/>
                  </a:cubicBezTo>
                  <a:cubicBezTo>
                    <a:pt x="1856" y="2302"/>
                    <a:pt x="2320" y="1856"/>
                    <a:pt x="3730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7009796" y="4167840"/>
              <a:ext cx="101533" cy="102254"/>
            </a:xfrm>
            <a:custGeom>
              <a:avLst/>
              <a:gdLst/>
              <a:ahLst/>
              <a:cxnLst/>
              <a:rect l="l" t="t" r="r" b="b"/>
              <a:pathLst>
                <a:path w="2535" h="2553" extrusionOk="0">
                  <a:moveTo>
                    <a:pt x="1267" y="1"/>
                  </a:moveTo>
                  <a:cubicBezTo>
                    <a:pt x="1267" y="964"/>
                    <a:pt x="964" y="1268"/>
                    <a:pt x="0" y="1268"/>
                  </a:cubicBezTo>
                  <a:cubicBezTo>
                    <a:pt x="964" y="1268"/>
                    <a:pt x="1267" y="1589"/>
                    <a:pt x="1267" y="2552"/>
                  </a:cubicBezTo>
                  <a:cubicBezTo>
                    <a:pt x="1267" y="1589"/>
                    <a:pt x="1571" y="1268"/>
                    <a:pt x="2534" y="1268"/>
                  </a:cubicBezTo>
                  <a:cubicBezTo>
                    <a:pt x="1571" y="1268"/>
                    <a:pt x="1267" y="964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2200548" y="4769943"/>
              <a:ext cx="102254" cy="101493"/>
            </a:xfrm>
            <a:custGeom>
              <a:avLst/>
              <a:gdLst/>
              <a:ahLst/>
              <a:cxnLst/>
              <a:rect l="l" t="t" r="r" b="b"/>
              <a:pathLst>
                <a:path w="2553" h="2534" extrusionOk="0">
                  <a:moveTo>
                    <a:pt x="1267" y="0"/>
                  </a:moveTo>
                  <a:cubicBezTo>
                    <a:pt x="1267" y="964"/>
                    <a:pt x="964" y="1267"/>
                    <a:pt x="1" y="1267"/>
                  </a:cubicBezTo>
                  <a:cubicBezTo>
                    <a:pt x="964" y="1267"/>
                    <a:pt x="1267" y="1570"/>
                    <a:pt x="1267" y="2534"/>
                  </a:cubicBezTo>
                  <a:cubicBezTo>
                    <a:pt x="1267" y="1570"/>
                    <a:pt x="1589" y="1267"/>
                    <a:pt x="2552" y="1267"/>
                  </a:cubicBezTo>
                  <a:cubicBezTo>
                    <a:pt x="1589" y="1267"/>
                    <a:pt x="1267" y="964"/>
                    <a:pt x="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5927340" y="488893"/>
              <a:ext cx="102254" cy="102214"/>
            </a:xfrm>
            <a:custGeom>
              <a:avLst/>
              <a:gdLst/>
              <a:ahLst/>
              <a:cxnLst/>
              <a:rect l="l" t="t" r="r" b="b"/>
              <a:pathLst>
                <a:path w="2553" h="2552" extrusionOk="0">
                  <a:moveTo>
                    <a:pt x="1286" y="0"/>
                  </a:moveTo>
                  <a:cubicBezTo>
                    <a:pt x="1286" y="964"/>
                    <a:pt x="982" y="1267"/>
                    <a:pt x="1" y="1267"/>
                  </a:cubicBezTo>
                  <a:cubicBezTo>
                    <a:pt x="982" y="1267"/>
                    <a:pt x="1286" y="1570"/>
                    <a:pt x="1286" y="2552"/>
                  </a:cubicBezTo>
                  <a:cubicBezTo>
                    <a:pt x="1286" y="1570"/>
                    <a:pt x="1589" y="1267"/>
                    <a:pt x="2552" y="1267"/>
                  </a:cubicBezTo>
                  <a:cubicBezTo>
                    <a:pt x="1589" y="1267"/>
                    <a:pt x="1286" y="964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713175" y="4344607"/>
              <a:ext cx="40052" cy="40053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1000"/>
                  </a:cubicBezTo>
                  <a:cubicBezTo>
                    <a:pt x="500" y="625"/>
                    <a:pt x="607" y="500"/>
                    <a:pt x="1000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1420648" y="4380333"/>
              <a:ext cx="40052" cy="39332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1"/>
                  </a:moveTo>
                  <a:cubicBezTo>
                    <a:pt x="500" y="375"/>
                    <a:pt x="375" y="482"/>
                    <a:pt x="1" y="482"/>
                  </a:cubicBezTo>
                  <a:cubicBezTo>
                    <a:pt x="375" y="482"/>
                    <a:pt x="500" y="607"/>
                    <a:pt x="500" y="982"/>
                  </a:cubicBezTo>
                  <a:cubicBezTo>
                    <a:pt x="500" y="607"/>
                    <a:pt x="625" y="482"/>
                    <a:pt x="1000" y="482"/>
                  </a:cubicBezTo>
                  <a:cubicBezTo>
                    <a:pt x="625" y="482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4836634" y="4729888"/>
              <a:ext cx="40093" cy="40053"/>
            </a:xfrm>
            <a:custGeom>
              <a:avLst/>
              <a:gdLst/>
              <a:ahLst/>
              <a:cxnLst/>
              <a:rect l="l" t="t" r="r" b="b"/>
              <a:pathLst>
                <a:path w="1001" h="1000" extrusionOk="0">
                  <a:moveTo>
                    <a:pt x="500" y="0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25"/>
                    <a:pt x="500" y="999"/>
                  </a:cubicBezTo>
                  <a:cubicBezTo>
                    <a:pt x="500" y="625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rot="-1285071" flipH="1">
            <a:off x="-352886" y="2379384"/>
            <a:ext cx="2145754" cy="3609316"/>
            <a:chOff x="1031675" y="995825"/>
            <a:chExt cx="819450" cy="1378375"/>
          </a:xfrm>
        </p:grpSpPr>
        <p:sp>
          <p:nvSpPr>
            <p:cNvPr id="40" name="Google Shape;40;p3"/>
            <p:cNvSpPr/>
            <p:nvPr/>
          </p:nvSpPr>
          <p:spPr>
            <a:xfrm>
              <a:off x="1157900" y="995825"/>
              <a:ext cx="693225" cy="1318600"/>
            </a:xfrm>
            <a:custGeom>
              <a:avLst/>
              <a:gdLst/>
              <a:ahLst/>
              <a:cxnLst/>
              <a:rect l="l" t="t" r="r" b="b"/>
              <a:pathLst>
                <a:path w="27729" h="52744" extrusionOk="0">
                  <a:moveTo>
                    <a:pt x="26104" y="1"/>
                  </a:moveTo>
                  <a:lnTo>
                    <a:pt x="25141" y="304"/>
                  </a:lnTo>
                  <a:cubicBezTo>
                    <a:pt x="25569" y="1660"/>
                    <a:pt x="25944" y="3052"/>
                    <a:pt x="26229" y="4479"/>
                  </a:cubicBezTo>
                  <a:lnTo>
                    <a:pt x="26318" y="5015"/>
                  </a:lnTo>
                  <a:lnTo>
                    <a:pt x="26408" y="5568"/>
                  </a:lnTo>
                  <a:cubicBezTo>
                    <a:pt x="26479" y="5925"/>
                    <a:pt x="26515" y="6299"/>
                    <a:pt x="26568" y="6656"/>
                  </a:cubicBezTo>
                  <a:cubicBezTo>
                    <a:pt x="26640" y="7405"/>
                    <a:pt x="26711" y="8155"/>
                    <a:pt x="26711" y="8922"/>
                  </a:cubicBezTo>
                  <a:cubicBezTo>
                    <a:pt x="26729" y="9672"/>
                    <a:pt x="26693" y="10439"/>
                    <a:pt x="26604" y="11224"/>
                  </a:cubicBezTo>
                  <a:cubicBezTo>
                    <a:pt x="26515" y="11991"/>
                    <a:pt x="26354" y="12776"/>
                    <a:pt x="26140" y="13543"/>
                  </a:cubicBezTo>
                  <a:cubicBezTo>
                    <a:pt x="25908" y="14311"/>
                    <a:pt x="25623" y="15078"/>
                    <a:pt x="25284" y="15792"/>
                  </a:cubicBezTo>
                  <a:cubicBezTo>
                    <a:pt x="24927" y="16505"/>
                    <a:pt x="24516" y="17183"/>
                    <a:pt x="24070" y="17826"/>
                  </a:cubicBezTo>
                  <a:cubicBezTo>
                    <a:pt x="23178" y="19092"/>
                    <a:pt x="22143" y="20181"/>
                    <a:pt x="21180" y="21162"/>
                  </a:cubicBezTo>
                  <a:cubicBezTo>
                    <a:pt x="20216" y="22161"/>
                    <a:pt x="19306" y="23089"/>
                    <a:pt x="18557" y="24035"/>
                  </a:cubicBezTo>
                  <a:cubicBezTo>
                    <a:pt x="18200" y="24499"/>
                    <a:pt x="17861" y="24980"/>
                    <a:pt x="17576" y="25480"/>
                  </a:cubicBezTo>
                  <a:cubicBezTo>
                    <a:pt x="17308" y="25980"/>
                    <a:pt x="17076" y="26479"/>
                    <a:pt x="16880" y="27015"/>
                  </a:cubicBezTo>
                  <a:cubicBezTo>
                    <a:pt x="16523" y="28067"/>
                    <a:pt x="16344" y="29191"/>
                    <a:pt x="16344" y="30387"/>
                  </a:cubicBezTo>
                  <a:cubicBezTo>
                    <a:pt x="16344" y="30976"/>
                    <a:pt x="16362" y="31582"/>
                    <a:pt x="16434" y="32207"/>
                  </a:cubicBezTo>
                  <a:cubicBezTo>
                    <a:pt x="16451" y="32349"/>
                    <a:pt x="16469" y="32510"/>
                    <a:pt x="16487" y="32653"/>
                  </a:cubicBezTo>
                  <a:lnTo>
                    <a:pt x="16559" y="33152"/>
                  </a:lnTo>
                  <a:lnTo>
                    <a:pt x="16630" y="33723"/>
                  </a:lnTo>
                  <a:cubicBezTo>
                    <a:pt x="16648" y="33920"/>
                    <a:pt x="16666" y="34116"/>
                    <a:pt x="16683" y="34312"/>
                  </a:cubicBezTo>
                  <a:cubicBezTo>
                    <a:pt x="16719" y="35097"/>
                    <a:pt x="16737" y="35882"/>
                    <a:pt x="16648" y="36703"/>
                  </a:cubicBezTo>
                  <a:cubicBezTo>
                    <a:pt x="16559" y="37524"/>
                    <a:pt x="16398" y="38345"/>
                    <a:pt x="16112" y="39148"/>
                  </a:cubicBezTo>
                  <a:cubicBezTo>
                    <a:pt x="15845" y="39968"/>
                    <a:pt x="15452" y="40753"/>
                    <a:pt x="14953" y="41467"/>
                  </a:cubicBezTo>
                  <a:cubicBezTo>
                    <a:pt x="14471" y="42181"/>
                    <a:pt x="13900" y="42805"/>
                    <a:pt x="13275" y="43358"/>
                  </a:cubicBezTo>
                  <a:cubicBezTo>
                    <a:pt x="12669" y="43912"/>
                    <a:pt x="12009" y="44393"/>
                    <a:pt x="11331" y="44786"/>
                  </a:cubicBezTo>
                  <a:cubicBezTo>
                    <a:pt x="10670" y="45196"/>
                    <a:pt x="9992" y="45535"/>
                    <a:pt x="9314" y="45856"/>
                  </a:cubicBezTo>
                  <a:cubicBezTo>
                    <a:pt x="7941" y="46463"/>
                    <a:pt x="6602" y="46927"/>
                    <a:pt x="5300" y="47373"/>
                  </a:cubicBezTo>
                  <a:cubicBezTo>
                    <a:pt x="4657" y="47605"/>
                    <a:pt x="4015" y="47819"/>
                    <a:pt x="3408" y="48051"/>
                  </a:cubicBezTo>
                  <a:cubicBezTo>
                    <a:pt x="2802" y="48265"/>
                    <a:pt x="2231" y="48497"/>
                    <a:pt x="1713" y="48765"/>
                  </a:cubicBezTo>
                  <a:cubicBezTo>
                    <a:pt x="1589" y="48818"/>
                    <a:pt x="1464" y="48890"/>
                    <a:pt x="1339" y="48943"/>
                  </a:cubicBezTo>
                  <a:lnTo>
                    <a:pt x="1178" y="49050"/>
                  </a:lnTo>
                  <a:lnTo>
                    <a:pt x="1089" y="49104"/>
                  </a:lnTo>
                  <a:lnTo>
                    <a:pt x="1018" y="49157"/>
                  </a:lnTo>
                  <a:cubicBezTo>
                    <a:pt x="803" y="49282"/>
                    <a:pt x="625" y="49425"/>
                    <a:pt x="482" y="49550"/>
                  </a:cubicBezTo>
                  <a:cubicBezTo>
                    <a:pt x="322" y="49675"/>
                    <a:pt x="232" y="49800"/>
                    <a:pt x="161" y="49907"/>
                  </a:cubicBezTo>
                  <a:cubicBezTo>
                    <a:pt x="125" y="49960"/>
                    <a:pt x="108" y="50014"/>
                    <a:pt x="90" y="50067"/>
                  </a:cubicBezTo>
                  <a:cubicBezTo>
                    <a:pt x="72" y="50103"/>
                    <a:pt x="72" y="50121"/>
                    <a:pt x="54" y="50156"/>
                  </a:cubicBezTo>
                  <a:cubicBezTo>
                    <a:pt x="54" y="50156"/>
                    <a:pt x="36" y="50174"/>
                    <a:pt x="36" y="50192"/>
                  </a:cubicBezTo>
                  <a:cubicBezTo>
                    <a:pt x="36" y="50210"/>
                    <a:pt x="36" y="50228"/>
                    <a:pt x="36" y="50246"/>
                  </a:cubicBezTo>
                  <a:cubicBezTo>
                    <a:pt x="36" y="50246"/>
                    <a:pt x="18" y="50263"/>
                    <a:pt x="18" y="50281"/>
                  </a:cubicBezTo>
                  <a:lnTo>
                    <a:pt x="18" y="50335"/>
                  </a:lnTo>
                  <a:cubicBezTo>
                    <a:pt x="18" y="50371"/>
                    <a:pt x="1" y="50388"/>
                    <a:pt x="1" y="50424"/>
                  </a:cubicBezTo>
                  <a:cubicBezTo>
                    <a:pt x="1" y="50460"/>
                    <a:pt x="1" y="50513"/>
                    <a:pt x="1" y="50549"/>
                  </a:cubicBezTo>
                  <a:cubicBezTo>
                    <a:pt x="1" y="50567"/>
                    <a:pt x="1" y="50585"/>
                    <a:pt x="1" y="50602"/>
                  </a:cubicBezTo>
                  <a:lnTo>
                    <a:pt x="1" y="50674"/>
                  </a:lnTo>
                  <a:cubicBezTo>
                    <a:pt x="1" y="50745"/>
                    <a:pt x="36" y="50852"/>
                    <a:pt x="36" y="50959"/>
                  </a:cubicBezTo>
                  <a:cubicBezTo>
                    <a:pt x="36" y="50995"/>
                    <a:pt x="72" y="51066"/>
                    <a:pt x="72" y="51120"/>
                  </a:cubicBezTo>
                  <a:lnTo>
                    <a:pt x="108" y="51281"/>
                  </a:lnTo>
                  <a:cubicBezTo>
                    <a:pt x="232" y="51727"/>
                    <a:pt x="464" y="52226"/>
                    <a:pt x="732" y="52744"/>
                  </a:cubicBezTo>
                  <a:lnTo>
                    <a:pt x="1624" y="52262"/>
                  </a:lnTo>
                  <a:cubicBezTo>
                    <a:pt x="1374" y="51798"/>
                    <a:pt x="1178" y="51352"/>
                    <a:pt x="1089" y="51013"/>
                  </a:cubicBezTo>
                  <a:lnTo>
                    <a:pt x="1053" y="50888"/>
                  </a:lnTo>
                  <a:lnTo>
                    <a:pt x="1053" y="50834"/>
                  </a:lnTo>
                  <a:lnTo>
                    <a:pt x="1035" y="50799"/>
                  </a:lnTo>
                  <a:lnTo>
                    <a:pt x="1035" y="50781"/>
                  </a:lnTo>
                  <a:cubicBezTo>
                    <a:pt x="1035" y="50710"/>
                    <a:pt x="1018" y="50638"/>
                    <a:pt x="1018" y="50602"/>
                  </a:cubicBezTo>
                  <a:cubicBezTo>
                    <a:pt x="1018" y="50585"/>
                    <a:pt x="1018" y="50585"/>
                    <a:pt x="1018" y="50567"/>
                  </a:cubicBezTo>
                  <a:lnTo>
                    <a:pt x="1018" y="50549"/>
                  </a:lnTo>
                  <a:cubicBezTo>
                    <a:pt x="1018" y="50531"/>
                    <a:pt x="1018" y="50513"/>
                    <a:pt x="1018" y="50495"/>
                  </a:cubicBezTo>
                  <a:cubicBezTo>
                    <a:pt x="1018" y="50478"/>
                    <a:pt x="1018" y="50478"/>
                    <a:pt x="1018" y="50478"/>
                  </a:cubicBezTo>
                  <a:cubicBezTo>
                    <a:pt x="1018" y="50478"/>
                    <a:pt x="1018" y="50460"/>
                    <a:pt x="1018" y="50460"/>
                  </a:cubicBezTo>
                  <a:cubicBezTo>
                    <a:pt x="1018" y="50460"/>
                    <a:pt x="1018" y="50460"/>
                    <a:pt x="1018" y="50442"/>
                  </a:cubicBezTo>
                  <a:cubicBezTo>
                    <a:pt x="1035" y="50424"/>
                    <a:pt x="1071" y="50371"/>
                    <a:pt x="1160" y="50299"/>
                  </a:cubicBezTo>
                  <a:cubicBezTo>
                    <a:pt x="1250" y="50210"/>
                    <a:pt x="1374" y="50103"/>
                    <a:pt x="1553" y="49996"/>
                  </a:cubicBezTo>
                  <a:lnTo>
                    <a:pt x="1624" y="49960"/>
                  </a:lnTo>
                  <a:lnTo>
                    <a:pt x="1696" y="49924"/>
                  </a:lnTo>
                  <a:lnTo>
                    <a:pt x="1838" y="49835"/>
                  </a:lnTo>
                  <a:lnTo>
                    <a:pt x="1999" y="49746"/>
                  </a:lnTo>
                  <a:cubicBezTo>
                    <a:pt x="2052" y="49728"/>
                    <a:pt x="2106" y="49693"/>
                    <a:pt x="2160" y="49657"/>
                  </a:cubicBezTo>
                  <a:cubicBezTo>
                    <a:pt x="2623" y="49443"/>
                    <a:pt x="3177" y="49211"/>
                    <a:pt x="3765" y="48997"/>
                  </a:cubicBezTo>
                  <a:cubicBezTo>
                    <a:pt x="4354" y="48783"/>
                    <a:pt x="4979" y="48551"/>
                    <a:pt x="5639" y="48336"/>
                  </a:cubicBezTo>
                  <a:cubicBezTo>
                    <a:pt x="6923" y="47890"/>
                    <a:pt x="8315" y="47409"/>
                    <a:pt x="9725" y="46766"/>
                  </a:cubicBezTo>
                  <a:cubicBezTo>
                    <a:pt x="10438" y="46445"/>
                    <a:pt x="11152" y="46088"/>
                    <a:pt x="11866" y="45660"/>
                  </a:cubicBezTo>
                  <a:cubicBezTo>
                    <a:pt x="12580" y="45214"/>
                    <a:pt x="13293" y="44714"/>
                    <a:pt x="13953" y="44108"/>
                  </a:cubicBezTo>
                  <a:cubicBezTo>
                    <a:pt x="14632" y="43519"/>
                    <a:pt x="15256" y="42823"/>
                    <a:pt x="15791" y="42020"/>
                  </a:cubicBezTo>
                  <a:cubicBezTo>
                    <a:pt x="16327" y="41235"/>
                    <a:pt x="16755" y="40379"/>
                    <a:pt x="17076" y="39487"/>
                  </a:cubicBezTo>
                  <a:cubicBezTo>
                    <a:pt x="17379" y="38594"/>
                    <a:pt x="17558" y="37684"/>
                    <a:pt x="17647" y="36810"/>
                  </a:cubicBezTo>
                  <a:cubicBezTo>
                    <a:pt x="17754" y="35918"/>
                    <a:pt x="17736" y="35079"/>
                    <a:pt x="17683" y="34241"/>
                  </a:cubicBezTo>
                  <a:cubicBezTo>
                    <a:pt x="17665" y="34027"/>
                    <a:pt x="17647" y="33830"/>
                    <a:pt x="17629" y="33616"/>
                  </a:cubicBezTo>
                  <a:lnTo>
                    <a:pt x="17558" y="33010"/>
                  </a:lnTo>
                  <a:lnTo>
                    <a:pt x="17486" y="32528"/>
                  </a:lnTo>
                  <a:cubicBezTo>
                    <a:pt x="17468" y="32385"/>
                    <a:pt x="17451" y="32242"/>
                    <a:pt x="17433" y="32100"/>
                  </a:cubicBezTo>
                  <a:cubicBezTo>
                    <a:pt x="17379" y="31511"/>
                    <a:pt x="17344" y="30940"/>
                    <a:pt x="17344" y="30405"/>
                  </a:cubicBezTo>
                  <a:cubicBezTo>
                    <a:pt x="17361" y="29298"/>
                    <a:pt x="17522" y="28281"/>
                    <a:pt x="17843" y="27336"/>
                  </a:cubicBezTo>
                  <a:cubicBezTo>
                    <a:pt x="18004" y="26872"/>
                    <a:pt x="18200" y="26426"/>
                    <a:pt x="18468" y="25980"/>
                  </a:cubicBezTo>
                  <a:cubicBezTo>
                    <a:pt x="18717" y="25534"/>
                    <a:pt x="19021" y="25105"/>
                    <a:pt x="19360" y="24659"/>
                  </a:cubicBezTo>
                  <a:cubicBezTo>
                    <a:pt x="20056" y="23767"/>
                    <a:pt x="20930" y="22875"/>
                    <a:pt x="21911" y="21876"/>
                  </a:cubicBezTo>
                  <a:cubicBezTo>
                    <a:pt x="22875" y="20877"/>
                    <a:pt x="23945" y="19753"/>
                    <a:pt x="24891" y="18397"/>
                  </a:cubicBezTo>
                  <a:cubicBezTo>
                    <a:pt x="25373" y="17736"/>
                    <a:pt x="25801" y="17005"/>
                    <a:pt x="26176" y="16238"/>
                  </a:cubicBezTo>
                  <a:cubicBezTo>
                    <a:pt x="26550" y="15453"/>
                    <a:pt x="26872" y="14650"/>
                    <a:pt x="27104" y="13829"/>
                  </a:cubicBezTo>
                  <a:cubicBezTo>
                    <a:pt x="27335" y="13008"/>
                    <a:pt x="27496" y="12169"/>
                    <a:pt x="27603" y="11349"/>
                  </a:cubicBezTo>
                  <a:cubicBezTo>
                    <a:pt x="27692" y="10510"/>
                    <a:pt x="27728" y="9707"/>
                    <a:pt x="27728" y="8904"/>
                  </a:cubicBezTo>
                  <a:cubicBezTo>
                    <a:pt x="27710" y="8101"/>
                    <a:pt x="27657" y="7316"/>
                    <a:pt x="27567" y="6549"/>
                  </a:cubicBezTo>
                  <a:cubicBezTo>
                    <a:pt x="27514" y="6174"/>
                    <a:pt x="27478" y="5782"/>
                    <a:pt x="27407" y="5407"/>
                  </a:cubicBezTo>
                  <a:lnTo>
                    <a:pt x="27318" y="4854"/>
                  </a:lnTo>
                  <a:lnTo>
                    <a:pt x="27211" y="4283"/>
                  </a:lnTo>
                  <a:cubicBezTo>
                    <a:pt x="26925" y="2820"/>
                    <a:pt x="26550" y="1393"/>
                    <a:pt x="26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32475" y="1003425"/>
              <a:ext cx="693650" cy="1323050"/>
            </a:xfrm>
            <a:custGeom>
              <a:avLst/>
              <a:gdLst/>
              <a:ahLst/>
              <a:cxnLst/>
              <a:rect l="l" t="t" r="r" b="b"/>
              <a:pathLst>
                <a:path w="27746" h="52922" extrusionOk="0">
                  <a:moveTo>
                    <a:pt x="26158" y="0"/>
                  </a:moveTo>
                  <a:lnTo>
                    <a:pt x="25194" y="303"/>
                  </a:lnTo>
                  <a:cubicBezTo>
                    <a:pt x="25623" y="1624"/>
                    <a:pt x="25979" y="2980"/>
                    <a:pt x="26247" y="4372"/>
                  </a:cubicBezTo>
                  <a:lnTo>
                    <a:pt x="26354" y="4889"/>
                  </a:lnTo>
                  <a:lnTo>
                    <a:pt x="26425" y="5424"/>
                  </a:lnTo>
                  <a:cubicBezTo>
                    <a:pt x="26497" y="5763"/>
                    <a:pt x="26533" y="6120"/>
                    <a:pt x="26586" y="6477"/>
                  </a:cubicBezTo>
                  <a:cubicBezTo>
                    <a:pt x="26657" y="7191"/>
                    <a:pt x="26711" y="7904"/>
                    <a:pt x="26729" y="8618"/>
                  </a:cubicBezTo>
                  <a:cubicBezTo>
                    <a:pt x="26729" y="9350"/>
                    <a:pt x="26693" y="10063"/>
                    <a:pt x="26604" y="10795"/>
                  </a:cubicBezTo>
                  <a:cubicBezTo>
                    <a:pt x="26533" y="11526"/>
                    <a:pt x="26390" y="12258"/>
                    <a:pt x="26176" y="12972"/>
                  </a:cubicBezTo>
                  <a:cubicBezTo>
                    <a:pt x="25783" y="14399"/>
                    <a:pt x="25105" y="15755"/>
                    <a:pt x="24267" y="16933"/>
                  </a:cubicBezTo>
                  <a:cubicBezTo>
                    <a:pt x="23410" y="18128"/>
                    <a:pt x="22447" y="19181"/>
                    <a:pt x="21483" y="20162"/>
                  </a:cubicBezTo>
                  <a:cubicBezTo>
                    <a:pt x="20520" y="21144"/>
                    <a:pt x="19574" y="22089"/>
                    <a:pt x="18789" y="23106"/>
                  </a:cubicBezTo>
                  <a:cubicBezTo>
                    <a:pt x="18396" y="23606"/>
                    <a:pt x="18039" y="24141"/>
                    <a:pt x="17718" y="24676"/>
                  </a:cubicBezTo>
                  <a:cubicBezTo>
                    <a:pt x="17415" y="25230"/>
                    <a:pt x="17147" y="25783"/>
                    <a:pt x="16951" y="26372"/>
                  </a:cubicBezTo>
                  <a:cubicBezTo>
                    <a:pt x="16541" y="27549"/>
                    <a:pt x="16344" y="28798"/>
                    <a:pt x="16344" y="30083"/>
                  </a:cubicBezTo>
                  <a:cubicBezTo>
                    <a:pt x="16344" y="30707"/>
                    <a:pt x="16380" y="31367"/>
                    <a:pt x="16451" y="32010"/>
                  </a:cubicBezTo>
                  <a:cubicBezTo>
                    <a:pt x="16469" y="32170"/>
                    <a:pt x="16487" y="32331"/>
                    <a:pt x="16505" y="32492"/>
                  </a:cubicBezTo>
                  <a:lnTo>
                    <a:pt x="16576" y="32991"/>
                  </a:lnTo>
                  <a:lnTo>
                    <a:pt x="16648" y="33526"/>
                  </a:lnTo>
                  <a:cubicBezTo>
                    <a:pt x="16666" y="33705"/>
                    <a:pt x="16666" y="33901"/>
                    <a:pt x="16683" y="34080"/>
                  </a:cubicBezTo>
                  <a:cubicBezTo>
                    <a:pt x="16737" y="34811"/>
                    <a:pt x="16737" y="35543"/>
                    <a:pt x="16666" y="36292"/>
                  </a:cubicBezTo>
                  <a:cubicBezTo>
                    <a:pt x="16576" y="37041"/>
                    <a:pt x="16434" y="37791"/>
                    <a:pt x="16184" y="38522"/>
                  </a:cubicBezTo>
                  <a:cubicBezTo>
                    <a:pt x="15934" y="39254"/>
                    <a:pt x="15577" y="39950"/>
                    <a:pt x="15149" y="40592"/>
                  </a:cubicBezTo>
                  <a:cubicBezTo>
                    <a:pt x="14703" y="41234"/>
                    <a:pt x="14185" y="41805"/>
                    <a:pt x="13632" y="42305"/>
                  </a:cubicBezTo>
                  <a:cubicBezTo>
                    <a:pt x="13061" y="42805"/>
                    <a:pt x="12455" y="43251"/>
                    <a:pt x="11830" y="43625"/>
                  </a:cubicBezTo>
                  <a:cubicBezTo>
                    <a:pt x="11206" y="44000"/>
                    <a:pt x="10563" y="44339"/>
                    <a:pt x="9903" y="44625"/>
                  </a:cubicBezTo>
                  <a:cubicBezTo>
                    <a:pt x="8601" y="45213"/>
                    <a:pt x="7280" y="45677"/>
                    <a:pt x="5996" y="46123"/>
                  </a:cubicBezTo>
                  <a:cubicBezTo>
                    <a:pt x="4693" y="46569"/>
                    <a:pt x="3426" y="46998"/>
                    <a:pt x="2284" y="47551"/>
                  </a:cubicBezTo>
                  <a:cubicBezTo>
                    <a:pt x="2142" y="47622"/>
                    <a:pt x="2017" y="47693"/>
                    <a:pt x="1874" y="47765"/>
                  </a:cubicBezTo>
                  <a:cubicBezTo>
                    <a:pt x="1749" y="47836"/>
                    <a:pt x="1606" y="47908"/>
                    <a:pt x="1481" y="47997"/>
                  </a:cubicBezTo>
                  <a:cubicBezTo>
                    <a:pt x="1232" y="48157"/>
                    <a:pt x="1018" y="48318"/>
                    <a:pt x="821" y="48496"/>
                  </a:cubicBezTo>
                  <a:cubicBezTo>
                    <a:pt x="607" y="48675"/>
                    <a:pt x="447" y="48871"/>
                    <a:pt x="322" y="49067"/>
                  </a:cubicBezTo>
                  <a:cubicBezTo>
                    <a:pt x="268" y="49174"/>
                    <a:pt x="215" y="49281"/>
                    <a:pt x="161" y="49389"/>
                  </a:cubicBezTo>
                  <a:cubicBezTo>
                    <a:pt x="143" y="49442"/>
                    <a:pt x="125" y="49496"/>
                    <a:pt x="108" y="49549"/>
                  </a:cubicBezTo>
                  <a:cubicBezTo>
                    <a:pt x="90" y="49603"/>
                    <a:pt x="90" y="49656"/>
                    <a:pt x="72" y="49710"/>
                  </a:cubicBezTo>
                  <a:lnTo>
                    <a:pt x="36" y="49799"/>
                  </a:lnTo>
                  <a:lnTo>
                    <a:pt x="36" y="49888"/>
                  </a:lnTo>
                  <a:cubicBezTo>
                    <a:pt x="36" y="49942"/>
                    <a:pt x="18" y="49995"/>
                    <a:pt x="18" y="50049"/>
                  </a:cubicBezTo>
                  <a:lnTo>
                    <a:pt x="1" y="50245"/>
                  </a:lnTo>
                  <a:cubicBezTo>
                    <a:pt x="1" y="50298"/>
                    <a:pt x="18" y="50370"/>
                    <a:pt x="18" y="50441"/>
                  </a:cubicBezTo>
                  <a:cubicBezTo>
                    <a:pt x="18" y="50566"/>
                    <a:pt x="54" y="50691"/>
                    <a:pt x="72" y="50834"/>
                  </a:cubicBezTo>
                  <a:cubicBezTo>
                    <a:pt x="72" y="50887"/>
                    <a:pt x="90" y="50959"/>
                    <a:pt x="108" y="51030"/>
                  </a:cubicBezTo>
                  <a:cubicBezTo>
                    <a:pt x="125" y="51101"/>
                    <a:pt x="143" y="51173"/>
                    <a:pt x="161" y="51244"/>
                  </a:cubicBezTo>
                  <a:cubicBezTo>
                    <a:pt x="322" y="51797"/>
                    <a:pt x="571" y="52368"/>
                    <a:pt x="857" y="52921"/>
                  </a:cubicBezTo>
                  <a:lnTo>
                    <a:pt x="1749" y="52440"/>
                  </a:lnTo>
                  <a:cubicBezTo>
                    <a:pt x="1481" y="51922"/>
                    <a:pt x="1249" y="51423"/>
                    <a:pt x="1125" y="50977"/>
                  </a:cubicBezTo>
                  <a:lnTo>
                    <a:pt x="1089" y="50816"/>
                  </a:lnTo>
                  <a:cubicBezTo>
                    <a:pt x="1089" y="50762"/>
                    <a:pt x="1053" y="50691"/>
                    <a:pt x="1053" y="50655"/>
                  </a:cubicBezTo>
                  <a:cubicBezTo>
                    <a:pt x="1053" y="50548"/>
                    <a:pt x="1018" y="50441"/>
                    <a:pt x="1018" y="50370"/>
                  </a:cubicBezTo>
                  <a:lnTo>
                    <a:pt x="1018" y="50298"/>
                  </a:lnTo>
                  <a:cubicBezTo>
                    <a:pt x="1018" y="50281"/>
                    <a:pt x="1018" y="50263"/>
                    <a:pt x="1018" y="50245"/>
                  </a:cubicBezTo>
                  <a:cubicBezTo>
                    <a:pt x="1018" y="50209"/>
                    <a:pt x="1018" y="50156"/>
                    <a:pt x="1018" y="50120"/>
                  </a:cubicBezTo>
                  <a:cubicBezTo>
                    <a:pt x="1018" y="50084"/>
                    <a:pt x="1035" y="50067"/>
                    <a:pt x="1035" y="50031"/>
                  </a:cubicBezTo>
                  <a:lnTo>
                    <a:pt x="1035" y="49977"/>
                  </a:lnTo>
                  <a:cubicBezTo>
                    <a:pt x="1035" y="49959"/>
                    <a:pt x="1053" y="49942"/>
                    <a:pt x="1053" y="49942"/>
                  </a:cubicBezTo>
                  <a:cubicBezTo>
                    <a:pt x="1053" y="49924"/>
                    <a:pt x="1053" y="49906"/>
                    <a:pt x="1053" y="49888"/>
                  </a:cubicBezTo>
                  <a:cubicBezTo>
                    <a:pt x="1053" y="49870"/>
                    <a:pt x="1071" y="49852"/>
                    <a:pt x="1071" y="49852"/>
                  </a:cubicBezTo>
                  <a:cubicBezTo>
                    <a:pt x="1089" y="49817"/>
                    <a:pt x="1089" y="49799"/>
                    <a:pt x="1107" y="49763"/>
                  </a:cubicBezTo>
                  <a:cubicBezTo>
                    <a:pt x="1125" y="49710"/>
                    <a:pt x="1142" y="49656"/>
                    <a:pt x="1178" y="49603"/>
                  </a:cubicBezTo>
                  <a:cubicBezTo>
                    <a:pt x="1249" y="49496"/>
                    <a:pt x="1339" y="49371"/>
                    <a:pt x="1499" y="49246"/>
                  </a:cubicBezTo>
                  <a:cubicBezTo>
                    <a:pt x="1642" y="49121"/>
                    <a:pt x="1820" y="48978"/>
                    <a:pt x="2035" y="48853"/>
                  </a:cubicBezTo>
                  <a:lnTo>
                    <a:pt x="2106" y="48800"/>
                  </a:lnTo>
                  <a:lnTo>
                    <a:pt x="2195" y="48746"/>
                  </a:lnTo>
                  <a:lnTo>
                    <a:pt x="2356" y="48639"/>
                  </a:lnTo>
                  <a:cubicBezTo>
                    <a:pt x="2481" y="48586"/>
                    <a:pt x="2606" y="48514"/>
                    <a:pt x="2730" y="48461"/>
                  </a:cubicBezTo>
                  <a:cubicBezTo>
                    <a:pt x="3248" y="48193"/>
                    <a:pt x="3819" y="47961"/>
                    <a:pt x="4425" y="47747"/>
                  </a:cubicBezTo>
                  <a:cubicBezTo>
                    <a:pt x="5032" y="47515"/>
                    <a:pt x="5674" y="47301"/>
                    <a:pt x="6317" y="47069"/>
                  </a:cubicBezTo>
                  <a:cubicBezTo>
                    <a:pt x="7619" y="46623"/>
                    <a:pt x="8958" y="46159"/>
                    <a:pt x="10331" y="45552"/>
                  </a:cubicBezTo>
                  <a:cubicBezTo>
                    <a:pt x="11009" y="45231"/>
                    <a:pt x="11687" y="44892"/>
                    <a:pt x="12348" y="44482"/>
                  </a:cubicBezTo>
                  <a:cubicBezTo>
                    <a:pt x="13026" y="44089"/>
                    <a:pt x="13686" y="43608"/>
                    <a:pt x="14292" y="43054"/>
                  </a:cubicBezTo>
                  <a:cubicBezTo>
                    <a:pt x="14917" y="42501"/>
                    <a:pt x="15488" y="41877"/>
                    <a:pt x="15970" y="41163"/>
                  </a:cubicBezTo>
                  <a:cubicBezTo>
                    <a:pt x="16469" y="40449"/>
                    <a:pt x="16862" y="39664"/>
                    <a:pt x="17129" y="38844"/>
                  </a:cubicBezTo>
                  <a:cubicBezTo>
                    <a:pt x="17415" y="38041"/>
                    <a:pt x="17576" y="37220"/>
                    <a:pt x="17665" y="36399"/>
                  </a:cubicBezTo>
                  <a:cubicBezTo>
                    <a:pt x="17754" y="35578"/>
                    <a:pt x="17736" y="34793"/>
                    <a:pt x="17700" y="34008"/>
                  </a:cubicBezTo>
                  <a:cubicBezTo>
                    <a:pt x="17683" y="33812"/>
                    <a:pt x="17665" y="33616"/>
                    <a:pt x="17647" y="33419"/>
                  </a:cubicBezTo>
                  <a:lnTo>
                    <a:pt x="17576" y="32848"/>
                  </a:lnTo>
                  <a:lnTo>
                    <a:pt x="17504" y="32349"/>
                  </a:lnTo>
                  <a:cubicBezTo>
                    <a:pt x="17486" y="32206"/>
                    <a:pt x="17468" y="32045"/>
                    <a:pt x="17451" y="31903"/>
                  </a:cubicBezTo>
                  <a:cubicBezTo>
                    <a:pt x="17379" y="31278"/>
                    <a:pt x="17361" y="30672"/>
                    <a:pt x="17361" y="30083"/>
                  </a:cubicBezTo>
                  <a:cubicBezTo>
                    <a:pt x="17361" y="28887"/>
                    <a:pt x="17540" y="27763"/>
                    <a:pt x="17897" y="26711"/>
                  </a:cubicBezTo>
                  <a:cubicBezTo>
                    <a:pt x="18093" y="26175"/>
                    <a:pt x="18325" y="25676"/>
                    <a:pt x="18593" y="25176"/>
                  </a:cubicBezTo>
                  <a:cubicBezTo>
                    <a:pt x="18878" y="24676"/>
                    <a:pt x="19217" y="24195"/>
                    <a:pt x="19592" y="23731"/>
                  </a:cubicBezTo>
                  <a:cubicBezTo>
                    <a:pt x="20323" y="22785"/>
                    <a:pt x="21233" y="21857"/>
                    <a:pt x="22197" y="20858"/>
                  </a:cubicBezTo>
                  <a:cubicBezTo>
                    <a:pt x="23160" y="19877"/>
                    <a:pt x="24195" y="18788"/>
                    <a:pt x="25087" y="17522"/>
                  </a:cubicBezTo>
                  <a:cubicBezTo>
                    <a:pt x="25533" y="16879"/>
                    <a:pt x="25944" y="16201"/>
                    <a:pt x="26301" y="15488"/>
                  </a:cubicBezTo>
                  <a:cubicBezTo>
                    <a:pt x="26640" y="14774"/>
                    <a:pt x="26925" y="14007"/>
                    <a:pt x="27157" y="13239"/>
                  </a:cubicBezTo>
                  <a:cubicBezTo>
                    <a:pt x="27371" y="12472"/>
                    <a:pt x="27532" y="11687"/>
                    <a:pt x="27621" y="10920"/>
                  </a:cubicBezTo>
                  <a:cubicBezTo>
                    <a:pt x="27710" y="10135"/>
                    <a:pt x="27746" y="9368"/>
                    <a:pt x="27728" y="8618"/>
                  </a:cubicBezTo>
                  <a:cubicBezTo>
                    <a:pt x="27728" y="7851"/>
                    <a:pt x="27657" y="7101"/>
                    <a:pt x="27585" y="6352"/>
                  </a:cubicBezTo>
                  <a:cubicBezTo>
                    <a:pt x="27532" y="5995"/>
                    <a:pt x="27496" y="5621"/>
                    <a:pt x="27425" y="5264"/>
                  </a:cubicBezTo>
                  <a:lnTo>
                    <a:pt x="27335" y="4711"/>
                  </a:lnTo>
                  <a:lnTo>
                    <a:pt x="27246" y="4175"/>
                  </a:lnTo>
                  <a:cubicBezTo>
                    <a:pt x="26961" y="2748"/>
                    <a:pt x="26586" y="1356"/>
                    <a:pt x="261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107050" y="1011000"/>
              <a:ext cx="693650" cy="1327525"/>
            </a:xfrm>
            <a:custGeom>
              <a:avLst/>
              <a:gdLst/>
              <a:ahLst/>
              <a:cxnLst/>
              <a:rect l="l" t="t" r="r" b="b"/>
              <a:pathLst>
                <a:path w="27746" h="53101" extrusionOk="0">
                  <a:moveTo>
                    <a:pt x="26211" y="0"/>
                  </a:moveTo>
                  <a:lnTo>
                    <a:pt x="25248" y="304"/>
                  </a:lnTo>
                  <a:cubicBezTo>
                    <a:pt x="25658" y="1606"/>
                    <a:pt x="26015" y="2927"/>
                    <a:pt x="26283" y="4265"/>
                  </a:cubicBezTo>
                  <a:lnTo>
                    <a:pt x="26372" y="4764"/>
                  </a:lnTo>
                  <a:lnTo>
                    <a:pt x="26461" y="5264"/>
                  </a:lnTo>
                  <a:cubicBezTo>
                    <a:pt x="26515" y="5603"/>
                    <a:pt x="26550" y="5942"/>
                    <a:pt x="26586" y="6281"/>
                  </a:cubicBezTo>
                  <a:cubicBezTo>
                    <a:pt x="26657" y="6959"/>
                    <a:pt x="26729" y="7655"/>
                    <a:pt x="26729" y="8333"/>
                  </a:cubicBezTo>
                  <a:cubicBezTo>
                    <a:pt x="26729" y="9011"/>
                    <a:pt x="26711" y="9707"/>
                    <a:pt x="26622" y="10385"/>
                  </a:cubicBezTo>
                  <a:cubicBezTo>
                    <a:pt x="26550" y="11063"/>
                    <a:pt x="26408" y="11723"/>
                    <a:pt x="26229" y="12383"/>
                  </a:cubicBezTo>
                  <a:cubicBezTo>
                    <a:pt x="25854" y="13704"/>
                    <a:pt x="25230" y="14935"/>
                    <a:pt x="24445" y="16059"/>
                  </a:cubicBezTo>
                  <a:cubicBezTo>
                    <a:pt x="23660" y="17183"/>
                    <a:pt x="22732" y="18182"/>
                    <a:pt x="21769" y="19163"/>
                  </a:cubicBezTo>
                  <a:cubicBezTo>
                    <a:pt x="20823" y="20127"/>
                    <a:pt x="19859" y="21108"/>
                    <a:pt x="19003" y="22179"/>
                  </a:cubicBezTo>
                  <a:cubicBezTo>
                    <a:pt x="18593" y="22714"/>
                    <a:pt x="18200" y="23285"/>
                    <a:pt x="17861" y="23874"/>
                  </a:cubicBezTo>
                  <a:cubicBezTo>
                    <a:pt x="17522" y="24463"/>
                    <a:pt x="17236" y="25087"/>
                    <a:pt x="17005" y="25730"/>
                  </a:cubicBezTo>
                  <a:cubicBezTo>
                    <a:pt x="16558" y="27032"/>
                    <a:pt x="16362" y="28406"/>
                    <a:pt x="16362" y="29762"/>
                  </a:cubicBezTo>
                  <a:cubicBezTo>
                    <a:pt x="16344" y="30440"/>
                    <a:pt x="16380" y="31136"/>
                    <a:pt x="16469" y="31814"/>
                  </a:cubicBezTo>
                  <a:cubicBezTo>
                    <a:pt x="16487" y="32153"/>
                    <a:pt x="16541" y="32492"/>
                    <a:pt x="16594" y="32831"/>
                  </a:cubicBezTo>
                  <a:lnTo>
                    <a:pt x="16648" y="33330"/>
                  </a:lnTo>
                  <a:cubicBezTo>
                    <a:pt x="16666" y="33509"/>
                    <a:pt x="16683" y="33669"/>
                    <a:pt x="16701" y="33848"/>
                  </a:cubicBezTo>
                  <a:cubicBezTo>
                    <a:pt x="16737" y="34526"/>
                    <a:pt x="16755" y="35204"/>
                    <a:pt x="16666" y="35900"/>
                  </a:cubicBezTo>
                  <a:cubicBezTo>
                    <a:pt x="16594" y="36578"/>
                    <a:pt x="16469" y="37238"/>
                    <a:pt x="16237" y="37880"/>
                  </a:cubicBezTo>
                  <a:cubicBezTo>
                    <a:pt x="16023" y="38541"/>
                    <a:pt x="15702" y="39147"/>
                    <a:pt x="15327" y="39718"/>
                  </a:cubicBezTo>
                  <a:cubicBezTo>
                    <a:pt x="14935" y="40289"/>
                    <a:pt x="14489" y="40789"/>
                    <a:pt x="13971" y="41253"/>
                  </a:cubicBezTo>
                  <a:cubicBezTo>
                    <a:pt x="12954" y="42163"/>
                    <a:pt x="11741" y="42841"/>
                    <a:pt x="10510" y="43412"/>
                  </a:cubicBezTo>
                  <a:cubicBezTo>
                    <a:pt x="9261" y="43965"/>
                    <a:pt x="7976" y="44411"/>
                    <a:pt x="6674" y="44857"/>
                  </a:cubicBezTo>
                  <a:cubicBezTo>
                    <a:pt x="5389" y="45321"/>
                    <a:pt x="4086" y="45731"/>
                    <a:pt x="2855" y="46338"/>
                  </a:cubicBezTo>
                  <a:cubicBezTo>
                    <a:pt x="2695" y="46409"/>
                    <a:pt x="2552" y="46498"/>
                    <a:pt x="2409" y="46570"/>
                  </a:cubicBezTo>
                  <a:cubicBezTo>
                    <a:pt x="2249" y="46659"/>
                    <a:pt x="2106" y="46748"/>
                    <a:pt x="1963" y="46837"/>
                  </a:cubicBezTo>
                  <a:cubicBezTo>
                    <a:pt x="1678" y="47016"/>
                    <a:pt x="1392" y="47230"/>
                    <a:pt x="1142" y="47462"/>
                  </a:cubicBezTo>
                  <a:cubicBezTo>
                    <a:pt x="893" y="47676"/>
                    <a:pt x="678" y="47944"/>
                    <a:pt x="482" y="48229"/>
                  </a:cubicBezTo>
                  <a:cubicBezTo>
                    <a:pt x="393" y="48372"/>
                    <a:pt x="322" y="48532"/>
                    <a:pt x="250" y="48693"/>
                  </a:cubicBezTo>
                  <a:lnTo>
                    <a:pt x="161" y="48925"/>
                  </a:lnTo>
                  <a:cubicBezTo>
                    <a:pt x="125" y="49014"/>
                    <a:pt x="125" y="49103"/>
                    <a:pt x="90" y="49175"/>
                  </a:cubicBezTo>
                  <a:lnTo>
                    <a:pt x="72" y="49300"/>
                  </a:lnTo>
                  <a:lnTo>
                    <a:pt x="54" y="49425"/>
                  </a:lnTo>
                  <a:cubicBezTo>
                    <a:pt x="36" y="49514"/>
                    <a:pt x="18" y="49603"/>
                    <a:pt x="18" y="49692"/>
                  </a:cubicBezTo>
                  <a:lnTo>
                    <a:pt x="18" y="49942"/>
                  </a:lnTo>
                  <a:cubicBezTo>
                    <a:pt x="0" y="50031"/>
                    <a:pt x="18" y="50120"/>
                    <a:pt x="18" y="50192"/>
                  </a:cubicBezTo>
                  <a:cubicBezTo>
                    <a:pt x="36" y="50370"/>
                    <a:pt x="72" y="50531"/>
                    <a:pt x="90" y="50709"/>
                  </a:cubicBezTo>
                  <a:cubicBezTo>
                    <a:pt x="90" y="50798"/>
                    <a:pt x="125" y="50870"/>
                    <a:pt x="143" y="50959"/>
                  </a:cubicBezTo>
                  <a:cubicBezTo>
                    <a:pt x="161" y="51030"/>
                    <a:pt x="179" y="51120"/>
                    <a:pt x="197" y="51209"/>
                  </a:cubicBezTo>
                  <a:cubicBezTo>
                    <a:pt x="393" y="51869"/>
                    <a:pt x="661" y="52493"/>
                    <a:pt x="982" y="53100"/>
                  </a:cubicBezTo>
                  <a:lnTo>
                    <a:pt x="1874" y="52618"/>
                  </a:lnTo>
                  <a:cubicBezTo>
                    <a:pt x="1588" y="52065"/>
                    <a:pt x="1339" y="51494"/>
                    <a:pt x="1178" y="50941"/>
                  </a:cubicBezTo>
                  <a:cubicBezTo>
                    <a:pt x="1160" y="50870"/>
                    <a:pt x="1142" y="50798"/>
                    <a:pt x="1125" y="50727"/>
                  </a:cubicBezTo>
                  <a:cubicBezTo>
                    <a:pt x="1107" y="50656"/>
                    <a:pt x="1089" y="50584"/>
                    <a:pt x="1089" y="50531"/>
                  </a:cubicBezTo>
                  <a:cubicBezTo>
                    <a:pt x="1071" y="50388"/>
                    <a:pt x="1035" y="50263"/>
                    <a:pt x="1035" y="50138"/>
                  </a:cubicBezTo>
                  <a:cubicBezTo>
                    <a:pt x="1035" y="50067"/>
                    <a:pt x="1018" y="49995"/>
                    <a:pt x="1018" y="49942"/>
                  </a:cubicBezTo>
                  <a:lnTo>
                    <a:pt x="1035" y="49746"/>
                  </a:lnTo>
                  <a:cubicBezTo>
                    <a:pt x="1035" y="49692"/>
                    <a:pt x="1053" y="49639"/>
                    <a:pt x="1053" y="49585"/>
                  </a:cubicBezTo>
                  <a:lnTo>
                    <a:pt x="1053" y="49496"/>
                  </a:lnTo>
                  <a:lnTo>
                    <a:pt x="1089" y="49407"/>
                  </a:lnTo>
                  <a:cubicBezTo>
                    <a:pt x="1107" y="49353"/>
                    <a:pt x="1107" y="49282"/>
                    <a:pt x="1125" y="49246"/>
                  </a:cubicBezTo>
                  <a:cubicBezTo>
                    <a:pt x="1142" y="49193"/>
                    <a:pt x="1160" y="49139"/>
                    <a:pt x="1178" y="49086"/>
                  </a:cubicBezTo>
                  <a:cubicBezTo>
                    <a:pt x="1232" y="48978"/>
                    <a:pt x="1285" y="48871"/>
                    <a:pt x="1339" y="48764"/>
                  </a:cubicBezTo>
                  <a:cubicBezTo>
                    <a:pt x="1464" y="48568"/>
                    <a:pt x="1624" y="48372"/>
                    <a:pt x="1838" y="48193"/>
                  </a:cubicBezTo>
                  <a:cubicBezTo>
                    <a:pt x="2035" y="48015"/>
                    <a:pt x="2249" y="47854"/>
                    <a:pt x="2498" y="47694"/>
                  </a:cubicBezTo>
                  <a:cubicBezTo>
                    <a:pt x="2623" y="47605"/>
                    <a:pt x="2766" y="47533"/>
                    <a:pt x="2891" y="47462"/>
                  </a:cubicBezTo>
                  <a:cubicBezTo>
                    <a:pt x="3034" y="47390"/>
                    <a:pt x="3159" y="47319"/>
                    <a:pt x="3301" y="47248"/>
                  </a:cubicBezTo>
                  <a:cubicBezTo>
                    <a:pt x="4443" y="46695"/>
                    <a:pt x="5710" y="46266"/>
                    <a:pt x="7013" y="45820"/>
                  </a:cubicBezTo>
                  <a:cubicBezTo>
                    <a:pt x="8297" y="45374"/>
                    <a:pt x="9618" y="44910"/>
                    <a:pt x="10920" y="44322"/>
                  </a:cubicBezTo>
                  <a:cubicBezTo>
                    <a:pt x="11580" y="44036"/>
                    <a:pt x="12223" y="43697"/>
                    <a:pt x="12847" y="43322"/>
                  </a:cubicBezTo>
                  <a:cubicBezTo>
                    <a:pt x="13472" y="42948"/>
                    <a:pt x="14078" y="42502"/>
                    <a:pt x="14649" y="42002"/>
                  </a:cubicBezTo>
                  <a:cubicBezTo>
                    <a:pt x="15202" y="41502"/>
                    <a:pt x="15720" y="40931"/>
                    <a:pt x="16166" y="40289"/>
                  </a:cubicBezTo>
                  <a:cubicBezTo>
                    <a:pt x="16594" y="39647"/>
                    <a:pt x="16951" y="38951"/>
                    <a:pt x="17201" y="38219"/>
                  </a:cubicBezTo>
                  <a:cubicBezTo>
                    <a:pt x="17451" y="37488"/>
                    <a:pt x="17593" y="36738"/>
                    <a:pt x="17683" y="35989"/>
                  </a:cubicBezTo>
                  <a:cubicBezTo>
                    <a:pt x="17754" y="35240"/>
                    <a:pt x="17754" y="34508"/>
                    <a:pt x="17700" y="33777"/>
                  </a:cubicBezTo>
                  <a:cubicBezTo>
                    <a:pt x="17683" y="33598"/>
                    <a:pt x="17683" y="33402"/>
                    <a:pt x="17665" y="33223"/>
                  </a:cubicBezTo>
                  <a:lnTo>
                    <a:pt x="17593" y="32688"/>
                  </a:lnTo>
                  <a:lnTo>
                    <a:pt x="17522" y="32189"/>
                  </a:lnTo>
                  <a:cubicBezTo>
                    <a:pt x="17504" y="32028"/>
                    <a:pt x="17468" y="31867"/>
                    <a:pt x="17468" y="31707"/>
                  </a:cubicBezTo>
                  <a:cubicBezTo>
                    <a:pt x="17397" y="31064"/>
                    <a:pt x="17361" y="30404"/>
                    <a:pt x="17361" y="29780"/>
                  </a:cubicBezTo>
                  <a:cubicBezTo>
                    <a:pt x="17361" y="28495"/>
                    <a:pt x="17558" y="27246"/>
                    <a:pt x="17968" y="26069"/>
                  </a:cubicBezTo>
                  <a:cubicBezTo>
                    <a:pt x="18164" y="25480"/>
                    <a:pt x="18432" y="24927"/>
                    <a:pt x="18735" y="24373"/>
                  </a:cubicBezTo>
                  <a:cubicBezTo>
                    <a:pt x="19056" y="23838"/>
                    <a:pt x="19413" y="23303"/>
                    <a:pt x="19806" y="22803"/>
                  </a:cubicBezTo>
                  <a:cubicBezTo>
                    <a:pt x="20591" y="21786"/>
                    <a:pt x="21537" y="20841"/>
                    <a:pt x="22500" y="19859"/>
                  </a:cubicBezTo>
                  <a:cubicBezTo>
                    <a:pt x="23464" y="18878"/>
                    <a:pt x="24427" y="17825"/>
                    <a:pt x="25284" y="16630"/>
                  </a:cubicBezTo>
                  <a:cubicBezTo>
                    <a:pt x="26122" y="15452"/>
                    <a:pt x="26800" y="14096"/>
                    <a:pt x="27193" y="12669"/>
                  </a:cubicBezTo>
                  <a:cubicBezTo>
                    <a:pt x="27407" y="11955"/>
                    <a:pt x="27550" y="11223"/>
                    <a:pt x="27621" y="10492"/>
                  </a:cubicBezTo>
                  <a:cubicBezTo>
                    <a:pt x="27710" y="9760"/>
                    <a:pt x="27746" y="9047"/>
                    <a:pt x="27746" y="8315"/>
                  </a:cubicBezTo>
                  <a:cubicBezTo>
                    <a:pt x="27728" y="7601"/>
                    <a:pt x="27674" y="6888"/>
                    <a:pt x="27603" y="6174"/>
                  </a:cubicBezTo>
                  <a:cubicBezTo>
                    <a:pt x="27550" y="5817"/>
                    <a:pt x="27514" y="5460"/>
                    <a:pt x="27442" y="5121"/>
                  </a:cubicBezTo>
                  <a:lnTo>
                    <a:pt x="27371" y="4586"/>
                  </a:lnTo>
                  <a:lnTo>
                    <a:pt x="27264" y="4069"/>
                  </a:lnTo>
                  <a:cubicBezTo>
                    <a:pt x="26996" y="2677"/>
                    <a:pt x="26640" y="1321"/>
                    <a:pt x="2621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82075" y="1018575"/>
              <a:ext cx="693200" cy="1331550"/>
            </a:xfrm>
            <a:custGeom>
              <a:avLst/>
              <a:gdLst/>
              <a:ahLst/>
              <a:cxnLst/>
              <a:rect l="l" t="t" r="r" b="b"/>
              <a:pathLst>
                <a:path w="27728" h="53262" extrusionOk="0">
                  <a:moveTo>
                    <a:pt x="26247" y="1"/>
                  </a:moveTo>
                  <a:lnTo>
                    <a:pt x="25283" y="304"/>
                  </a:lnTo>
                  <a:cubicBezTo>
                    <a:pt x="25694" y="1571"/>
                    <a:pt x="26033" y="2856"/>
                    <a:pt x="26283" y="4158"/>
                  </a:cubicBezTo>
                  <a:lnTo>
                    <a:pt x="26372" y="4640"/>
                  </a:lnTo>
                  <a:lnTo>
                    <a:pt x="26461" y="5122"/>
                  </a:lnTo>
                  <a:cubicBezTo>
                    <a:pt x="26514" y="5443"/>
                    <a:pt x="26550" y="5782"/>
                    <a:pt x="26586" y="6103"/>
                  </a:cubicBezTo>
                  <a:cubicBezTo>
                    <a:pt x="26657" y="6745"/>
                    <a:pt x="26711" y="7405"/>
                    <a:pt x="26711" y="8048"/>
                  </a:cubicBezTo>
                  <a:cubicBezTo>
                    <a:pt x="26729" y="8690"/>
                    <a:pt x="26693" y="9332"/>
                    <a:pt x="26622" y="9957"/>
                  </a:cubicBezTo>
                  <a:cubicBezTo>
                    <a:pt x="26550" y="10581"/>
                    <a:pt x="26425" y="11206"/>
                    <a:pt x="26247" y="11813"/>
                  </a:cubicBezTo>
                  <a:cubicBezTo>
                    <a:pt x="25908" y="13008"/>
                    <a:pt x="25355" y="14132"/>
                    <a:pt x="24623" y="15167"/>
                  </a:cubicBezTo>
                  <a:cubicBezTo>
                    <a:pt x="23892" y="16220"/>
                    <a:pt x="22999" y="17183"/>
                    <a:pt x="22054" y="18147"/>
                  </a:cubicBezTo>
                  <a:cubicBezTo>
                    <a:pt x="21108" y="19128"/>
                    <a:pt x="20109" y="20109"/>
                    <a:pt x="19217" y="21251"/>
                  </a:cubicBezTo>
                  <a:cubicBezTo>
                    <a:pt x="18771" y="21822"/>
                    <a:pt x="18343" y="22429"/>
                    <a:pt x="17986" y="23071"/>
                  </a:cubicBezTo>
                  <a:cubicBezTo>
                    <a:pt x="17611" y="23714"/>
                    <a:pt x="17308" y="24392"/>
                    <a:pt x="17058" y="25105"/>
                  </a:cubicBezTo>
                  <a:cubicBezTo>
                    <a:pt x="16576" y="26515"/>
                    <a:pt x="16344" y="27996"/>
                    <a:pt x="16344" y="29459"/>
                  </a:cubicBezTo>
                  <a:cubicBezTo>
                    <a:pt x="16344" y="30173"/>
                    <a:pt x="16380" y="30904"/>
                    <a:pt x="16451" y="31618"/>
                  </a:cubicBezTo>
                  <a:cubicBezTo>
                    <a:pt x="16469" y="31796"/>
                    <a:pt x="16505" y="31975"/>
                    <a:pt x="16523" y="32153"/>
                  </a:cubicBezTo>
                  <a:lnTo>
                    <a:pt x="16594" y="32653"/>
                  </a:lnTo>
                  <a:lnTo>
                    <a:pt x="16647" y="33135"/>
                  </a:lnTo>
                  <a:cubicBezTo>
                    <a:pt x="16665" y="33295"/>
                    <a:pt x="16665" y="33456"/>
                    <a:pt x="16683" y="33616"/>
                  </a:cubicBezTo>
                  <a:cubicBezTo>
                    <a:pt x="16772" y="34883"/>
                    <a:pt x="16665" y="36132"/>
                    <a:pt x="16291" y="37256"/>
                  </a:cubicBezTo>
                  <a:cubicBezTo>
                    <a:pt x="15898" y="38380"/>
                    <a:pt x="15202" y="39379"/>
                    <a:pt x="14292" y="40200"/>
                  </a:cubicBezTo>
                  <a:cubicBezTo>
                    <a:pt x="13382" y="41003"/>
                    <a:pt x="12276" y="41645"/>
                    <a:pt x="11081" y="42181"/>
                  </a:cubicBezTo>
                  <a:cubicBezTo>
                    <a:pt x="9903" y="42716"/>
                    <a:pt x="8636" y="43162"/>
                    <a:pt x="7351" y="43608"/>
                  </a:cubicBezTo>
                  <a:cubicBezTo>
                    <a:pt x="6067" y="44054"/>
                    <a:pt x="4729" y="44482"/>
                    <a:pt x="3408" y="45125"/>
                  </a:cubicBezTo>
                  <a:cubicBezTo>
                    <a:pt x="3248" y="45214"/>
                    <a:pt x="3069" y="45303"/>
                    <a:pt x="2909" y="45392"/>
                  </a:cubicBezTo>
                  <a:cubicBezTo>
                    <a:pt x="2748" y="45482"/>
                    <a:pt x="2587" y="45571"/>
                    <a:pt x="2427" y="45678"/>
                  </a:cubicBezTo>
                  <a:cubicBezTo>
                    <a:pt x="2088" y="45892"/>
                    <a:pt x="1767" y="46142"/>
                    <a:pt x="1463" y="46409"/>
                  </a:cubicBezTo>
                  <a:cubicBezTo>
                    <a:pt x="1160" y="46677"/>
                    <a:pt x="875" y="47016"/>
                    <a:pt x="625" y="47409"/>
                  </a:cubicBezTo>
                  <a:cubicBezTo>
                    <a:pt x="500" y="47587"/>
                    <a:pt x="411" y="47801"/>
                    <a:pt x="321" y="47997"/>
                  </a:cubicBezTo>
                  <a:lnTo>
                    <a:pt x="197" y="48319"/>
                  </a:lnTo>
                  <a:cubicBezTo>
                    <a:pt x="161" y="48426"/>
                    <a:pt x="143" y="48533"/>
                    <a:pt x="107" y="48658"/>
                  </a:cubicBezTo>
                  <a:lnTo>
                    <a:pt x="72" y="48818"/>
                  </a:lnTo>
                  <a:lnTo>
                    <a:pt x="54" y="48979"/>
                  </a:lnTo>
                  <a:cubicBezTo>
                    <a:pt x="36" y="49086"/>
                    <a:pt x="18" y="49211"/>
                    <a:pt x="18" y="49318"/>
                  </a:cubicBezTo>
                  <a:lnTo>
                    <a:pt x="0" y="49639"/>
                  </a:lnTo>
                  <a:cubicBezTo>
                    <a:pt x="0" y="49746"/>
                    <a:pt x="18" y="49853"/>
                    <a:pt x="18" y="49960"/>
                  </a:cubicBezTo>
                  <a:cubicBezTo>
                    <a:pt x="18" y="50174"/>
                    <a:pt x="54" y="50371"/>
                    <a:pt x="90" y="50585"/>
                  </a:cubicBezTo>
                  <a:cubicBezTo>
                    <a:pt x="107" y="50692"/>
                    <a:pt x="143" y="50781"/>
                    <a:pt x="161" y="50870"/>
                  </a:cubicBezTo>
                  <a:cubicBezTo>
                    <a:pt x="179" y="50977"/>
                    <a:pt x="197" y="51066"/>
                    <a:pt x="232" y="51173"/>
                  </a:cubicBezTo>
                  <a:cubicBezTo>
                    <a:pt x="446" y="51941"/>
                    <a:pt x="750" y="52619"/>
                    <a:pt x="1107" y="53261"/>
                  </a:cubicBezTo>
                  <a:lnTo>
                    <a:pt x="1981" y="52797"/>
                  </a:lnTo>
                  <a:cubicBezTo>
                    <a:pt x="1660" y="52190"/>
                    <a:pt x="1392" y="51566"/>
                    <a:pt x="1196" y="50906"/>
                  </a:cubicBezTo>
                  <a:cubicBezTo>
                    <a:pt x="1178" y="50817"/>
                    <a:pt x="1160" y="50727"/>
                    <a:pt x="1142" y="50656"/>
                  </a:cubicBezTo>
                  <a:cubicBezTo>
                    <a:pt x="1124" y="50567"/>
                    <a:pt x="1089" y="50495"/>
                    <a:pt x="1089" y="50406"/>
                  </a:cubicBezTo>
                  <a:cubicBezTo>
                    <a:pt x="1071" y="50228"/>
                    <a:pt x="1035" y="50067"/>
                    <a:pt x="1017" y="49889"/>
                  </a:cubicBezTo>
                  <a:cubicBezTo>
                    <a:pt x="1017" y="49817"/>
                    <a:pt x="999" y="49728"/>
                    <a:pt x="1017" y="49639"/>
                  </a:cubicBezTo>
                  <a:lnTo>
                    <a:pt x="1017" y="49389"/>
                  </a:lnTo>
                  <a:cubicBezTo>
                    <a:pt x="1017" y="49300"/>
                    <a:pt x="1035" y="49211"/>
                    <a:pt x="1053" y="49122"/>
                  </a:cubicBezTo>
                  <a:lnTo>
                    <a:pt x="1071" y="48997"/>
                  </a:lnTo>
                  <a:lnTo>
                    <a:pt x="1089" y="48872"/>
                  </a:lnTo>
                  <a:cubicBezTo>
                    <a:pt x="1124" y="48800"/>
                    <a:pt x="1124" y="48711"/>
                    <a:pt x="1160" y="48622"/>
                  </a:cubicBezTo>
                  <a:lnTo>
                    <a:pt x="1249" y="48390"/>
                  </a:lnTo>
                  <a:cubicBezTo>
                    <a:pt x="1321" y="48229"/>
                    <a:pt x="1392" y="48069"/>
                    <a:pt x="1481" y="47926"/>
                  </a:cubicBezTo>
                  <a:cubicBezTo>
                    <a:pt x="1677" y="47641"/>
                    <a:pt x="1892" y="47373"/>
                    <a:pt x="2141" y="47159"/>
                  </a:cubicBezTo>
                  <a:cubicBezTo>
                    <a:pt x="2391" y="46927"/>
                    <a:pt x="2677" y="46713"/>
                    <a:pt x="2962" y="46534"/>
                  </a:cubicBezTo>
                  <a:cubicBezTo>
                    <a:pt x="3105" y="46445"/>
                    <a:pt x="3248" y="46356"/>
                    <a:pt x="3408" y="46267"/>
                  </a:cubicBezTo>
                  <a:cubicBezTo>
                    <a:pt x="3551" y="46195"/>
                    <a:pt x="3694" y="46106"/>
                    <a:pt x="3854" y="46035"/>
                  </a:cubicBezTo>
                  <a:cubicBezTo>
                    <a:pt x="5085" y="45428"/>
                    <a:pt x="6388" y="45018"/>
                    <a:pt x="7673" y="44554"/>
                  </a:cubicBezTo>
                  <a:cubicBezTo>
                    <a:pt x="8975" y="44108"/>
                    <a:pt x="10260" y="43662"/>
                    <a:pt x="11509" y="43109"/>
                  </a:cubicBezTo>
                  <a:cubicBezTo>
                    <a:pt x="12740" y="42538"/>
                    <a:pt x="13953" y="41860"/>
                    <a:pt x="14970" y="40950"/>
                  </a:cubicBezTo>
                  <a:cubicBezTo>
                    <a:pt x="15488" y="40486"/>
                    <a:pt x="15934" y="39986"/>
                    <a:pt x="16326" y="39415"/>
                  </a:cubicBezTo>
                  <a:cubicBezTo>
                    <a:pt x="16701" y="38844"/>
                    <a:pt x="17022" y="38238"/>
                    <a:pt x="17236" y="37577"/>
                  </a:cubicBezTo>
                  <a:cubicBezTo>
                    <a:pt x="17468" y="36935"/>
                    <a:pt x="17593" y="36275"/>
                    <a:pt x="17665" y="35597"/>
                  </a:cubicBezTo>
                  <a:cubicBezTo>
                    <a:pt x="17754" y="34901"/>
                    <a:pt x="17736" y="34223"/>
                    <a:pt x="17700" y="33545"/>
                  </a:cubicBezTo>
                  <a:cubicBezTo>
                    <a:pt x="17682" y="33366"/>
                    <a:pt x="17665" y="33206"/>
                    <a:pt x="17647" y="33027"/>
                  </a:cubicBezTo>
                  <a:lnTo>
                    <a:pt x="17593" y="32528"/>
                  </a:lnTo>
                  <a:cubicBezTo>
                    <a:pt x="17540" y="32189"/>
                    <a:pt x="17486" y="31850"/>
                    <a:pt x="17468" y="31511"/>
                  </a:cubicBezTo>
                  <a:cubicBezTo>
                    <a:pt x="17379" y="30833"/>
                    <a:pt x="17343" y="30137"/>
                    <a:pt x="17361" y="29459"/>
                  </a:cubicBezTo>
                  <a:cubicBezTo>
                    <a:pt x="17361" y="28103"/>
                    <a:pt x="17557" y="26729"/>
                    <a:pt x="18004" y="25427"/>
                  </a:cubicBezTo>
                  <a:cubicBezTo>
                    <a:pt x="18235" y="24784"/>
                    <a:pt x="18521" y="24160"/>
                    <a:pt x="18860" y="23571"/>
                  </a:cubicBezTo>
                  <a:cubicBezTo>
                    <a:pt x="19199" y="22982"/>
                    <a:pt x="19592" y="22411"/>
                    <a:pt x="20002" y="21876"/>
                  </a:cubicBezTo>
                  <a:cubicBezTo>
                    <a:pt x="20858" y="20805"/>
                    <a:pt x="21822" y="19824"/>
                    <a:pt x="22768" y="18860"/>
                  </a:cubicBezTo>
                  <a:cubicBezTo>
                    <a:pt x="23731" y="17879"/>
                    <a:pt x="24659" y="16880"/>
                    <a:pt x="25444" y="15756"/>
                  </a:cubicBezTo>
                  <a:cubicBezTo>
                    <a:pt x="26229" y="14632"/>
                    <a:pt x="26853" y="13401"/>
                    <a:pt x="27228" y="12080"/>
                  </a:cubicBezTo>
                  <a:cubicBezTo>
                    <a:pt x="27407" y="11420"/>
                    <a:pt x="27549" y="10760"/>
                    <a:pt x="27621" y="10082"/>
                  </a:cubicBezTo>
                  <a:cubicBezTo>
                    <a:pt x="27710" y="9404"/>
                    <a:pt x="27728" y="8708"/>
                    <a:pt x="27728" y="8030"/>
                  </a:cubicBezTo>
                  <a:cubicBezTo>
                    <a:pt x="27728" y="7352"/>
                    <a:pt x="27656" y="6656"/>
                    <a:pt x="27585" y="5978"/>
                  </a:cubicBezTo>
                  <a:cubicBezTo>
                    <a:pt x="27549" y="5639"/>
                    <a:pt x="27514" y="5300"/>
                    <a:pt x="27460" y="4961"/>
                  </a:cubicBezTo>
                  <a:lnTo>
                    <a:pt x="27371" y="4461"/>
                  </a:lnTo>
                  <a:lnTo>
                    <a:pt x="27282" y="3962"/>
                  </a:lnTo>
                  <a:cubicBezTo>
                    <a:pt x="27014" y="2624"/>
                    <a:pt x="26657" y="1303"/>
                    <a:pt x="2624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56650" y="1026175"/>
              <a:ext cx="693650" cy="1335975"/>
            </a:xfrm>
            <a:custGeom>
              <a:avLst/>
              <a:gdLst/>
              <a:ahLst/>
              <a:cxnLst/>
              <a:rect l="l" t="t" r="r" b="b"/>
              <a:pathLst>
                <a:path w="27746" h="53439" extrusionOk="0">
                  <a:moveTo>
                    <a:pt x="26300" y="0"/>
                  </a:moveTo>
                  <a:lnTo>
                    <a:pt x="25337" y="286"/>
                  </a:lnTo>
                  <a:cubicBezTo>
                    <a:pt x="25729" y="1535"/>
                    <a:pt x="26068" y="2801"/>
                    <a:pt x="26300" y="4050"/>
                  </a:cubicBezTo>
                  <a:lnTo>
                    <a:pt x="26390" y="4514"/>
                  </a:lnTo>
                  <a:lnTo>
                    <a:pt x="26479" y="4978"/>
                  </a:lnTo>
                  <a:cubicBezTo>
                    <a:pt x="26532" y="5299"/>
                    <a:pt x="26568" y="5603"/>
                    <a:pt x="26604" y="5906"/>
                  </a:cubicBezTo>
                  <a:cubicBezTo>
                    <a:pt x="26675" y="6531"/>
                    <a:pt x="26711" y="7137"/>
                    <a:pt x="26729" y="7744"/>
                  </a:cubicBezTo>
                  <a:cubicBezTo>
                    <a:pt x="26729" y="8350"/>
                    <a:pt x="26711" y="8957"/>
                    <a:pt x="26639" y="9528"/>
                  </a:cubicBezTo>
                  <a:cubicBezTo>
                    <a:pt x="26568" y="10117"/>
                    <a:pt x="26461" y="10670"/>
                    <a:pt x="26300" y="11223"/>
                  </a:cubicBezTo>
                  <a:cubicBezTo>
                    <a:pt x="25979" y="12312"/>
                    <a:pt x="25497" y="13329"/>
                    <a:pt x="24802" y="14292"/>
                  </a:cubicBezTo>
                  <a:cubicBezTo>
                    <a:pt x="24141" y="15256"/>
                    <a:pt x="23285" y="16183"/>
                    <a:pt x="22339" y="17147"/>
                  </a:cubicBezTo>
                  <a:cubicBezTo>
                    <a:pt x="21411" y="18110"/>
                    <a:pt x="20377" y="19127"/>
                    <a:pt x="19431" y="20323"/>
                  </a:cubicBezTo>
                  <a:cubicBezTo>
                    <a:pt x="18967" y="20930"/>
                    <a:pt x="18521" y="21572"/>
                    <a:pt x="18128" y="22268"/>
                  </a:cubicBezTo>
                  <a:cubicBezTo>
                    <a:pt x="17718" y="22964"/>
                    <a:pt x="17379" y="23695"/>
                    <a:pt x="17129" y="24462"/>
                  </a:cubicBezTo>
                  <a:cubicBezTo>
                    <a:pt x="16594" y="25997"/>
                    <a:pt x="16362" y="27603"/>
                    <a:pt x="16344" y="29137"/>
                  </a:cubicBezTo>
                  <a:cubicBezTo>
                    <a:pt x="16344" y="29904"/>
                    <a:pt x="16380" y="30672"/>
                    <a:pt x="16469" y="31421"/>
                  </a:cubicBezTo>
                  <a:cubicBezTo>
                    <a:pt x="16487" y="31599"/>
                    <a:pt x="16505" y="31796"/>
                    <a:pt x="16540" y="31974"/>
                  </a:cubicBezTo>
                  <a:lnTo>
                    <a:pt x="16612" y="32492"/>
                  </a:lnTo>
                  <a:lnTo>
                    <a:pt x="16665" y="32938"/>
                  </a:lnTo>
                  <a:cubicBezTo>
                    <a:pt x="16683" y="33080"/>
                    <a:pt x="16683" y="33241"/>
                    <a:pt x="16701" y="33384"/>
                  </a:cubicBezTo>
                  <a:cubicBezTo>
                    <a:pt x="16737" y="33955"/>
                    <a:pt x="16737" y="34526"/>
                    <a:pt x="16683" y="35079"/>
                  </a:cubicBezTo>
                  <a:cubicBezTo>
                    <a:pt x="16630" y="35614"/>
                    <a:pt x="16505" y="36131"/>
                    <a:pt x="16344" y="36631"/>
                  </a:cubicBezTo>
                  <a:cubicBezTo>
                    <a:pt x="16005" y="37595"/>
                    <a:pt x="15452" y="38415"/>
                    <a:pt x="14649" y="39129"/>
                  </a:cubicBezTo>
                  <a:cubicBezTo>
                    <a:pt x="13846" y="39861"/>
                    <a:pt x="12811" y="40449"/>
                    <a:pt x="11687" y="40967"/>
                  </a:cubicBezTo>
                  <a:cubicBezTo>
                    <a:pt x="10563" y="41466"/>
                    <a:pt x="9314" y="41912"/>
                    <a:pt x="8029" y="42341"/>
                  </a:cubicBezTo>
                  <a:cubicBezTo>
                    <a:pt x="7387" y="42573"/>
                    <a:pt x="6727" y="42787"/>
                    <a:pt x="6049" y="43037"/>
                  </a:cubicBezTo>
                  <a:cubicBezTo>
                    <a:pt x="5389" y="43304"/>
                    <a:pt x="4693" y="43572"/>
                    <a:pt x="3979" y="43929"/>
                  </a:cubicBezTo>
                  <a:cubicBezTo>
                    <a:pt x="3801" y="44000"/>
                    <a:pt x="3622" y="44107"/>
                    <a:pt x="3444" y="44196"/>
                  </a:cubicBezTo>
                  <a:lnTo>
                    <a:pt x="3158" y="44357"/>
                  </a:lnTo>
                  <a:lnTo>
                    <a:pt x="3034" y="44446"/>
                  </a:lnTo>
                  <a:lnTo>
                    <a:pt x="2891" y="44535"/>
                  </a:lnTo>
                  <a:cubicBezTo>
                    <a:pt x="2534" y="44749"/>
                    <a:pt x="2159" y="45035"/>
                    <a:pt x="1802" y="45356"/>
                  </a:cubicBezTo>
                  <a:cubicBezTo>
                    <a:pt x="1428" y="45677"/>
                    <a:pt x="1089" y="46088"/>
                    <a:pt x="785" y="46569"/>
                  </a:cubicBezTo>
                  <a:cubicBezTo>
                    <a:pt x="643" y="46801"/>
                    <a:pt x="518" y="47051"/>
                    <a:pt x="393" y="47301"/>
                  </a:cubicBezTo>
                  <a:cubicBezTo>
                    <a:pt x="357" y="47444"/>
                    <a:pt x="304" y="47569"/>
                    <a:pt x="250" y="47711"/>
                  </a:cubicBezTo>
                  <a:cubicBezTo>
                    <a:pt x="232" y="47783"/>
                    <a:pt x="214" y="47854"/>
                    <a:pt x="197" y="47908"/>
                  </a:cubicBezTo>
                  <a:lnTo>
                    <a:pt x="143" y="48122"/>
                  </a:lnTo>
                  <a:lnTo>
                    <a:pt x="107" y="48336"/>
                  </a:lnTo>
                  <a:lnTo>
                    <a:pt x="72" y="48532"/>
                  </a:lnTo>
                  <a:cubicBezTo>
                    <a:pt x="54" y="48675"/>
                    <a:pt x="36" y="48800"/>
                    <a:pt x="18" y="48942"/>
                  </a:cubicBezTo>
                  <a:cubicBezTo>
                    <a:pt x="18" y="49067"/>
                    <a:pt x="18" y="49210"/>
                    <a:pt x="18" y="49335"/>
                  </a:cubicBezTo>
                  <a:cubicBezTo>
                    <a:pt x="0" y="49406"/>
                    <a:pt x="18" y="49478"/>
                    <a:pt x="18" y="49531"/>
                  </a:cubicBezTo>
                  <a:lnTo>
                    <a:pt x="18" y="49728"/>
                  </a:lnTo>
                  <a:cubicBezTo>
                    <a:pt x="36" y="49977"/>
                    <a:pt x="72" y="50209"/>
                    <a:pt x="107" y="50459"/>
                  </a:cubicBezTo>
                  <a:cubicBezTo>
                    <a:pt x="125" y="50584"/>
                    <a:pt x="161" y="50691"/>
                    <a:pt x="197" y="50798"/>
                  </a:cubicBezTo>
                  <a:cubicBezTo>
                    <a:pt x="214" y="50905"/>
                    <a:pt x="232" y="51030"/>
                    <a:pt x="268" y="51137"/>
                  </a:cubicBezTo>
                  <a:cubicBezTo>
                    <a:pt x="518" y="51994"/>
                    <a:pt x="857" y="52743"/>
                    <a:pt x="1231" y="53439"/>
                  </a:cubicBezTo>
                  <a:lnTo>
                    <a:pt x="2124" y="52957"/>
                  </a:lnTo>
                  <a:cubicBezTo>
                    <a:pt x="1767" y="52315"/>
                    <a:pt x="1463" y="51637"/>
                    <a:pt x="1249" y="50869"/>
                  </a:cubicBezTo>
                  <a:cubicBezTo>
                    <a:pt x="1214" y="50762"/>
                    <a:pt x="1196" y="50673"/>
                    <a:pt x="1178" y="50566"/>
                  </a:cubicBezTo>
                  <a:cubicBezTo>
                    <a:pt x="1160" y="50477"/>
                    <a:pt x="1124" y="50388"/>
                    <a:pt x="1107" y="50281"/>
                  </a:cubicBezTo>
                  <a:cubicBezTo>
                    <a:pt x="1071" y="50067"/>
                    <a:pt x="1035" y="49870"/>
                    <a:pt x="1035" y="49656"/>
                  </a:cubicBezTo>
                  <a:cubicBezTo>
                    <a:pt x="1035" y="49549"/>
                    <a:pt x="1017" y="49442"/>
                    <a:pt x="1017" y="49335"/>
                  </a:cubicBezTo>
                  <a:lnTo>
                    <a:pt x="1035" y="49014"/>
                  </a:lnTo>
                  <a:cubicBezTo>
                    <a:pt x="1035" y="48907"/>
                    <a:pt x="1053" y="48782"/>
                    <a:pt x="1071" y="48675"/>
                  </a:cubicBezTo>
                  <a:lnTo>
                    <a:pt x="1089" y="48514"/>
                  </a:lnTo>
                  <a:lnTo>
                    <a:pt x="1124" y="48354"/>
                  </a:lnTo>
                  <a:cubicBezTo>
                    <a:pt x="1160" y="48229"/>
                    <a:pt x="1178" y="48122"/>
                    <a:pt x="1214" y="48015"/>
                  </a:cubicBezTo>
                  <a:lnTo>
                    <a:pt x="1338" y="47693"/>
                  </a:lnTo>
                  <a:cubicBezTo>
                    <a:pt x="1428" y="47497"/>
                    <a:pt x="1517" y="47283"/>
                    <a:pt x="1642" y="47105"/>
                  </a:cubicBezTo>
                  <a:cubicBezTo>
                    <a:pt x="1892" y="46712"/>
                    <a:pt x="2177" y="46373"/>
                    <a:pt x="2480" y="46105"/>
                  </a:cubicBezTo>
                  <a:cubicBezTo>
                    <a:pt x="2784" y="45838"/>
                    <a:pt x="3105" y="45588"/>
                    <a:pt x="3444" y="45374"/>
                  </a:cubicBezTo>
                  <a:cubicBezTo>
                    <a:pt x="3604" y="45267"/>
                    <a:pt x="3765" y="45178"/>
                    <a:pt x="3926" y="45088"/>
                  </a:cubicBezTo>
                  <a:cubicBezTo>
                    <a:pt x="4086" y="44999"/>
                    <a:pt x="4265" y="44910"/>
                    <a:pt x="4425" y="44821"/>
                  </a:cubicBezTo>
                  <a:cubicBezTo>
                    <a:pt x="5746" y="44178"/>
                    <a:pt x="7084" y="43750"/>
                    <a:pt x="8368" y="43304"/>
                  </a:cubicBezTo>
                  <a:cubicBezTo>
                    <a:pt x="9653" y="42858"/>
                    <a:pt x="10920" y="42412"/>
                    <a:pt x="12098" y="41877"/>
                  </a:cubicBezTo>
                  <a:cubicBezTo>
                    <a:pt x="13293" y="41341"/>
                    <a:pt x="14399" y="40699"/>
                    <a:pt x="15309" y="39896"/>
                  </a:cubicBezTo>
                  <a:cubicBezTo>
                    <a:pt x="16219" y="39075"/>
                    <a:pt x="16915" y="38076"/>
                    <a:pt x="17308" y="36952"/>
                  </a:cubicBezTo>
                  <a:cubicBezTo>
                    <a:pt x="17682" y="35828"/>
                    <a:pt x="17789" y="34579"/>
                    <a:pt x="17700" y="33312"/>
                  </a:cubicBezTo>
                  <a:cubicBezTo>
                    <a:pt x="17682" y="33152"/>
                    <a:pt x="17682" y="32991"/>
                    <a:pt x="17664" y="32831"/>
                  </a:cubicBezTo>
                  <a:lnTo>
                    <a:pt x="17611" y="32349"/>
                  </a:lnTo>
                  <a:lnTo>
                    <a:pt x="17540" y="31849"/>
                  </a:lnTo>
                  <a:cubicBezTo>
                    <a:pt x="17522" y="31671"/>
                    <a:pt x="17486" y="31492"/>
                    <a:pt x="17468" y="31314"/>
                  </a:cubicBezTo>
                  <a:cubicBezTo>
                    <a:pt x="17397" y="30600"/>
                    <a:pt x="17361" y="29869"/>
                    <a:pt x="17361" y="29155"/>
                  </a:cubicBezTo>
                  <a:cubicBezTo>
                    <a:pt x="17361" y="27692"/>
                    <a:pt x="17593" y="26211"/>
                    <a:pt x="18075" y="24801"/>
                  </a:cubicBezTo>
                  <a:cubicBezTo>
                    <a:pt x="18325" y="24088"/>
                    <a:pt x="18628" y="23410"/>
                    <a:pt x="19003" y="22767"/>
                  </a:cubicBezTo>
                  <a:cubicBezTo>
                    <a:pt x="19360" y="22125"/>
                    <a:pt x="19788" y="21518"/>
                    <a:pt x="20234" y="20947"/>
                  </a:cubicBezTo>
                  <a:cubicBezTo>
                    <a:pt x="21126" y="19805"/>
                    <a:pt x="22125" y="18824"/>
                    <a:pt x="23071" y="17843"/>
                  </a:cubicBezTo>
                  <a:cubicBezTo>
                    <a:pt x="24016" y="16879"/>
                    <a:pt x="24909" y="15916"/>
                    <a:pt x="25640" y="14863"/>
                  </a:cubicBezTo>
                  <a:cubicBezTo>
                    <a:pt x="26372" y="13828"/>
                    <a:pt x="26925" y="12704"/>
                    <a:pt x="27264" y="11509"/>
                  </a:cubicBezTo>
                  <a:cubicBezTo>
                    <a:pt x="27442" y="10902"/>
                    <a:pt x="27567" y="10277"/>
                    <a:pt x="27639" y="9653"/>
                  </a:cubicBezTo>
                  <a:cubicBezTo>
                    <a:pt x="27710" y="9028"/>
                    <a:pt x="27746" y="8386"/>
                    <a:pt x="27728" y="7744"/>
                  </a:cubicBezTo>
                  <a:cubicBezTo>
                    <a:pt x="27728" y="7101"/>
                    <a:pt x="27674" y="6441"/>
                    <a:pt x="27603" y="5799"/>
                  </a:cubicBezTo>
                  <a:cubicBezTo>
                    <a:pt x="27567" y="5478"/>
                    <a:pt x="27531" y="5139"/>
                    <a:pt x="27478" y="4818"/>
                  </a:cubicBezTo>
                  <a:lnTo>
                    <a:pt x="27389" y="4336"/>
                  </a:lnTo>
                  <a:lnTo>
                    <a:pt x="27300" y="3854"/>
                  </a:lnTo>
                  <a:cubicBezTo>
                    <a:pt x="27050" y="2552"/>
                    <a:pt x="26711" y="1267"/>
                    <a:pt x="263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31675" y="1033300"/>
              <a:ext cx="693200" cy="1340900"/>
            </a:xfrm>
            <a:custGeom>
              <a:avLst/>
              <a:gdLst/>
              <a:ahLst/>
              <a:cxnLst/>
              <a:rect l="l" t="t" r="r" b="b"/>
              <a:pathLst>
                <a:path w="27728" h="53636" extrusionOk="0">
                  <a:moveTo>
                    <a:pt x="26336" y="1"/>
                  </a:moveTo>
                  <a:lnTo>
                    <a:pt x="25372" y="304"/>
                  </a:lnTo>
                  <a:cubicBezTo>
                    <a:pt x="25765" y="1535"/>
                    <a:pt x="26086" y="2748"/>
                    <a:pt x="26318" y="3962"/>
                  </a:cubicBezTo>
                  <a:lnTo>
                    <a:pt x="26407" y="4408"/>
                  </a:lnTo>
                  <a:lnTo>
                    <a:pt x="26479" y="4854"/>
                  </a:lnTo>
                  <a:cubicBezTo>
                    <a:pt x="26532" y="5157"/>
                    <a:pt x="26550" y="5443"/>
                    <a:pt x="26603" y="5746"/>
                  </a:cubicBezTo>
                  <a:cubicBezTo>
                    <a:pt x="26657" y="6335"/>
                    <a:pt x="26711" y="6906"/>
                    <a:pt x="26711" y="7477"/>
                  </a:cubicBezTo>
                  <a:cubicBezTo>
                    <a:pt x="26711" y="8048"/>
                    <a:pt x="26693" y="8601"/>
                    <a:pt x="26639" y="9118"/>
                  </a:cubicBezTo>
                  <a:cubicBezTo>
                    <a:pt x="26568" y="9653"/>
                    <a:pt x="26461" y="10171"/>
                    <a:pt x="26336" y="10653"/>
                  </a:cubicBezTo>
                  <a:cubicBezTo>
                    <a:pt x="26050" y="11634"/>
                    <a:pt x="25604" y="12544"/>
                    <a:pt x="24980" y="13418"/>
                  </a:cubicBezTo>
                  <a:cubicBezTo>
                    <a:pt x="24355" y="14310"/>
                    <a:pt x="23552" y="15203"/>
                    <a:pt x="22607" y="16148"/>
                  </a:cubicBezTo>
                  <a:cubicBezTo>
                    <a:pt x="21679" y="17112"/>
                    <a:pt x="20626" y="18147"/>
                    <a:pt x="19645" y="19413"/>
                  </a:cubicBezTo>
                  <a:cubicBezTo>
                    <a:pt x="19145" y="20056"/>
                    <a:pt x="18663" y="20734"/>
                    <a:pt x="18235" y="21483"/>
                  </a:cubicBezTo>
                  <a:cubicBezTo>
                    <a:pt x="17825" y="22232"/>
                    <a:pt x="17450" y="23018"/>
                    <a:pt x="17165" y="23856"/>
                  </a:cubicBezTo>
                  <a:cubicBezTo>
                    <a:pt x="16594" y="25498"/>
                    <a:pt x="16344" y="27228"/>
                    <a:pt x="16344" y="28852"/>
                  </a:cubicBezTo>
                  <a:cubicBezTo>
                    <a:pt x="16344" y="29655"/>
                    <a:pt x="16380" y="30458"/>
                    <a:pt x="16469" y="31243"/>
                  </a:cubicBezTo>
                  <a:cubicBezTo>
                    <a:pt x="16487" y="31439"/>
                    <a:pt x="16505" y="31636"/>
                    <a:pt x="16540" y="31814"/>
                  </a:cubicBezTo>
                  <a:lnTo>
                    <a:pt x="16594" y="32349"/>
                  </a:lnTo>
                  <a:lnTo>
                    <a:pt x="16647" y="32760"/>
                  </a:lnTo>
                  <a:cubicBezTo>
                    <a:pt x="16665" y="32902"/>
                    <a:pt x="16683" y="33027"/>
                    <a:pt x="16683" y="33170"/>
                  </a:cubicBezTo>
                  <a:cubicBezTo>
                    <a:pt x="16719" y="33687"/>
                    <a:pt x="16736" y="34223"/>
                    <a:pt x="16665" y="34687"/>
                  </a:cubicBezTo>
                  <a:cubicBezTo>
                    <a:pt x="16629" y="35168"/>
                    <a:pt x="16522" y="35597"/>
                    <a:pt x="16397" y="36007"/>
                  </a:cubicBezTo>
                  <a:cubicBezTo>
                    <a:pt x="16112" y="36810"/>
                    <a:pt x="15666" y="37470"/>
                    <a:pt x="14970" y="38095"/>
                  </a:cubicBezTo>
                  <a:cubicBezTo>
                    <a:pt x="14274" y="38719"/>
                    <a:pt x="13346" y="39272"/>
                    <a:pt x="12276" y="39754"/>
                  </a:cubicBezTo>
                  <a:cubicBezTo>
                    <a:pt x="11187" y="40236"/>
                    <a:pt x="9992" y="40664"/>
                    <a:pt x="8707" y="41110"/>
                  </a:cubicBezTo>
                  <a:cubicBezTo>
                    <a:pt x="8065" y="41324"/>
                    <a:pt x="7405" y="41556"/>
                    <a:pt x="6709" y="41806"/>
                  </a:cubicBezTo>
                  <a:cubicBezTo>
                    <a:pt x="6013" y="42073"/>
                    <a:pt x="5281" y="42359"/>
                    <a:pt x="4532" y="42734"/>
                  </a:cubicBezTo>
                  <a:cubicBezTo>
                    <a:pt x="4425" y="42787"/>
                    <a:pt x="4336" y="42823"/>
                    <a:pt x="4247" y="42876"/>
                  </a:cubicBezTo>
                  <a:lnTo>
                    <a:pt x="3943" y="43037"/>
                  </a:lnTo>
                  <a:lnTo>
                    <a:pt x="3658" y="43215"/>
                  </a:lnTo>
                  <a:lnTo>
                    <a:pt x="3497" y="43305"/>
                  </a:lnTo>
                  <a:lnTo>
                    <a:pt x="3354" y="43394"/>
                  </a:lnTo>
                  <a:cubicBezTo>
                    <a:pt x="2944" y="43644"/>
                    <a:pt x="2534" y="43965"/>
                    <a:pt x="2106" y="44340"/>
                  </a:cubicBezTo>
                  <a:cubicBezTo>
                    <a:pt x="1695" y="44696"/>
                    <a:pt x="1285" y="45178"/>
                    <a:pt x="928" y="45749"/>
                  </a:cubicBezTo>
                  <a:lnTo>
                    <a:pt x="803" y="45963"/>
                  </a:lnTo>
                  <a:lnTo>
                    <a:pt x="749" y="46070"/>
                  </a:lnTo>
                  <a:lnTo>
                    <a:pt x="678" y="46177"/>
                  </a:lnTo>
                  <a:cubicBezTo>
                    <a:pt x="607" y="46320"/>
                    <a:pt x="535" y="46481"/>
                    <a:pt x="464" y="46641"/>
                  </a:cubicBezTo>
                  <a:cubicBezTo>
                    <a:pt x="410" y="46802"/>
                    <a:pt x="339" y="46962"/>
                    <a:pt x="286" y="47123"/>
                  </a:cubicBezTo>
                  <a:cubicBezTo>
                    <a:pt x="268" y="47194"/>
                    <a:pt x="232" y="47284"/>
                    <a:pt x="214" y="47373"/>
                  </a:cubicBezTo>
                  <a:lnTo>
                    <a:pt x="161" y="47605"/>
                  </a:lnTo>
                  <a:lnTo>
                    <a:pt x="107" y="47855"/>
                  </a:lnTo>
                  <a:cubicBezTo>
                    <a:pt x="89" y="47944"/>
                    <a:pt x="71" y="48015"/>
                    <a:pt x="71" y="48104"/>
                  </a:cubicBezTo>
                  <a:cubicBezTo>
                    <a:pt x="54" y="48265"/>
                    <a:pt x="18" y="48425"/>
                    <a:pt x="18" y="48586"/>
                  </a:cubicBezTo>
                  <a:cubicBezTo>
                    <a:pt x="0" y="48747"/>
                    <a:pt x="0" y="48907"/>
                    <a:pt x="0" y="49050"/>
                  </a:cubicBezTo>
                  <a:lnTo>
                    <a:pt x="0" y="49175"/>
                  </a:lnTo>
                  <a:lnTo>
                    <a:pt x="0" y="49282"/>
                  </a:lnTo>
                  <a:lnTo>
                    <a:pt x="18" y="49514"/>
                  </a:lnTo>
                  <a:cubicBezTo>
                    <a:pt x="36" y="49817"/>
                    <a:pt x="71" y="50067"/>
                    <a:pt x="125" y="50352"/>
                  </a:cubicBezTo>
                  <a:lnTo>
                    <a:pt x="143" y="50460"/>
                  </a:lnTo>
                  <a:lnTo>
                    <a:pt x="161" y="50549"/>
                  </a:lnTo>
                  <a:lnTo>
                    <a:pt x="196" y="50745"/>
                  </a:lnTo>
                  <a:cubicBezTo>
                    <a:pt x="232" y="50870"/>
                    <a:pt x="268" y="50995"/>
                    <a:pt x="303" y="51120"/>
                  </a:cubicBezTo>
                  <a:cubicBezTo>
                    <a:pt x="571" y="52083"/>
                    <a:pt x="946" y="52886"/>
                    <a:pt x="1338" y="53636"/>
                  </a:cubicBezTo>
                  <a:lnTo>
                    <a:pt x="2230" y="53154"/>
                  </a:lnTo>
                  <a:cubicBezTo>
                    <a:pt x="1856" y="52458"/>
                    <a:pt x="1517" y="51709"/>
                    <a:pt x="1267" y="50852"/>
                  </a:cubicBezTo>
                  <a:cubicBezTo>
                    <a:pt x="1231" y="50745"/>
                    <a:pt x="1213" y="50620"/>
                    <a:pt x="1196" y="50513"/>
                  </a:cubicBezTo>
                  <a:cubicBezTo>
                    <a:pt x="1160" y="50406"/>
                    <a:pt x="1124" y="50299"/>
                    <a:pt x="1106" y="50174"/>
                  </a:cubicBezTo>
                  <a:cubicBezTo>
                    <a:pt x="1071" y="49924"/>
                    <a:pt x="1035" y="49692"/>
                    <a:pt x="1017" y="49443"/>
                  </a:cubicBezTo>
                  <a:lnTo>
                    <a:pt x="1017" y="49246"/>
                  </a:lnTo>
                  <a:cubicBezTo>
                    <a:pt x="1017" y="49193"/>
                    <a:pt x="999" y="49121"/>
                    <a:pt x="1017" y="49050"/>
                  </a:cubicBezTo>
                  <a:cubicBezTo>
                    <a:pt x="1017" y="48925"/>
                    <a:pt x="1017" y="48782"/>
                    <a:pt x="1017" y="48657"/>
                  </a:cubicBezTo>
                  <a:cubicBezTo>
                    <a:pt x="1035" y="48515"/>
                    <a:pt x="1053" y="48390"/>
                    <a:pt x="1071" y="48247"/>
                  </a:cubicBezTo>
                  <a:lnTo>
                    <a:pt x="1088" y="48051"/>
                  </a:lnTo>
                  <a:lnTo>
                    <a:pt x="1142" y="47837"/>
                  </a:lnTo>
                  <a:lnTo>
                    <a:pt x="1196" y="47623"/>
                  </a:lnTo>
                  <a:cubicBezTo>
                    <a:pt x="1213" y="47569"/>
                    <a:pt x="1231" y="47498"/>
                    <a:pt x="1249" y="47426"/>
                  </a:cubicBezTo>
                  <a:cubicBezTo>
                    <a:pt x="1303" y="47284"/>
                    <a:pt x="1356" y="47159"/>
                    <a:pt x="1392" y="47016"/>
                  </a:cubicBezTo>
                  <a:cubicBezTo>
                    <a:pt x="1517" y="46766"/>
                    <a:pt x="1642" y="46516"/>
                    <a:pt x="1784" y="46284"/>
                  </a:cubicBezTo>
                  <a:cubicBezTo>
                    <a:pt x="2088" y="45803"/>
                    <a:pt x="2427" y="45392"/>
                    <a:pt x="2801" y="45071"/>
                  </a:cubicBezTo>
                  <a:cubicBezTo>
                    <a:pt x="3158" y="44750"/>
                    <a:pt x="3533" y="44464"/>
                    <a:pt x="3890" y="44250"/>
                  </a:cubicBezTo>
                  <a:lnTo>
                    <a:pt x="4033" y="44161"/>
                  </a:lnTo>
                  <a:lnTo>
                    <a:pt x="4157" y="44072"/>
                  </a:lnTo>
                  <a:lnTo>
                    <a:pt x="4443" y="43911"/>
                  </a:lnTo>
                  <a:cubicBezTo>
                    <a:pt x="4621" y="43822"/>
                    <a:pt x="4800" y="43715"/>
                    <a:pt x="4978" y="43644"/>
                  </a:cubicBezTo>
                  <a:cubicBezTo>
                    <a:pt x="5692" y="43287"/>
                    <a:pt x="6388" y="43019"/>
                    <a:pt x="7048" y="42752"/>
                  </a:cubicBezTo>
                  <a:cubicBezTo>
                    <a:pt x="7726" y="42502"/>
                    <a:pt x="8386" y="42288"/>
                    <a:pt x="9028" y="42056"/>
                  </a:cubicBezTo>
                  <a:cubicBezTo>
                    <a:pt x="10313" y="41627"/>
                    <a:pt x="11562" y="41181"/>
                    <a:pt x="12686" y="40682"/>
                  </a:cubicBezTo>
                  <a:cubicBezTo>
                    <a:pt x="13810" y="40164"/>
                    <a:pt x="14845" y="39576"/>
                    <a:pt x="15648" y="38844"/>
                  </a:cubicBezTo>
                  <a:cubicBezTo>
                    <a:pt x="16451" y="38130"/>
                    <a:pt x="17004" y="37310"/>
                    <a:pt x="17343" y="36346"/>
                  </a:cubicBezTo>
                  <a:cubicBezTo>
                    <a:pt x="17504" y="35846"/>
                    <a:pt x="17629" y="35329"/>
                    <a:pt x="17682" y="34794"/>
                  </a:cubicBezTo>
                  <a:cubicBezTo>
                    <a:pt x="17736" y="34241"/>
                    <a:pt x="17736" y="33670"/>
                    <a:pt x="17700" y="33099"/>
                  </a:cubicBezTo>
                  <a:cubicBezTo>
                    <a:pt x="17682" y="32956"/>
                    <a:pt x="17682" y="32795"/>
                    <a:pt x="17664" y="32653"/>
                  </a:cubicBezTo>
                  <a:lnTo>
                    <a:pt x="17611" y="32207"/>
                  </a:lnTo>
                  <a:lnTo>
                    <a:pt x="17539" y="31689"/>
                  </a:lnTo>
                  <a:cubicBezTo>
                    <a:pt x="17504" y="31511"/>
                    <a:pt x="17486" y="31314"/>
                    <a:pt x="17468" y="31136"/>
                  </a:cubicBezTo>
                  <a:cubicBezTo>
                    <a:pt x="17379" y="30387"/>
                    <a:pt x="17343" y="29619"/>
                    <a:pt x="17343" y="28852"/>
                  </a:cubicBezTo>
                  <a:cubicBezTo>
                    <a:pt x="17361" y="27318"/>
                    <a:pt x="17593" y="25712"/>
                    <a:pt x="18128" y="24177"/>
                  </a:cubicBezTo>
                  <a:cubicBezTo>
                    <a:pt x="18378" y="23410"/>
                    <a:pt x="18717" y="22679"/>
                    <a:pt x="19127" y="21983"/>
                  </a:cubicBezTo>
                  <a:cubicBezTo>
                    <a:pt x="19520" y="21287"/>
                    <a:pt x="19966" y="20645"/>
                    <a:pt x="20430" y="20038"/>
                  </a:cubicBezTo>
                  <a:cubicBezTo>
                    <a:pt x="21376" y="18842"/>
                    <a:pt x="22410" y="17825"/>
                    <a:pt x="23338" y="16862"/>
                  </a:cubicBezTo>
                  <a:cubicBezTo>
                    <a:pt x="24284" y="15898"/>
                    <a:pt x="25140" y="14971"/>
                    <a:pt x="25801" y="14007"/>
                  </a:cubicBezTo>
                  <a:cubicBezTo>
                    <a:pt x="26496" y="13044"/>
                    <a:pt x="26978" y="12027"/>
                    <a:pt x="27299" y="10938"/>
                  </a:cubicBezTo>
                  <a:cubicBezTo>
                    <a:pt x="27460" y="10385"/>
                    <a:pt x="27567" y="9832"/>
                    <a:pt x="27638" y="9243"/>
                  </a:cubicBezTo>
                  <a:cubicBezTo>
                    <a:pt x="27710" y="8672"/>
                    <a:pt x="27728" y="8065"/>
                    <a:pt x="27728" y="7459"/>
                  </a:cubicBezTo>
                  <a:cubicBezTo>
                    <a:pt x="27710" y="6852"/>
                    <a:pt x="27674" y="6246"/>
                    <a:pt x="27603" y="5621"/>
                  </a:cubicBezTo>
                  <a:cubicBezTo>
                    <a:pt x="27567" y="5318"/>
                    <a:pt x="27531" y="5014"/>
                    <a:pt x="27478" y="4693"/>
                  </a:cubicBezTo>
                  <a:lnTo>
                    <a:pt x="27389" y="4229"/>
                  </a:lnTo>
                  <a:lnTo>
                    <a:pt x="27299" y="3765"/>
                  </a:lnTo>
                  <a:cubicBezTo>
                    <a:pt x="27067" y="2516"/>
                    <a:pt x="26728" y="1250"/>
                    <a:pt x="2633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-54020" y="566450"/>
            <a:ext cx="1107420" cy="841811"/>
            <a:chOff x="0" y="3839250"/>
            <a:chExt cx="1107420" cy="841811"/>
          </a:xfrm>
        </p:grpSpPr>
        <p:sp>
          <p:nvSpPr>
            <p:cNvPr id="47" name="Google Shape;47;p3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 flipH="1">
            <a:off x="370126" y="277875"/>
            <a:ext cx="8366279" cy="4593561"/>
            <a:chOff x="428044" y="277875"/>
            <a:chExt cx="8366279" cy="4593561"/>
          </a:xfrm>
        </p:grpSpPr>
        <p:sp>
          <p:nvSpPr>
            <p:cNvPr id="51" name="Google Shape;51;p3"/>
            <p:cNvSpPr/>
            <p:nvPr/>
          </p:nvSpPr>
          <p:spPr>
            <a:xfrm>
              <a:off x="1300599" y="342451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984457" y="354074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363975" y="336161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68" y="1"/>
                  </a:moveTo>
                  <a:cubicBezTo>
                    <a:pt x="1268" y="964"/>
                    <a:pt x="964" y="1286"/>
                    <a:pt x="1" y="1286"/>
                  </a:cubicBezTo>
                  <a:cubicBezTo>
                    <a:pt x="964" y="1286"/>
                    <a:pt x="1268" y="1589"/>
                    <a:pt x="1268" y="2552"/>
                  </a:cubicBezTo>
                  <a:cubicBezTo>
                    <a:pt x="1268" y="1589"/>
                    <a:pt x="1589" y="1286"/>
                    <a:pt x="2552" y="1286"/>
                  </a:cubicBezTo>
                  <a:cubicBezTo>
                    <a:pt x="1589" y="1286"/>
                    <a:pt x="1268" y="964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747296" y="2202644"/>
              <a:ext cx="47027" cy="46181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07"/>
                    <a:pt x="500" y="982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232645" y="1821289"/>
              <a:ext cx="46181" cy="47028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56492" y="79054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321621" y="1315838"/>
              <a:ext cx="46228" cy="46181"/>
            </a:xfrm>
            <a:custGeom>
              <a:avLst/>
              <a:gdLst/>
              <a:ahLst/>
              <a:cxnLst/>
              <a:rect l="l" t="t" r="r" b="b"/>
              <a:pathLst>
                <a:path w="983" h="982" extrusionOk="0">
                  <a:moveTo>
                    <a:pt x="483" y="1"/>
                  </a:moveTo>
                  <a:cubicBezTo>
                    <a:pt x="483" y="375"/>
                    <a:pt x="376" y="482"/>
                    <a:pt x="1" y="482"/>
                  </a:cubicBezTo>
                  <a:cubicBezTo>
                    <a:pt x="376" y="482"/>
                    <a:pt x="483" y="607"/>
                    <a:pt x="483" y="982"/>
                  </a:cubicBezTo>
                  <a:cubicBezTo>
                    <a:pt x="483" y="607"/>
                    <a:pt x="608" y="482"/>
                    <a:pt x="982" y="482"/>
                  </a:cubicBezTo>
                  <a:cubicBezTo>
                    <a:pt x="608" y="482"/>
                    <a:pt x="483" y="37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025405" y="277875"/>
              <a:ext cx="47028" cy="47028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1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07"/>
                    <a:pt x="500" y="1000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205575" y="1545559"/>
              <a:ext cx="78113" cy="77219"/>
            </a:xfrm>
            <a:custGeom>
              <a:avLst/>
              <a:gdLst/>
              <a:ahLst/>
              <a:cxnLst/>
              <a:rect l="l" t="t" r="r" b="b"/>
              <a:pathLst>
                <a:path w="1661" h="1642" extrusionOk="0">
                  <a:moveTo>
                    <a:pt x="821" y="0"/>
                  </a:moveTo>
                  <a:cubicBezTo>
                    <a:pt x="821" y="625"/>
                    <a:pt x="625" y="821"/>
                    <a:pt x="1" y="821"/>
                  </a:cubicBezTo>
                  <a:cubicBezTo>
                    <a:pt x="625" y="821"/>
                    <a:pt x="821" y="1017"/>
                    <a:pt x="821" y="1642"/>
                  </a:cubicBezTo>
                  <a:cubicBezTo>
                    <a:pt x="821" y="1017"/>
                    <a:pt x="1036" y="821"/>
                    <a:pt x="1660" y="821"/>
                  </a:cubicBezTo>
                  <a:cubicBezTo>
                    <a:pt x="1036" y="821"/>
                    <a:pt x="821" y="625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28044" y="2779639"/>
              <a:ext cx="78066" cy="77266"/>
            </a:xfrm>
            <a:custGeom>
              <a:avLst/>
              <a:gdLst/>
              <a:ahLst/>
              <a:cxnLst/>
              <a:rect l="l" t="t" r="r" b="b"/>
              <a:pathLst>
                <a:path w="1660" h="1643" extrusionOk="0">
                  <a:moveTo>
                    <a:pt x="839" y="1"/>
                  </a:moveTo>
                  <a:cubicBezTo>
                    <a:pt x="839" y="625"/>
                    <a:pt x="625" y="821"/>
                    <a:pt x="0" y="821"/>
                  </a:cubicBezTo>
                  <a:cubicBezTo>
                    <a:pt x="625" y="821"/>
                    <a:pt x="839" y="1018"/>
                    <a:pt x="839" y="1642"/>
                  </a:cubicBezTo>
                  <a:cubicBezTo>
                    <a:pt x="839" y="1018"/>
                    <a:pt x="1035" y="821"/>
                    <a:pt x="1659" y="821"/>
                  </a:cubicBezTo>
                  <a:cubicBezTo>
                    <a:pt x="1035" y="821"/>
                    <a:pt x="839" y="625"/>
                    <a:pt x="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868247" y="4428520"/>
              <a:ext cx="78066" cy="78066"/>
            </a:xfrm>
            <a:custGeom>
              <a:avLst/>
              <a:gdLst/>
              <a:ahLst/>
              <a:cxnLst/>
              <a:rect l="l" t="t" r="r" b="b"/>
              <a:pathLst>
                <a:path w="1660" h="1660" extrusionOk="0">
                  <a:moveTo>
                    <a:pt x="821" y="1"/>
                  </a:moveTo>
                  <a:cubicBezTo>
                    <a:pt x="821" y="643"/>
                    <a:pt x="625" y="839"/>
                    <a:pt x="1" y="839"/>
                  </a:cubicBezTo>
                  <a:cubicBezTo>
                    <a:pt x="625" y="839"/>
                    <a:pt x="821" y="1036"/>
                    <a:pt x="821" y="1660"/>
                  </a:cubicBezTo>
                  <a:cubicBezTo>
                    <a:pt x="821" y="1036"/>
                    <a:pt x="1036" y="839"/>
                    <a:pt x="1660" y="839"/>
                  </a:cubicBezTo>
                  <a:cubicBezTo>
                    <a:pt x="1036" y="839"/>
                    <a:pt x="821" y="643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87051" y="4270107"/>
              <a:ext cx="149396" cy="149396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1" y="1856"/>
                  </a:cubicBezTo>
                  <a:cubicBezTo>
                    <a:pt x="1410" y="1856"/>
                    <a:pt x="1856" y="2302"/>
                    <a:pt x="1856" y="3730"/>
                  </a:cubicBezTo>
                  <a:cubicBezTo>
                    <a:pt x="1856" y="2302"/>
                    <a:pt x="2320" y="1856"/>
                    <a:pt x="3730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09796" y="4167840"/>
              <a:ext cx="101533" cy="102254"/>
            </a:xfrm>
            <a:custGeom>
              <a:avLst/>
              <a:gdLst/>
              <a:ahLst/>
              <a:cxnLst/>
              <a:rect l="l" t="t" r="r" b="b"/>
              <a:pathLst>
                <a:path w="2535" h="2553" extrusionOk="0">
                  <a:moveTo>
                    <a:pt x="1267" y="1"/>
                  </a:moveTo>
                  <a:cubicBezTo>
                    <a:pt x="1267" y="964"/>
                    <a:pt x="964" y="1268"/>
                    <a:pt x="0" y="1268"/>
                  </a:cubicBezTo>
                  <a:cubicBezTo>
                    <a:pt x="964" y="1268"/>
                    <a:pt x="1267" y="1589"/>
                    <a:pt x="1267" y="2552"/>
                  </a:cubicBezTo>
                  <a:cubicBezTo>
                    <a:pt x="1267" y="1589"/>
                    <a:pt x="1571" y="1268"/>
                    <a:pt x="2534" y="1268"/>
                  </a:cubicBezTo>
                  <a:cubicBezTo>
                    <a:pt x="1571" y="1268"/>
                    <a:pt x="1267" y="964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200548" y="4769943"/>
              <a:ext cx="102254" cy="101493"/>
            </a:xfrm>
            <a:custGeom>
              <a:avLst/>
              <a:gdLst/>
              <a:ahLst/>
              <a:cxnLst/>
              <a:rect l="l" t="t" r="r" b="b"/>
              <a:pathLst>
                <a:path w="2553" h="2534" extrusionOk="0">
                  <a:moveTo>
                    <a:pt x="1267" y="0"/>
                  </a:moveTo>
                  <a:cubicBezTo>
                    <a:pt x="1267" y="964"/>
                    <a:pt x="964" y="1267"/>
                    <a:pt x="1" y="1267"/>
                  </a:cubicBezTo>
                  <a:cubicBezTo>
                    <a:pt x="964" y="1267"/>
                    <a:pt x="1267" y="1570"/>
                    <a:pt x="1267" y="2534"/>
                  </a:cubicBezTo>
                  <a:cubicBezTo>
                    <a:pt x="1267" y="1570"/>
                    <a:pt x="1589" y="1267"/>
                    <a:pt x="2552" y="1267"/>
                  </a:cubicBezTo>
                  <a:cubicBezTo>
                    <a:pt x="1589" y="1267"/>
                    <a:pt x="1267" y="964"/>
                    <a:pt x="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927340" y="488893"/>
              <a:ext cx="102254" cy="102214"/>
            </a:xfrm>
            <a:custGeom>
              <a:avLst/>
              <a:gdLst/>
              <a:ahLst/>
              <a:cxnLst/>
              <a:rect l="l" t="t" r="r" b="b"/>
              <a:pathLst>
                <a:path w="2553" h="2552" extrusionOk="0">
                  <a:moveTo>
                    <a:pt x="1286" y="0"/>
                  </a:moveTo>
                  <a:cubicBezTo>
                    <a:pt x="1286" y="964"/>
                    <a:pt x="982" y="1267"/>
                    <a:pt x="1" y="1267"/>
                  </a:cubicBezTo>
                  <a:cubicBezTo>
                    <a:pt x="982" y="1267"/>
                    <a:pt x="1286" y="1570"/>
                    <a:pt x="1286" y="2552"/>
                  </a:cubicBezTo>
                  <a:cubicBezTo>
                    <a:pt x="1286" y="1570"/>
                    <a:pt x="1589" y="1267"/>
                    <a:pt x="2552" y="1267"/>
                  </a:cubicBezTo>
                  <a:cubicBezTo>
                    <a:pt x="1589" y="1267"/>
                    <a:pt x="1286" y="964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13175" y="4344607"/>
              <a:ext cx="40052" cy="40053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1000"/>
                  </a:cubicBezTo>
                  <a:cubicBezTo>
                    <a:pt x="500" y="625"/>
                    <a:pt x="607" y="500"/>
                    <a:pt x="1000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420648" y="4380333"/>
              <a:ext cx="40052" cy="39332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1"/>
                  </a:moveTo>
                  <a:cubicBezTo>
                    <a:pt x="500" y="375"/>
                    <a:pt x="375" y="482"/>
                    <a:pt x="1" y="482"/>
                  </a:cubicBezTo>
                  <a:cubicBezTo>
                    <a:pt x="375" y="482"/>
                    <a:pt x="500" y="607"/>
                    <a:pt x="500" y="982"/>
                  </a:cubicBezTo>
                  <a:cubicBezTo>
                    <a:pt x="500" y="607"/>
                    <a:pt x="625" y="482"/>
                    <a:pt x="1000" y="482"/>
                  </a:cubicBezTo>
                  <a:cubicBezTo>
                    <a:pt x="625" y="482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836634" y="4729888"/>
              <a:ext cx="40093" cy="40053"/>
            </a:xfrm>
            <a:custGeom>
              <a:avLst/>
              <a:gdLst/>
              <a:ahLst/>
              <a:cxnLst/>
              <a:rect l="l" t="t" r="r" b="b"/>
              <a:pathLst>
                <a:path w="1001" h="1000" extrusionOk="0">
                  <a:moveTo>
                    <a:pt x="500" y="0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25"/>
                    <a:pt x="500" y="999"/>
                  </a:cubicBezTo>
                  <a:cubicBezTo>
                    <a:pt x="500" y="625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rot="10800000">
            <a:off x="6373007" y="11"/>
            <a:ext cx="2913589" cy="1408244"/>
            <a:chOff x="4452200" y="1323125"/>
            <a:chExt cx="1187475" cy="573950"/>
          </a:xfrm>
        </p:grpSpPr>
        <p:sp>
          <p:nvSpPr>
            <p:cNvPr id="70" name="Google Shape;70;p3"/>
            <p:cNvSpPr/>
            <p:nvPr/>
          </p:nvSpPr>
          <p:spPr>
            <a:xfrm>
              <a:off x="4452200" y="1323125"/>
              <a:ext cx="1187475" cy="573950"/>
            </a:xfrm>
            <a:custGeom>
              <a:avLst/>
              <a:gdLst/>
              <a:ahLst/>
              <a:cxnLst/>
              <a:rect l="l" t="t" r="r" b="b"/>
              <a:pathLst>
                <a:path w="47499" h="22958" extrusionOk="0">
                  <a:moveTo>
                    <a:pt x="23382" y="0"/>
                  </a:moveTo>
                  <a:cubicBezTo>
                    <a:pt x="11481" y="0"/>
                    <a:pt x="1" y="8234"/>
                    <a:pt x="1627" y="22957"/>
                  </a:cubicBezTo>
                  <a:lnTo>
                    <a:pt x="1650" y="22957"/>
                  </a:lnTo>
                  <a:cubicBezTo>
                    <a:pt x="500" y="8988"/>
                    <a:pt x="11275" y="1402"/>
                    <a:pt x="22346" y="1402"/>
                  </a:cubicBezTo>
                  <a:cubicBezTo>
                    <a:pt x="32859" y="1402"/>
                    <a:pt x="43640" y="8244"/>
                    <a:pt x="44732" y="22957"/>
                  </a:cubicBezTo>
                  <a:lnTo>
                    <a:pt x="47499" y="22957"/>
                  </a:lnTo>
                  <a:cubicBezTo>
                    <a:pt x="45975" y="7179"/>
                    <a:pt x="34495" y="0"/>
                    <a:pt x="233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464550" y="1357400"/>
              <a:ext cx="1107400" cy="539675"/>
            </a:xfrm>
            <a:custGeom>
              <a:avLst/>
              <a:gdLst/>
              <a:ahLst/>
              <a:cxnLst/>
              <a:rect l="l" t="t" r="r" b="b"/>
              <a:pathLst>
                <a:path w="44296" h="21587" extrusionOk="0">
                  <a:moveTo>
                    <a:pt x="21881" y="1"/>
                  </a:moveTo>
                  <a:cubicBezTo>
                    <a:pt x="10792" y="1"/>
                    <a:pt x="0" y="7602"/>
                    <a:pt x="1156" y="21586"/>
                  </a:cubicBezTo>
                  <a:lnTo>
                    <a:pt x="1167" y="21586"/>
                  </a:lnTo>
                  <a:cubicBezTo>
                    <a:pt x="487" y="8365"/>
                    <a:pt x="10580" y="1403"/>
                    <a:pt x="20846" y="1403"/>
                  </a:cubicBezTo>
                  <a:cubicBezTo>
                    <a:pt x="30777" y="1403"/>
                    <a:pt x="40870" y="7919"/>
                    <a:pt x="41528" y="21586"/>
                  </a:cubicBezTo>
                  <a:lnTo>
                    <a:pt x="44295" y="21586"/>
                  </a:lnTo>
                  <a:cubicBezTo>
                    <a:pt x="43198" y="6849"/>
                    <a:pt x="32406" y="1"/>
                    <a:pt x="218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76425" y="1391600"/>
              <a:ext cx="1027775" cy="505475"/>
            </a:xfrm>
            <a:custGeom>
              <a:avLst/>
              <a:gdLst/>
              <a:ahLst/>
              <a:cxnLst/>
              <a:rect l="l" t="t" r="r" b="b"/>
              <a:pathLst>
                <a:path w="41111" h="20219" extrusionOk="0">
                  <a:moveTo>
                    <a:pt x="20393" y="1"/>
                  </a:moveTo>
                  <a:cubicBezTo>
                    <a:pt x="10109" y="1"/>
                    <a:pt x="1" y="6977"/>
                    <a:pt x="692" y="20218"/>
                  </a:cubicBezTo>
                  <a:lnTo>
                    <a:pt x="704" y="20218"/>
                  </a:lnTo>
                  <a:cubicBezTo>
                    <a:pt x="485" y="7747"/>
                    <a:pt x="9896" y="1399"/>
                    <a:pt x="19362" y="1399"/>
                  </a:cubicBezTo>
                  <a:cubicBezTo>
                    <a:pt x="28718" y="1399"/>
                    <a:pt x="38127" y="7601"/>
                    <a:pt x="38343" y="20218"/>
                  </a:cubicBezTo>
                  <a:lnTo>
                    <a:pt x="41110" y="20218"/>
                  </a:lnTo>
                  <a:cubicBezTo>
                    <a:pt x="40447" y="6525"/>
                    <a:pt x="30338" y="1"/>
                    <a:pt x="2039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488250" y="1425725"/>
              <a:ext cx="948475" cy="471350"/>
            </a:xfrm>
            <a:custGeom>
              <a:avLst/>
              <a:gdLst/>
              <a:ahLst/>
              <a:cxnLst/>
              <a:rect l="l" t="t" r="r" b="b"/>
              <a:pathLst>
                <a:path w="37939" h="18854" extrusionOk="0">
                  <a:moveTo>
                    <a:pt x="18908" y="0"/>
                  </a:moveTo>
                  <a:cubicBezTo>
                    <a:pt x="9424" y="0"/>
                    <a:pt x="1" y="6362"/>
                    <a:pt x="231" y="18853"/>
                  </a:cubicBezTo>
                  <a:lnTo>
                    <a:pt x="242" y="18853"/>
                  </a:lnTo>
                  <a:cubicBezTo>
                    <a:pt x="469" y="7136"/>
                    <a:pt x="9203" y="1389"/>
                    <a:pt x="17880" y="1389"/>
                  </a:cubicBezTo>
                  <a:cubicBezTo>
                    <a:pt x="26670" y="1389"/>
                    <a:pt x="35402" y="7288"/>
                    <a:pt x="35172" y="18853"/>
                  </a:cubicBezTo>
                  <a:lnTo>
                    <a:pt x="37939" y="18853"/>
                  </a:lnTo>
                  <a:cubicBezTo>
                    <a:pt x="37706" y="6210"/>
                    <a:pt x="28278" y="0"/>
                    <a:pt x="1890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94300" y="1459800"/>
              <a:ext cx="880150" cy="437275"/>
            </a:xfrm>
            <a:custGeom>
              <a:avLst/>
              <a:gdLst/>
              <a:ahLst/>
              <a:cxnLst/>
              <a:rect l="l" t="t" r="r" b="b"/>
              <a:pathLst>
                <a:path w="35206" h="17491" extrusionOk="0">
                  <a:moveTo>
                    <a:pt x="17660" y="1"/>
                  </a:moveTo>
                  <a:cubicBezTo>
                    <a:pt x="8968" y="1"/>
                    <a:pt x="222" y="5759"/>
                    <a:pt x="0" y="17490"/>
                  </a:cubicBezTo>
                  <a:lnTo>
                    <a:pt x="12" y="17490"/>
                  </a:lnTo>
                  <a:cubicBezTo>
                    <a:pt x="678" y="6538"/>
                    <a:pt x="8735" y="1379"/>
                    <a:pt x="16629" y="1379"/>
                  </a:cubicBezTo>
                  <a:cubicBezTo>
                    <a:pt x="24861" y="1379"/>
                    <a:pt x="32915" y="6990"/>
                    <a:pt x="32220" y="17490"/>
                  </a:cubicBezTo>
                  <a:lnTo>
                    <a:pt x="34987" y="17490"/>
                  </a:lnTo>
                  <a:cubicBezTo>
                    <a:pt x="35206" y="5905"/>
                    <a:pt x="26461" y="1"/>
                    <a:pt x="17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494575" y="1493625"/>
              <a:ext cx="823750" cy="403450"/>
            </a:xfrm>
            <a:custGeom>
              <a:avLst/>
              <a:gdLst/>
              <a:ahLst/>
              <a:cxnLst/>
              <a:rect l="l" t="t" r="r" b="b"/>
              <a:pathLst>
                <a:path w="32950" h="16138" extrusionOk="0">
                  <a:moveTo>
                    <a:pt x="16635" y="0"/>
                  </a:moveTo>
                  <a:cubicBezTo>
                    <a:pt x="8726" y="0"/>
                    <a:pt x="656" y="5170"/>
                    <a:pt x="1" y="16137"/>
                  </a:cubicBezTo>
                  <a:lnTo>
                    <a:pt x="23" y="16137"/>
                  </a:lnTo>
                  <a:cubicBezTo>
                    <a:pt x="1107" y="5958"/>
                    <a:pt x="8488" y="1371"/>
                    <a:pt x="15607" y="1371"/>
                  </a:cubicBezTo>
                  <a:cubicBezTo>
                    <a:pt x="23290" y="1371"/>
                    <a:pt x="30669" y="6713"/>
                    <a:pt x="29499" y="16137"/>
                  </a:cubicBezTo>
                  <a:lnTo>
                    <a:pt x="32266" y="16137"/>
                  </a:lnTo>
                  <a:cubicBezTo>
                    <a:pt x="32949" y="5617"/>
                    <a:pt x="24879" y="0"/>
                    <a:pt x="1663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495150" y="1527250"/>
              <a:ext cx="767550" cy="369825"/>
            </a:xfrm>
            <a:custGeom>
              <a:avLst/>
              <a:gdLst/>
              <a:ahLst/>
              <a:cxnLst/>
              <a:rect l="l" t="t" r="r" b="b"/>
              <a:pathLst>
                <a:path w="30702" h="14793" extrusionOk="0">
                  <a:moveTo>
                    <a:pt x="15607" y="0"/>
                  </a:moveTo>
                  <a:cubicBezTo>
                    <a:pt x="8469" y="0"/>
                    <a:pt x="1073" y="4599"/>
                    <a:pt x="0" y="14792"/>
                  </a:cubicBezTo>
                  <a:lnTo>
                    <a:pt x="12" y="14792"/>
                  </a:lnTo>
                  <a:cubicBezTo>
                    <a:pt x="1493" y="5403"/>
                    <a:pt x="8211" y="1365"/>
                    <a:pt x="14578" y="1365"/>
                  </a:cubicBezTo>
                  <a:cubicBezTo>
                    <a:pt x="21732" y="1365"/>
                    <a:pt x="28442" y="6462"/>
                    <a:pt x="26778" y="14792"/>
                  </a:cubicBezTo>
                  <a:lnTo>
                    <a:pt x="29545" y="14792"/>
                  </a:lnTo>
                  <a:cubicBezTo>
                    <a:pt x="30702" y="5348"/>
                    <a:pt x="23305" y="0"/>
                    <a:pt x="1560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 flipH="1">
            <a:off x="8179180" y="4115475"/>
            <a:ext cx="1107420" cy="841811"/>
            <a:chOff x="0" y="3839250"/>
            <a:chExt cx="1107420" cy="841811"/>
          </a:xfrm>
        </p:grpSpPr>
        <p:sp>
          <p:nvSpPr>
            <p:cNvPr id="78" name="Google Shape;78;p3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2115600" y="2438938"/>
            <a:ext cx="49128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2115600" y="3428338"/>
            <a:ext cx="4912800" cy="4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4099650" y="1487020"/>
            <a:ext cx="944700" cy="6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 rot="4231751">
            <a:off x="7635419" y="-675822"/>
            <a:ext cx="2467781" cy="1653297"/>
            <a:chOff x="2636600" y="2424575"/>
            <a:chExt cx="1770125" cy="1185900"/>
          </a:xfrm>
        </p:grpSpPr>
        <p:sp>
          <p:nvSpPr>
            <p:cNvPr id="86" name="Google Shape;86;p4"/>
            <p:cNvSpPr/>
            <p:nvPr/>
          </p:nvSpPr>
          <p:spPr>
            <a:xfrm>
              <a:off x="2636600" y="2424575"/>
              <a:ext cx="1770125" cy="1185900"/>
            </a:xfrm>
            <a:custGeom>
              <a:avLst/>
              <a:gdLst/>
              <a:ahLst/>
              <a:cxnLst/>
              <a:rect l="l" t="t" r="r" b="b"/>
              <a:pathLst>
                <a:path w="70805" h="47436" extrusionOk="0">
                  <a:moveTo>
                    <a:pt x="57704" y="1"/>
                  </a:moveTo>
                  <a:lnTo>
                    <a:pt x="57704" y="1"/>
                  </a:lnTo>
                  <a:cubicBezTo>
                    <a:pt x="57169" y="286"/>
                    <a:pt x="56616" y="554"/>
                    <a:pt x="56063" y="839"/>
                  </a:cubicBezTo>
                  <a:cubicBezTo>
                    <a:pt x="68411" y="25130"/>
                    <a:pt x="48131" y="45568"/>
                    <a:pt x="27825" y="45568"/>
                  </a:cubicBezTo>
                  <a:cubicBezTo>
                    <a:pt x="17793" y="45568"/>
                    <a:pt x="7755" y="40580"/>
                    <a:pt x="1642" y="28602"/>
                  </a:cubicBezTo>
                  <a:cubicBezTo>
                    <a:pt x="1089" y="28870"/>
                    <a:pt x="536" y="29156"/>
                    <a:pt x="1" y="29441"/>
                  </a:cubicBezTo>
                  <a:cubicBezTo>
                    <a:pt x="6479" y="42144"/>
                    <a:pt x="17124" y="47435"/>
                    <a:pt x="27762" y="47435"/>
                  </a:cubicBezTo>
                  <a:cubicBezTo>
                    <a:pt x="49295" y="47435"/>
                    <a:pt x="70805" y="25760"/>
                    <a:pt x="577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677650" y="2445550"/>
              <a:ext cx="1669250" cy="1118250"/>
            </a:xfrm>
            <a:custGeom>
              <a:avLst/>
              <a:gdLst/>
              <a:ahLst/>
              <a:cxnLst/>
              <a:rect l="l" t="t" r="r" b="b"/>
              <a:pathLst>
                <a:path w="66770" h="44730" extrusionOk="0">
                  <a:moveTo>
                    <a:pt x="54421" y="0"/>
                  </a:moveTo>
                  <a:lnTo>
                    <a:pt x="54421" y="0"/>
                  </a:lnTo>
                  <a:cubicBezTo>
                    <a:pt x="53867" y="268"/>
                    <a:pt x="53314" y="553"/>
                    <a:pt x="52761" y="839"/>
                  </a:cubicBezTo>
                  <a:cubicBezTo>
                    <a:pt x="64371" y="23652"/>
                    <a:pt x="45318" y="42859"/>
                    <a:pt x="26245" y="42859"/>
                  </a:cubicBezTo>
                  <a:cubicBezTo>
                    <a:pt x="16825" y="42859"/>
                    <a:pt x="7399" y="38174"/>
                    <a:pt x="1660" y="26925"/>
                  </a:cubicBezTo>
                  <a:cubicBezTo>
                    <a:pt x="1107" y="27210"/>
                    <a:pt x="554" y="27478"/>
                    <a:pt x="0" y="27763"/>
                  </a:cubicBezTo>
                  <a:cubicBezTo>
                    <a:pt x="6113" y="39741"/>
                    <a:pt x="16151" y="44729"/>
                    <a:pt x="26183" y="44729"/>
                  </a:cubicBezTo>
                  <a:cubicBezTo>
                    <a:pt x="46489" y="44729"/>
                    <a:pt x="66769" y="24291"/>
                    <a:pt x="5442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719125" y="2466500"/>
              <a:ext cx="1567800" cy="1050525"/>
            </a:xfrm>
            <a:custGeom>
              <a:avLst/>
              <a:gdLst/>
              <a:ahLst/>
              <a:cxnLst/>
              <a:rect l="l" t="t" r="r" b="b"/>
              <a:pathLst>
                <a:path w="62712" h="42021" extrusionOk="0">
                  <a:moveTo>
                    <a:pt x="51102" y="1"/>
                  </a:moveTo>
                  <a:cubicBezTo>
                    <a:pt x="50567" y="269"/>
                    <a:pt x="50014" y="554"/>
                    <a:pt x="49461" y="822"/>
                  </a:cubicBezTo>
                  <a:cubicBezTo>
                    <a:pt x="60330" y="22179"/>
                    <a:pt x="42502" y="40153"/>
                    <a:pt x="24650" y="40153"/>
                  </a:cubicBezTo>
                  <a:cubicBezTo>
                    <a:pt x="15836" y="40153"/>
                    <a:pt x="7015" y="35770"/>
                    <a:pt x="1642" y="25248"/>
                  </a:cubicBezTo>
                  <a:cubicBezTo>
                    <a:pt x="1089" y="25534"/>
                    <a:pt x="536" y="25801"/>
                    <a:pt x="1" y="26087"/>
                  </a:cubicBezTo>
                  <a:cubicBezTo>
                    <a:pt x="5740" y="37336"/>
                    <a:pt x="15166" y="42021"/>
                    <a:pt x="24586" y="42021"/>
                  </a:cubicBezTo>
                  <a:cubicBezTo>
                    <a:pt x="43659" y="42021"/>
                    <a:pt x="62712" y="22814"/>
                    <a:pt x="511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760175" y="2487025"/>
              <a:ext cx="1467225" cy="983325"/>
            </a:xfrm>
            <a:custGeom>
              <a:avLst/>
              <a:gdLst/>
              <a:ahLst/>
              <a:cxnLst/>
              <a:rect l="l" t="t" r="r" b="b"/>
              <a:pathLst>
                <a:path w="58689" h="39333" extrusionOk="0">
                  <a:moveTo>
                    <a:pt x="47819" y="1"/>
                  </a:moveTo>
                  <a:lnTo>
                    <a:pt x="47819" y="1"/>
                  </a:lnTo>
                  <a:cubicBezTo>
                    <a:pt x="47266" y="286"/>
                    <a:pt x="46712" y="554"/>
                    <a:pt x="46159" y="839"/>
                  </a:cubicBezTo>
                  <a:cubicBezTo>
                    <a:pt x="56289" y="20728"/>
                    <a:pt x="39685" y="37465"/>
                    <a:pt x="23063" y="37465"/>
                  </a:cubicBezTo>
                  <a:cubicBezTo>
                    <a:pt x="14855" y="37465"/>
                    <a:pt x="6643" y="33385"/>
                    <a:pt x="1642" y="23589"/>
                  </a:cubicBezTo>
                  <a:cubicBezTo>
                    <a:pt x="1107" y="23874"/>
                    <a:pt x="553" y="24160"/>
                    <a:pt x="0" y="24427"/>
                  </a:cubicBezTo>
                  <a:cubicBezTo>
                    <a:pt x="5373" y="34949"/>
                    <a:pt x="14194" y="39332"/>
                    <a:pt x="23008" y="39332"/>
                  </a:cubicBezTo>
                  <a:cubicBezTo>
                    <a:pt x="40860" y="39332"/>
                    <a:pt x="58688" y="21358"/>
                    <a:pt x="4781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801200" y="2508000"/>
              <a:ext cx="1366200" cy="915675"/>
            </a:xfrm>
            <a:custGeom>
              <a:avLst/>
              <a:gdLst/>
              <a:ahLst/>
              <a:cxnLst/>
              <a:rect l="l" t="t" r="r" b="b"/>
              <a:pathLst>
                <a:path w="54648" h="36627" extrusionOk="0">
                  <a:moveTo>
                    <a:pt x="44518" y="0"/>
                  </a:moveTo>
                  <a:cubicBezTo>
                    <a:pt x="43983" y="286"/>
                    <a:pt x="43430" y="553"/>
                    <a:pt x="42877" y="839"/>
                  </a:cubicBezTo>
                  <a:cubicBezTo>
                    <a:pt x="52254" y="19259"/>
                    <a:pt x="36880" y="34751"/>
                    <a:pt x="21489" y="34751"/>
                  </a:cubicBezTo>
                  <a:cubicBezTo>
                    <a:pt x="13891" y="34751"/>
                    <a:pt x="6290" y="30975"/>
                    <a:pt x="1660" y="21911"/>
                  </a:cubicBezTo>
                  <a:cubicBezTo>
                    <a:pt x="1107" y="22197"/>
                    <a:pt x="554" y="22482"/>
                    <a:pt x="1" y="22750"/>
                  </a:cubicBezTo>
                  <a:cubicBezTo>
                    <a:pt x="5002" y="32546"/>
                    <a:pt x="13214" y="36626"/>
                    <a:pt x="21422" y="36626"/>
                  </a:cubicBezTo>
                  <a:cubicBezTo>
                    <a:pt x="38044" y="36626"/>
                    <a:pt x="54648" y="19889"/>
                    <a:pt x="4451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42700" y="2528950"/>
              <a:ext cx="1264850" cy="847850"/>
            </a:xfrm>
            <a:custGeom>
              <a:avLst/>
              <a:gdLst/>
              <a:ahLst/>
              <a:cxnLst/>
              <a:rect l="l" t="t" r="r" b="b"/>
              <a:pathLst>
                <a:path w="50594" h="33914" extrusionOk="0">
                  <a:moveTo>
                    <a:pt x="41217" y="1"/>
                  </a:moveTo>
                  <a:lnTo>
                    <a:pt x="41217" y="1"/>
                  </a:lnTo>
                  <a:cubicBezTo>
                    <a:pt x="40664" y="269"/>
                    <a:pt x="40110" y="554"/>
                    <a:pt x="39557" y="840"/>
                  </a:cubicBezTo>
                  <a:cubicBezTo>
                    <a:pt x="48194" y="17791"/>
                    <a:pt x="34053" y="32046"/>
                    <a:pt x="19892" y="32046"/>
                  </a:cubicBezTo>
                  <a:cubicBezTo>
                    <a:pt x="12901" y="32046"/>
                    <a:pt x="5905" y="28573"/>
                    <a:pt x="1642" y="20234"/>
                  </a:cubicBezTo>
                  <a:cubicBezTo>
                    <a:pt x="1089" y="20520"/>
                    <a:pt x="553" y="20805"/>
                    <a:pt x="0" y="21073"/>
                  </a:cubicBezTo>
                  <a:cubicBezTo>
                    <a:pt x="4630" y="30137"/>
                    <a:pt x="12231" y="33913"/>
                    <a:pt x="19829" y="33913"/>
                  </a:cubicBezTo>
                  <a:cubicBezTo>
                    <a:pt x="35220" y="33913"/>
                    <a:pt x="50594" y="18421"/>
                    <a:pt x="4121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883725" y="2549925"/>
              <a:ext cx="1163850" cy="780200"/>
            </a:xfrm>
            <a:custGeom>
              <a:avLst/>
              <a:gdLst/>
              <a:ahLst/>
              <a:cxnLst/>
              <a:rect l="l" t="t" r="r" b="b"/>
              <a:pathLst>
                <a:path w="46554" h="31208" extrusionOk="0">
                  <a:moveTo>
                    <a:pt x="37916" y="1"/>
                  </a:moveTo>
                  <a:lnTo>
                    <a:pt x="37916" y="1"/>
                  </a:lnTo>
                  <a:cubicBezTo>
                    <a:pt x="37381" y="268"/>
                    <a:pt x="36828" y="554"/>
                    <a:pt x="36275" y="839"/>
                  </a:cubicBezTo>
                  <a:cubicBezTo>
                    <a:pt x="44159" y="16322"/>
                    <a:pt x="31240" y="29340"/>
                    <a:pt x="18305" y="29340"/>
                  </a:cubicBezTo>
                  <a:cubicBezTo>
                    <a:pt x="11921" y="29340"/>
                    <a:pt x="5534" y="26169"/>
                    <a:pt x="1642" y="18557"/>
                  </a:cubicBezTo>
                  <a:cubicBezTo>
                    <a:pt x="1107" y="18842"/>
                    <a:pt x="554" y="19128"/>
                    <a:pt x="1" y="19395"/>
                  </a:cubicBezTo>
                  <a:cubicBezTo>
                    <a:pt x="4264" y="27734"/>
                    <a:pt x="11260" y="31207"/>
                    <a:pt x="18251" y="31207"/>
                  </a:cubicBezTo>
                  <a:cubicBezTo>
                    <a:pt x="32412" y="31207"/>
                    <a:pt x="46553" y="16952"/>
                    <a:pt x="3791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-153225" y="3309702"/>
            <a:ext cx="753378" cy="572684"/>
            <a:chOff x="0" y="3839250"/>
            <a:chExt cx="1107420" cy="841811"/>
          </a:xfrm>
        </p:grpSpPr>
        <p:sp>
          <p:nvSpPr>
            <p:cNvPr id="94" name="Google Shape;94;p4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163437" y="273248"/>
            <a:ext cx="8733815" cy="4146999"/>
            <a:chOff x="163437" y="273248"/>
            <a:chExt cx="8733815" cy="4146999"/>
          </a:xfrm>
        </p:grpSpPr>
        <p:sp>
          <p:nvSpPr>
            <p:cNvPr id="98" name="Google Shape;98;p4"/>
            <p:cNvSpPr/>
            <p:nvPr/>
          </p:nvSpPr>
          <p:spPr>
            <a:xfrm>
              <a:off x="8666399" y="430018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634057" y="2351374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00370" y="2966314"/>
              <a:ext cx="46181" cy="47028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6263092" y="27324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80099" y="402526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99917" y="147479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63437" y="671348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8851070" y="1601839"/>
              <a:ext cx="46181" cy="47027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 flipH="1">
            <a:off x="7392681" y="-372649"/>
            <a:ext cx="2340294" cy="1974374"/>
            <a:chOff x="1111500" y="1114050"/>
            <a:chExt cx="747650" cy="630750"/>
          </a:xfrm>
        </p:grpSpPr>
        <p:sp>
          <p:nvSpPr>
            <p:cNvPr id="448" name="Google Shape;448;p13"/>
            <p:cNvSpPr/>
            <p:nvPr/>
          </p:nvSpPr>
          <p:spPr>
            <a:xfrm>
              <a:off x="1136500" y="1131425"/>
              <a:ext cx="722650" cy="613375"/>
            </a:xfrm>
            <a:custGeom>
              <a:avLst/>
              <a:gdLst/>
              <a:ahLst/>
              <a:cxnLst/>
              <a:rect l="l" t="t" r="r" b="b"/>
              <a:pathLst>
                <a:path w="28906" h="24535" extrusionOk="0">
                  <a:moveTo>
                    <a:pt x="21768" y="1"/>
                  </a:moveTo>
                  <a:cubicBezTo>
                    <a:pt x="21536" y="1232"/>
                    <a:pt x="21233" y="2445"/>
                    <a:pt x="20876" y="3552"/>
                  </a:cubicBezTo>
                  <a:cubicBezTo>
                    <a:pt x="20501" y="4658"/>
                    <a:pt x="20055" y="5693"/>
                    <a:pt x="19538" y="6531"/>
                  </a:cubicBezTo>
                  <a:cubicBezTo>
                    <a:pt x="19270" y="6960"/>
                    <a:pt x="18985" y="7334"/>
                    <a:pt x="18699" y="7655"/>
                  </a:cubicBezTo>
                  <a:cubicBezTo>
                    <a:pt x="18396" y="7994"/>
                    <a:pt x="18057" y="8280"/>
                    <a:pt x="17700" y="8548"/>
                  </a:cubicBezTo>
                  <a:cubicBezTo>
                    <a:pt x="17343" y="8815"/>
                    <a:pt x="16933" y="9047"/>
                    <a:pt x="16469" y="9279"/>
                  </a:cubicBezTo>
                  <a:cubicBezTo>
                    <a:pt x="16005" y="9493"/>
                    <a:pt x="15488" y="9707"/>
                    <a:pt x="14917" y="9921"/>
                  </a:cubicBezTo>
                  <a:cubicBezTo>
                    <a:pt x="13757" y="10332"/>
                    <a:pt x="12401" y="10742"/>
                    <a:pt x="10938" y="11295"/>
                  </a:cubicBezTo>
                  <a:cubicBezTo>
                    <a:pt x="9475" y="11866"/>
                    <a:pt x="7922" y="12598"/>
                    <a:pt x="6495" y="13579"/>
                  </a:cubicBezTo>
                  <a:cubicBezTo>
                    <a:pt x="5085" y="14543"/>
                    <a:pt x="3801" y="15738"/>
                    <a:pt x="2730" y="17023"/>
                  </a:cubicBezTo>
                  <a:cubicBezTo>
                    <a:pt x="2195" y="17647"/>
                    <a:pt x="1695" y="18307"/>
                    <a:pt x="1249" y="18986"/>
                  </a:cubicBezTo>
                  <a:cubicBezTo>
                    <a:pt x="785" y="19646"/>
                    <a:pt x="393" y="20342"/>
                    <a:pt x="0" y="21020"/>
                  </a:cubicBezTo>
                  <a:lnTo>
                    <a:pt x="1053" y="21608"/>
                  </a:lnTo>
                  <a:lnTo>
                    <a:pt x="2123" y="22197"/>
                  </a:lnTo>
                  <a:lnTo>
                    <a:pt x="3176" y="22786"/>
                  </a:lnTo>
                  <a:lnTo>
                    <a:pt x="4247" y="23375"/>
                  </a:lnTo>
                  <a:lnTo>
                    <a:pt x="5299" y="23946"/>
                  </a:lnTo>
                  <a:lnTo>
                    <a:pt x="6370" y="24535"/>
                  </a:lnTo>
                  <a:cubicBezTo>
                    <a:pt x="6655" y="24017"/>
                    <a:pt x="6959" y="23518"/>
                    <a:pt x="7280" y="23036"/>
                  </a:cubicBezTo>
                  <a:cubicBezTo>
                    <a:pt x="7601" y="22572"/>
                    <a:pt x="7940" y="22126"/>
                    <a:pt x="8279" y="21698"/>
                  </a:cubicBezTo>
                  <a:cubicBezTo>
                    <a:pt x="8993" y="20859"/>
                    <a:pt x="9760" y="20163"/>
                    <a:pt x="10616" y="19574"/>
                  </a:cubicBezTo>
                  <a:cubicBezTo>
                    <a:pt x="11473" y="18986"/>
                    <a:pt x="12419" y="18522"/>
                    <a:pt x="13543" y="18093"/>
                  </a:cubicBezTo>
                  <a:cubicBezTo>
                    <a:pt x="14096" y="17879"/>
                    <a:pt x="14702" y="17665"/>
                    <a:pt x="15345" y="17451"/>
                  </a:cubicBezTo>
                  <a:cubicBezTo>
                    <a:pt x="15969" y="17237"/>
                    <a:pt x="16665" y="17023"/>
                    <a:pt x="17379" y="16755"/>
                  </a:cubicBezTo>
                  <a:cubicBezTo>
                    <a:pt x="18110" y="16505"/>
                    <a:pt x="18878" y="16184"/>
                    <a:pt x="19645" y="15810"/>
                  </a:cubicBezTo>
                  <a:cubicBezTo>
                    <a:pt x="20430" y="15435"/>
                    <a:pt x="21233" y="14971"/>
                    <a:pt x="21982" y="14436"/>
                  </a:cubicBezTo>
                  <a:cubicBezTo>
                    <a:pt x="22732" y="13883"/>
                    <a:pt x="23445" y="13240"/>
                    <a:pt x="24070" y="12562"/>
                  </a:cubicBezTo>
                  <a:cubicBezTo>
                    <a:pt x="24694" y="11866"/>
                    <a:pt x="25247" y="11135"/>
                    <a:pt x="25711" y="10385"/>
                  </a:cubicBezTo>
                  <a:cubicBezTo>
                    <a:pt x="26175" y="9618"/>
                    <a:pt x="26568" y="8869"/>
                    <a:pt x="26907" y="8102"/>
                  </a:cubicBezTo>
                  <a:cubicBezTo>
                    <a:pt x="27246" y="7334"/>
                    <a:pt x="27531" y="6585"/>
                    <a:pt x="27781" y="5818"/>
                  </a:cubicBezTo>
                  <a:cubicBezTo>
                    <a:pt x="28281" y="4319"/>
                    <a:pt x="28620" y="2820"/>
                    <a:pt x="28905" y="1357"/>
                  </a:cubicBezTo>
                  <a:lnTo>
                    <a:pt x="27728" y="1125"/>
                  </a:lnTo>
                  <a:lnTo>
                    <a:pt x="26532" y="893"/>
                  </a:lnTo>
                  <a:lnTo>
                    <a:pt x="25337" y="679"/>
                  </a:lnTo>
                  <a:lnTo>
                    <a:pt x="24141" y="447"/>
                  </a:lnTo>
                  <a:lnTo>
                    <a:pt x="22964" y="215"/>
                  </a:lnTo>
                  <a:lnTo>
                    <a:pt x="2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244000" y="1142150"/>
              <a:ext cx="590150" cy="585250"/>
            </a:xfrm>
            <a:custGeom>
              <a:avLst/>
              <a:gdLst/>
              <a:ahLst/>
              <a:cxnLst/>
              <a:rect l="l" t="t" r="r" b="b"/>
              <a:pathLst>
                <a:path w="23606" h="23410" extrusionOk="0">
                  <a:moveTo>
                    <a:pt x="22411" y="0"/>
                  </a:moveTo>
                  <a:cubicBezTo>
                    <a:pt x="22143" y="1445"/>
                    <a:pt x="21804" y="2873"/>
                    <a:pt x="21322" y="4318"/>
                  </a:cubicBezTo>
                  <a:cubicBezTo>
                    <a:pt x="21090" y="5050"/>
                    <a:pt x="20805" y="5763"/>
                    <a:pt x="20501" y="6477"/>
                  </a:cubicBezTo>
                  <a:cubicBezTo>
                    <a:pt x="20180" y="7209"/>
                    <a:pt x="19806" y="7922"/>
                    <a:pt x="19377" y="8618"/>
                  </a:cubicBezTo>
                  <a:cubicBezTo>
                    <a:pt x="18949" y="9314"/>
                    <a:pt x="18449" y="9992"/>
                    <a:pt x="17879" y="10617"/>
                  </a:cubicBezTo>
                  <a:cubicBezTo>
                    <a:pt x="17290" y="11241"/>
                    <a:pt x="16647" y="11830"/>
                    <a:pt x="15969" y="12329"/>
                  </a:cubicBezTo>
                  <a:cubicBezTo>
                    <a:pt x="15273" y="12829"/>
                    <a:pt x="14542" y="13257"/>
                    <a:pt x="13810" y="13596"/>
                  </a:cubicBezTo>
                  <a:cubicBezTo>
                    <a:pt x="13097" y="13953"/>
                    <a:pt x="12365" y="14239"/>
                    <a:pt x="11669" y="14488"/>
                  </a:cubicBezTo>
                  <a:cubicBezTo>
                    <a:pt x="10278" y="14988"/>
                    <a:pt x="8975" y="15381"/>
                    <a:pt x="7797" y="15827"/>
                  </a:cubicBezTo>
                  <a:cubicBezTo>
                    <a:pt x="6638" y="16291"/>
                    <a:pt x="5567" y="16790"/>
                    <a:pt x="4621" y="17450"/>
                  </a:cubicBezTo>
                  <a:cubicBezTo>
                    <a:pt x="3676" y="18110"/>
                    <a:pt x="2819" y="18878"/>
                    <a:pt x="2052" y="19806"/>
                  </a:cubicBezTo>
                  <a:cubicBezTo>
                    <a:pt x="1677" y="20252"/>
                    <a:pt x="1321" y="20733"/>
                    <a:pt x="964" y="21251"/>
                  </a:cubicBezTo>
                  <a:cubicBezTo>
                    <a:pt x="625" y="21750"/>
                    <a:pt x="303" y="22286"/>
                    <a:pt x="0" y="22821"/>
                  </a:cubicBezTo>
                  <a:lnTo>
                    <a:pt x="1071" y="23410"/>
                  </a:lnTo>
                  <a:cubicBezTo>
                    <a:pt x="1356" y="22892"/>
                    <a:pt x="1660" y="22393"/>
                    <a:pt x="1981" y="21929"/>
                  </a:cubicBezTo>
                  <a:cubicBezTo>
                    <a:pt x="2302" y="21447"/>
                    <a:pt x="2623" y="21001"/>
                    <a:pt x="2980" y="20573"/>
                  </a:cubicBezTo>
                  <a:cubicBezTo>
                    <a:pt x="3694" y="19734"/>
                    <a:pt x="4461" y="19038"/>
                    <a:pt x="5317" y="18449"/>
                  </a:cubicBezTo>
                  <a:cubicBezTo>
                    <a:pt x="6156" y="17861"/>
                    <a:pt x="7119" y="17397"/>
                    <a:pt x="8243" y="16969"/>
                  </a:cubicBezTo>
                  <a:cubicBezTo>
                    <a:pt x="8797" y="16754"/>
                    <a:pt x="9403" y="16540"/>
                    <a:pt x="10028" y="16326"/>
                  </a:cubicBezTo>
                  <a:cubicBezTo>
                    <a:pt x="10670" y="16112"/>
                    <a:pt x="11366" y="15898"/>
                    <a:pt x="12080" y="15630"/>
                  </a:cubicBezTo>
                  <a:cubicBezTo>
                    <a:pt x="12811" y="15381"/>
                    <a:pt x="13578" y="15059"/>
                    <a:pt x="14346" y="14685"/>
                  </a:cubicBezTo>
                  <a:cubicBezTo>
                    <a:pt x="15131" y="14310"/>
                    <a:pt x="15916" y="13846"/>
                    <a:pt x="16683" y="13311"/>
                  </a:cubicBezTo>
                  <a:cubicBezTo>
                    <a:pt x="17432" y="12758"/>
                    <a:pt x="18146" y="12115"/>
                    <a:pt x="18771" y="11437"/>
                  </a:cubicBezTo>
                  <a:cubicBezTo>
                    <a:pt x="19395" y="10741"/>
                    <a:pt x="19948" y="10010"/>
                    <a:pt x="20412" y="9261"/>
                  </a:cubicBezTo>
                  <a:cubicBezTo>
                    <a:pt x="20876" y="8511"/>
                    <a:pt x="21269" y="7744"/>
                    <a:pt x="21608" y="6977"/>
                  </a:cubicBezTo>
                  <a:cubicBezTo>
                    <a:pt x="21947" y="6209"/>
                    <a:pt x="22232" y="5460"/>
                    <a:pt x="22482" y="4711"/>
                  </a:cubicBezTo>
                  <a:cubicBezTo>
                    <a:pt x="22982" y="3194"/>
                    <a:pt x="23321" y="1713"/>
                    <a:pt x="23606" y="232"/>
                  </a:cubicBezTo>
                  <a:lnTo>
                    <a:pt x="22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217675" y="1136800"/>
              <a:ext cx="586600" cy="575875"/>
            </a:xfrm>
            <a:custGeom>
              <a:avLst/>
              <a:gdLst/>
              <a:ahLst/>
              <a:cxnLst/>
              <a:rect l="l" t="t" r="r" b="b"/>
              <a:pathLst>
                <a:path w="23464" h="23035" extrusionOk="0">
                  <a:moveTo>
                    <a:pt x="22286" y="0"/>
                  </a:moveTo>
                  <a:cubicBezTo>
                    <a:pt x="22018" y="1392"/>
                    <a:pt x="21679" y="2784"/>
                    <a:pt x="21233" y="4157"/>
                  </a:cubicBezTo>
                  <a:cubicBezTo>
                    <a:pt x="21001" y="4853"/>
                    <a:pt x="20734" y="5531"/>
                    <a:pt x="20448" y="6209"/>
                  </a:cubicBezTo>
                  <a:cubicBezTo>
                    <a:pt x="20145" y="6887"/>
                    <a:pt x="19806" y="7548"/>
                    <a:pt x="19395" y="8190"/>
                  </a:cubicBezTo>
                  <a:cubicBezTo>
                    <a:pt x="19003" y="8832"/>
                    <a:pt x="18539" y="9439"/>
                    <a:pt x="18022" y="10010"/>
                  </a:cubicBezTo>
                  <a:cubicBezTo>
                    <a:pt x="17504" y="10581"/>
                    <a:pt x="16933" y="11098"/>
                    <a:pt x="16309" y="11562"/>
                  </a:cubicBezTo>
                  <a:cubicBezTo>
                    <a:pt x="15684" y="12008"/>
                    <a:pt x="15024" y="12401"/>
                    <a:pt x="14346" y="12722"/>
                  </a:cubicBezTo>
                  <a:cubicBezTo>
                    <a:pt x="13668" y="13043"/>
                    <a:pt x="12990" y="13329"/>
                    <a:pt x="12312" y="13560"/>
                  </a:cubicBezTo>
                  <a:cubicBezTo>
                    <a:pt x="10956" y="14060"/>
                    <a:pt x="9653" y="14435"/>
                    <a:pt x="8422" y="14917"/>
                  </a:cubicBezTo>
                  <a:cubicBezTo>
                    <a:pt x="7191" y="15380"/>
                    <a:pt x="6031" y="15951"/>
                    <a:pt x="4996" y="16665"/>
                  </a:cubicBezTo>
                  <a:cubicBezTo>
                    <a:pt x="3944" y="17379"/>
                    <a:pt x="3016" y="18253"/>
                    <a:pt x="2177" y="19234"/>
                  </a:cubicBezTo>
                  <a:cubicBezTo>
                    <a:pt x="1767" y="19716"/>
                    <a:pt x="1374" y="20234"/>
                    <a:pt x="1017" y="20787"/>
                  </a:cubicBezTo>
                  <a:cubicBezTo>
                    <a:pt x="661" y="21322"/>
                    <a:pt x="322" y="21893"/>
                    <a:pt x="0" y="22464"/>
                  </a:cubicBezTo>
                  <a:lnTo>
                    <a:pt x="1053" y="23035"/>
                  </a:lnTo>
                  <a:cubicBezTo>
                    <a:pt x="1356" y="22500"/>
                    <a:pt x="1678" y="21964"/>
                    <a:pt x="2017" y="21465"/>
                  </a:cubicBezTo>
                  <a:cubicBezTo>
                    <a:pt x="2374" y="20947"/>
                    <a:pt x="2730" y="20466"/>
                    <a:pt x="3105" y="20020"/>
                  </a:cubicBezTo>
                  <a:cubicBezTo>
                    <a:pt x="3872" y="19092"/>
                    <a:pt x="4729" y="18324"/>
                    <a:pt x="5674" y="17664"/>
                  </a:cubicBezTo>
                  <a:cubicBezTo>
                    <a:pt x="6620" y="17004"/>
                    <a:pt x="7691" y="16505"/>
                    <a:pt x="8850" y="16041"/>
                  </a:cubicBezTo>
                  <a:cubicBezTo>
                    <a:pt x="10028" y="15595"/>
                    <a:pt x="11331" y="15202"/>
                    <a:pt x="12722" y="14702"/>
                  </a:cubicBezTo>
                  <a:cubicBezTo>
                    <a:pt x="13418" y="14453"/>
                    <a:pt x="14150" y="14167"/>
                    <a:pt x="14863" y="13810"/>
                  </a:cubicBezTo>
                  <a:cubicBezTo>
                    <a:pt x="15595" y="13471"/>
                    <a:pt x="16326" y="13043"/>
                    <a:pt x="17022" y="12543"/>
                  </a:cubicBezTo>
                  <a:cubicBezTo>
                    <a:pt x="17700" y="12044"/>
                    <a:pt x="18343" y="11455"/>
                    <a:pt x="18932" y="10831"/>
                  </a:cubicBezTo>
                  <a:cubicBezTo>
                    <a:pt x="19502" y="10206"/>
                    <a:pt x="20002" y="9528"/>
                    <a:pt x="20430" y="8832"/>
                  </a:cubicBezTo>
                  <a:cubicBezTo>
                    <a:pt x="20859" y="8136"/>
                    <a:pt x="21233" y="7423"/>
                    <a:pt x="21554" y="6691"/>
                  </a:cubicBezTo>
                  <a:cubicBezTo>
                    <a:pt x="21858" y="5977"/>
                    <a:pt x="22143" y="5264"/>
                    <a:pt x="22375" y="4532"/>
                  </a:cubicBezTo>
                  <a:cubicBezTo>
                    <a:pt x="22857" y="3087"/>
                    <a:pt x="23196" y="1659"/>
                    <a:pt x="23464" y="214"/>
                  </a:cubicBezTo>
                  <a:lnTo>
                    <a:pt x="22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1190900" y="1131000"/>
              <a:ext cx="583925" cy="567400"/>
            </a:xfrm>
            <a:custGeom>
              <a:avLst/>
              <a:gdLst/>
              <a:ahLst/>
              <a:cxnLst/>
              <a:rect l="l" t="t" r="r" b="b"/>
              <a:pathLst>
                <a:path w="23357" h="22696" extrusionOk="0">
                  <a:moveTo>
                    <a:pt x="22161" y="0"/>
                  </a:moveTo>
                  <a:cubicBezTo>
                    <a:pt x="21894" y="1356"/>
                    <a:pt x="21573" y="2694"/>
                    <a:pt x="21144" y="4015"/>
                  </a:cubicBezTo>
                  <a:cubicBezTo>
                    <a:pt x="20716" y="5317"/>
                    <a:pt x="20181" y="6602"/>
                    <a:pt x="19449" y="7780"/>
                  </a:cubicBezTo>
                  <a:cubicBezTo>
                    <a:pt x="18718" y="8957"/>
                    <a:pt x="17790" y="9992"/>
                    <a:pt x="16666" y="10813"/>
                  </a:cubicBezTo>
                  <a:cubicBezTo>
                    <a:pt x="16095" y="11223"/>
                    <a:pt x="15506" y="11562"/>
                    <a:pt x="14882" y="11865"/>
                  </a:cubicBezTo>
                  <a:cubicBezTo>
                    <a:pt x="14257" y="12169"/>
                    <a:pt x="13615" y="12419"/>
                    <a:pt x="12973" y="12668"/>
                  </a:cubicBezTo>
                  <a:cubicBezTo>
                    <a:pt x="11670" y="13132"/>
                    <a:pt x="10350" y="13525"/>
                    <a:pt x="9065" y="14007"/>
                  </a:cubicBezTo>
                  <a:cubicBezTo>
                    <a:pt x="7762" y="14506"/>
                    <a:pt x="6513" y="15113"/>
                    <a:pt x="5372" y="15898"/>
                  </a:cubicBezTo>
                  <a:cubicBezTo>
                    <a:pt x="4247" y="16683"/>
                    <a:pt x="3213" y="17629"/>
                    <a:pt x="2320" y="18681"/>
                  </a:cubicBezTo>
                  <a:cubicBezTo>
                    <a:pt x="1874" y="19217"/>
                    <a:pt x="1464" y="19770"/>
                    <a:pt x="1089" y="20341"/>
                  </a:cubicBezTo>
                  <a:cubicBezTo>
                    <a:pt x="697" y="20912"/>
                    <a:pt x="340" y="21500"/>
                    <a:pt x="1" y="22107"/>
                  </a:cubicBezTo>
                  <a:lnTo>
                    <a:pt x="1071" y="22696"/>
                  </a:lnTo>
                  <a:cubicBezTo>
                    <a:pt x="1393" y="22125"/>
                    <a:pt x="1732" y="21554"/>
                    <a:pt x="2088" y="21019"/>
                  </a:cubicBezTo>
                  <a:cubicBezTo>
                    <a:pt x="2445" y="20466"/>
                    <a:pt x="2838" y="19948"/>
                    <a:pt x="3248" y="19466"/>
                  </a:cubicBezTo>
                  <a:cubicBezTo>
                    <a:pt x="4087" y="18485"/>
                    <a:pt x="5015" y="17611"/>
                    <a:pt x="6067" y="16897"/>
                  </a:cubicBezTo>
                  <a:cubicBezTo>
                    <a:pt x="7102" y="16183"/>
                    <a:pt x="8262" y="15612"/>
                    <a:pt x="9493" y="15149"/>
                  </a:cubicBezTo>
                  <a:cubicBezTo>
                    <a:pt x="10724" y="14667"/>
                    <a:pt x="12027" y="14292"/>
                    <a:pt x="13383" y="13792"/>
                  </a:cubicBezTo>
                  <a:cubicBezTo>
                    <a:pt x="14061" y="13561"/>
                    <a:pt x="14739" y="13275"/>
                    <a:pt x="15417" y="12954"/>
                  </a:cubicBezTo>
                  <a:cubicBezTo>
                    <a:pt x="16095" y="12633"/>
                    <a:pt x="16755" y="12240"/>
                    <a:pt x="17380" y="11794"/>
                  </a:cubicBezTo>
                  <a:cubicBezTo>
                    <a:pt x="18004" y="11330"/>
                    <a:pt x="18575" y="10813"/>
                    <a:pt x="19093" y="10242"/>
                  </a:cubicBezTo>
                  <a:cubicBezTo>
                    <a:pt x="19610" y="9671"/>
                    <a:pt x="20074" y="9064"/>
                    <a:pt x="20466" y="8422"/>
                  </a:cubicBezTo>
                  <a:cubicBezTo>
                    <a:pt x="20877" y="7780"/>
                    <a:pt x="21216" y="7119"/>
                    <a:pt x="21519" y="6441"/>
                  </a:cubicBezTo>
                  <a:cubicBezTo>
                    <a:pt x="21805" y="5763"/>
                    <a:pt x="22072" y="5085"/>
                    <a:pt x="22304" y="4389"/>
                  </a:cubicBezTo>
                  <a:cubicBezTo>
                    <a:pt x="22750" y="3016"/>
                    <a:pt x="23089" y="1624"/>
                    <a:pt x="23357" y="232"/>
                  </a:cubicBezTo>
                  <a:lnTo>
                    <a:pt x="22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1164600" y="1125200"/>
              <a:ext cx="580350" cy="558500"/>
            </a:xfrm>
            <a:custGeom>
              <a:avLst/>
              <a:gdLst/>
              <a:ahLst/>
              <a:cxnLst/>
              <a:rect l="l" t="t" r="r" b="b"/>
              <a:pathLst>
                <a:path w="23214" h="22340" extrusionOk="0">
                  <a:moveTo>
                    <a:pt x="22018" y="0"/>
                  </a:moveTo>
                  <a:cubicBezTo>
                    <a:pt x="21768" y="1321"/>
                    <a:pt x="21465" y="2623"/>
                    <a:pt x="21055" y="3872"/>
                  </a:cubicBezTo>
                  <a:cubicBezTo>
                    <a:pt x="20644" y="5103"/>
                    <a:pt x="20127" y="6299"/>
                    <a:pt x="19467" y="7369"/>
                  </a:cubicBezTo>
                  <a:cubicBezTo>
                    <a:pt x="18806" y="8440"/>
                    <a:pt x="17986" y="9350"/>
                    <a:pt x="17004" y="10063"/>
                  </a:cubicBezTo>
                  <a:cubicBezTo>
                    <a:pt x="16505" y="10420"/>
                    <a:pt x="15969" y="10741"/>
                    <a:pt x="15398" y="11009"/>
                  </a:cubicBezTo>
                  <a:cubicBezTo>
                    <a:pt x="14845" y="11277"/>
                    <a:pt x="14239" y="11527"/>
                    <a:pt x="13614" y="11758"/>
                  </a:cubicBezTo>
                  <a:cubicBezTo>
                    <a:pt x="12365" y="12205"/>
                    <a:pt x="11027" y="12597"/>
                    <a:pt x="9671" y="13114"/>
                  </a:cubicBezTo>
                  <a:cubicBezTo>
                    <a:pt x="8333" y="13632"/>
                    <a:pt x="6977" y="14274"/>
                    <a:pt x="5746" y="15131"/>
                  </a:cubicBezTo>
                  <a:cubicBezTo>
                    <a:pt x="4514" y="15969"/>
                    <a:pt x="3408" y="17004"/>
                    <a:pt x="2445" y="18128"/>
                  </a:cubicBezTo>
                  <a:cubicBezTo>
                    <a:pt x="1981" y="18699"/>
                    <a:pt x="1535" y="19288"/>
                    <a:pt x="1124" y="19895"/>
                  </a:cubicBezTo>
                  <a:cubicBezTo>
                    <a:pt x="714" y="20501"/>
                    <a:pt x="357" y="21126"/>
                    <a:pt x="0" y="21750"/>
                  </a:cubicBezTo>
                  <a:lnTo>
                    <a:pt x="1053" y="22339"/>
                  </a:lnTo>
                  <a:cubicBezTo>
                    <a:pt x="1392" y="21732"/>
                    <a:pt x="1749" y="21144"/>
                    <a:pt x="2141" y="20573"/>
                  </a:cubicBezTo>
                  <a:cubicBezTo>
                    <a:pt x="2516" y="20002"/>
                    <a:pt x="2926" y="19449"/>
                    <a:pt x="3372" y="18913"/>
                  </a:cubicBezTo>
                  <a:cubicBezTo>
                    <a:pt x="4265" y="17861"/>
                    <a:pt x="5299" y="16915"/>
                    <a:pt x="6424" y="16130"/>
                  </a:cubicBezTo>
                  <a:cubicBezTo>
                    <a:pt x="7565" y="15345"/>
                    <a:pt x="8814" y="14738"/>
                    <a:pt x="10117" y="14239"/>
                  </a:cubicBezTo>
                  <a:cubicBezTo>
                    <a:pt x="11402" y="13757"/>
                    <a:pt x="12722" y="13364"/>
                    <a:pt x="14025" y="12900"/>
                  </a:cubicBezTo>
                  <a:cubicBezTo>
                    <a:pt x="14667" y="12651"/>
                    <a:pt x="15309" y="12401"/>
                    <a:pt x="15934" y="12097"/>
                  </a:cubicBezTo>
                  <a:cubicBezTo>
                    <a:pt x="16558" y="11794"/>
                    <a:pt x="17147" y="11455"/>
                    <a:pt x="17718" y="11045"/>
                  </a:cubicBezTo>
                  <a:cubicBezTo>
                    <a:pt x="18842" y="10224"/>
                    <a:pt x="19770" y="9189"/>
                    <a:pt x="20501" y="8012"/>
                  </a:cubicBezTo>
                  <a:cubicBezTo>
                    <a:pt x="21233" y="6834"/>
                    <a:pt x="21768" y="5549"/>
                    <a:pt x="22196" y="4247"/>
                  </a:cubicBezTo>
                  <a:cubicBezTo>
                    <a:pt x="22625" y="2926"/>
                    <a:pt x="22946" y="1588"/>
                    <a:pt x="23213" y="232"/>
                  </a:cubicBezTo>
                  <a:lnTo>
                    <a:pt x="2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37825" y="1119400"/>
              <a:ext cx="577250" cy="549575"/>
            </a:xfrm>
            <a:custGeom>
              <a:avLst/>
              <a:gdLst/>
              <a:ahLst/>
              <a:cxnLst/>
              <a:rect l="l" t="t" r="r" b="b"/>
              <a:pathLst>
                <a:path w="23090" h="21983" extrusionOk="0">
                  <a:moveTo>
                    <a:pt x="21894" y="0"/>
                  </a:moveTo>
                  <a:cubicBezTo>
                    <a:pt x="21662" y="1285"/>
                    <a:pt x="21358" y="2534"/>
                    <a:pt x="20966" y="3711"/>
                  </a:cubicBezTo>
                  <a:cubicBezTo>
                    <a:pt x="20573" y="4889"/>
                    <a:pt x="20109" y="6013"/>
                    <a:pt x="19503" y="6959"/>
                  </a:cubicBezTo>
                  <a:cubicBezTo>
                    <a:pt x="18914" y="7922"/>
                    <a:pt x="18218" y="8690"/>
                    <a:pt x="17362" y="9314"/>
                  </a:cubicBezTo>
                  <a:cubicBezTo>
                    <a:pt x="16933" y="9617"/>
                    <a:pt x="16469" y="9903"/>
                    <a:pt x="15952" y="10153"/>
                  </a:cubicBezTo>
                  <a:cubicBezTo>
                    <a:pt x="15435" y="10402"/>
                    <a:pt x="14864" y="10634"/>
                    <a:pt x="14275" y="10849"/>
                  </a:cubicBezTo>
                  <a:cubicBezTo>
                    <a:pt x="13061" y="11277"/>
                    <a:pt x="11705" y="11669"/>
                    <a:pt x="10314" y="12222"/>
                  </a:cubicBezTo>
                  <a:cubicBezTo>
                    <a:pt x="8904" y="12758"/>
                    <a:pt x="7459" y="13454"/>
                    <a:pt x="6138" y="14364"/>
                  </a:cubicBezTo>
                  <a:cubicBezTo>
                    <a:pt x="4800" y="15274"/>
                    <a:pt x="3605" y="16380"/>
                    <a:pt x="2606" y="17575"/>
                  </a:cubicBezTo>
                  <a:cubicBezTo>
                    <a:pt x="2088" y="18182"/>
                    <a:pt x="1624" y="18806"/>
                    <a:pt x="1196" y="19449"/>
                  </a:cubicBezTo>
                  <a:cubicBezTo>
                    <a:pt x="768" y="20091"/>
                    <a:pt x="375" y="20733"/>
                    <a:pt x="1" y="21394"/>
                  </a:cubicBezTo>
                  <a:lnTo>
                    <a:pt x="1071" y="21982"/>
                  </a:lnTo>
                  <a:cubicBezTo>
                    <a:pt x="1428" y="21358"/>
                    <a:pt x="1785" y="20733"/>
                    <a:pt x="2195" y="20127"/>
                  </a:cubicBezTo>
                  <a:cubicBezTo>
                    <a:pt x="2606" y="19520"/>
                    <a:pt x="3052" y="18931"/>
                    <a:pt x="3516" y="18360"/>
                  </a:cubicBezTo>
                  <a:cubicBezTo>
                    <a:pt x="4479" y="17236"/>
                    <a:pt x="5585" y="16201"/>
                    <a:pt x="6817" y="15363"/>
                  </a:cubicBezTo>
                  <a:cubicBezTo>
                    <a:pt x="8048" y="14506"/>
                    <a:pt x="9404" y="13864"/>
                    <a:pt x="10742" y="13346"/>
                  </a:cubicBezTo>
                  <a:cubicBezTo>
                    <a:pt x="12098" y="12829"/>
                    <a:pt x="13436" y="12437"/>
                    <a:pt x="14685" y="11990"/>
                  </a:cubicBezTo>
                  <a:cubicBezTo>
                    <a:pt x="15310" y="11759"/>
                    <a:pt x="15916" y="11509"/>
                    <a:pt x="16469" y="11241"/>
                  </a:cubicBezTo>
                  <a:cubicBezTo>
                    <a:pt x="17040" y="10973"/>
                    <a:pt x="17576" y="10652"/>
                    <a:pt x="18075" y="10295"/>
                  </a:cubicBezTo>
                  <a:cubicBezTo>
                    <a:pt x="19057" y="9582"/>
                    <a:pt x="19877" y="8672"/>
                    <a:pt x="20538" y="7601"/>
                  </a:cubicBezTo>
                  <a:cubicBezTo>
                    <a:pt x="21198" y="6531"/>
                    <a:pt x="21715" y="5335"/>
                    <a:pt x="22126" y="4104"/>
                  </a:cubicBezTo>
                  <a:cubicBezTo>
                    <a:pt x="22536" y="2855"/>
                    <a:pt x="22839" y="1553"/>
                    <a:pt x="23089" y="232"/>
                  </a:cubicBezTo>
                  <a:lnTo>
                    <a:pt x="21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111500" y="1114050"/>
              <a:ext cx="573675" cy="540200"/>
            </a:xfrm>
            <a:custGeom>
              <a:avLst/>
              <a:gdLst/>
              <a:ahLst/>
              <a:cxnLst/>
              <a:rect l="l" t="t" r="r" b="b"/>
              <a:pathLst>
                <a:path w="22947" h="21608" extrusionOk="0">
                  <a:moveTo>
                    <a:pt x="21769" y="0"/>
                  </a:moveTo>
                  <a:cubicBezTo>
                    <a:pt x="21519" y="1231"/>
                    <a:pt x="21234" y="2445"/>
                    <a:pt x="20877" y="3551"/>
                  </a:cubicBezTo>
                  <a:cubicBezTo>
                    <a:pt x="20502" y="4675"/>
                    <a:pt x="20056" y="5692"/>
                    <a:pt x="19539" y="6531"/>
                  </a:cubicBezTo>
                  <a:cubicBezTo>
                    <a:pt x="19271" y="6959"/>
                    <a:pt x="18985" y="7333"/>
                    <a:pt x="18682" y="7655"/>
                  </a:cubicBezTo>
                  <a:cubicBezTo>
                    <a:pt x="18379" y="7994"/>
                    <a:pt x="18058" y="8279"/>
                    <a:pt x="17701" y="8547"/>
                  </a:cubicBezTo>
                  <a:cubicBezTo>
                    <a:pt x="17344" y="8814"/>
                    <a:pt x="16934" y="9046"/>
                    <a:pt x="16470" y="9278"/>
                  </a:cubicBezTo>
                  <a:cubicBezTo>
                    <a:pt x="16006" y="9492"/>
                    <a:pt x="15488" y="9706"/>
                    <a:pt x="14917" y="9921"/>
                  </a:cubicBezTo>
                  <a:cubicBezTo>
                    <a:pt x="13758" y="10331"/>
                    <a:pt x="12384" y="10741"/>
                    <a:pt x="10921" y="11294"/>
                  </a:cubicBezTo>
                  <a:cubicBezTo>
                    <a:pt x="9475" y="11865"/>
                    <a:pt x="7923" y="12597"/>
                    <a:pt x="6496" y="13578"/>
                  </a:cubicBezTo>
                  <a:cubicBezTo>
                    <a:pt x="5068" y="14560"/>
                    <a:pt x="3801" y="15737"/>
                    <a:pt x="2731" y="17022"/>
                  </a:cubicBezTo>
                  <a:cubicBezTo>
                    <a:pt x="2178" y="17646"/>
                    <a:pt x="1696" y="18307"/>
                    <a:pt x="1250" y="18985"/>
                  </a:cubicBezTo>
                  <a:cubicBezTo>
                    <a:pt x="786" y="19663"/>
                    <a:pt x="376" y="20341"/>
                    <a:pt x="1" y="21019"/>
                  </a:cubicBezTo>
                  <a:lnTo>
                    <a:pt x="1054" y="21608"/>
                  </a:lnTo>
                  <a:cubicBezTo>
                    <a:pt x="1428" y="20947"/>
                    <a:pt x="1821" y="20305"/>
                    <a:pt x="2249" y="19663"/>
                  </a:cubicBezTo>
                  <a:cubicBezTo>
                    <a:pt x="2677" y="19020"/>
                    <a:pt x="3141" y="18396"/>
                    <a:pt x="3659" y="17789"/>
                  </a:cubicBezTo>
                  <a:cubicBezTo>
                    <a:pt x="4658" y="16594"/>
                    <a:pt x="5853" y="15488"/>
                    <a:pt x="7191" y="14578"/>
                  </a:cubicBezTo>
                  <a:cubicBezTo>
                    <a:pt x="8512" y="13668"/>
                    <a:pt x="9957" y="12972"/>
                    <a:pt x="11367" y="12436"/>
                  </a:cubicBezTo>
                  <a:cubicBezTo>
                    <a:pt x="12758" y="11883"/>
                    <a:pt x="14114" y="11491"/>
                    <a:pt x="15328" y="11063"/>
                  </a:cubicBezTo>
                  <a:cubicBezTo>
                    <a:pt x="15917" y="10848"/>
                    <a:pt x="16488" y="10616"/>
                    <a:pt x="17005" y="10367"/>
                  </a:cubicBezTo>
                  <a:cubicBezTo>
                    <a:pt x="17522" y="10117"/>
                    <a:pt x="17986" y="9831"/>
                    <a:pt x="18415" y="9528"/>
                  </a:cubicBezTo>
                  <a:cubicBezTo>
                    <a:pt x="19271" y="8904"/>
                    <a:pt x="19967" y="8136"/>
                    <a:pt x="20556" y="7173"/>
                  </a:cubicBezTo>
                  <a:cubicBezTo>
                    <a:pt x="21162" y="6227"/>
                    <a:pt x="21626" y="5103"/>
                    <a:pt x="22019" y="3925"/>
                  </a:cubicBezTo>
                  <a:cubicBezTo>
                    <a:pt x="22411" y="2748"/>
                    <a:pt x="22715" y="1499"/>
                    <a:pt x="22947" y="232"/>
                  </a:cubicBezTo>
                  <a:lnTo>
                    <a:pt x="21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>
            <a:off x="0" y="3114927"/>
            <a:ext cx="753378" cy="572684"/>
            <a:chOff x="0" y="3839250"/>
            <a:chExt cx="1107420" cy="841811"/>
          </a:xfrm>
        </p:grpSpPr>
        <p:sp>
          <p:nvSpPr>
            <p:cNvPr id="456" name="Google Shape;456;p13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3"/>
          <p:cNvGrpSpPr/>
          <p:nvPr/>
        </p:nvGrpSpPr>
        <p:grpSpPr>
          <a:xfrm>
            <a:off x="163437" y="97849"/>
            <a:ext cx="8733815" cy="4550998"/>
            <a:chOff x="163437" y="97849"/>
            <a:chExt cx="8733815" cy="4550998"/>
          </a:xfrm>
        </p:grpSpPr>
        <p:sp>
          <p:nvSpPr>
            <p:cNvPr id="460" name="Google Shape;460;p13"/>
            <p:cNvSpPr/>
            <p:nvPr/>
          </p:nvSpPr>
          <p:spPr>
            <a:xfrm>
              <a:off x="8742599" y="452878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8475119" y="2966324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00370" y="2966314"/>
              <a:ext cx="46181" cy="47028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6263092" y="27324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0099" y="402526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199917" y="147479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163437" y="671348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8851070" y="1601839"/>
              <a:ext cx="46181" cy="47027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4788994" y="97849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2114242" y="226173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4964392" y="181634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4308774" y="355728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13"/>
          <p:cNvGrpSpPr/>
          <p:nvPr/>
        </p:nvGrpSpPr>
        <p:grpSpPr>
          <a:xfrm>
            <a:off x="8040150" y="226172"/>
            <a:ext cx="919896" cy="491580"/>
            <a:chOff x="7989250" y="48422"/>
            <a:chExt cx="919896" cy="491580"/>
          </a:xfrm>
        </p:grpSpPr>
        <p:sp>
          <p:nvSpPr>
            <p:cNvPr id="473" name="Google Shape;473;p13"/>
            <p:cNvSpPr/>
            <p:nvPr/>
          </p:nvSpPr>
          <p:spPr>
            <a:xfrm>
              <a:off x="7989250" y="48422"/>
              <a:ext cx="919896" cy="491580"/>
            </a:xfrm>
            <a:custGeom>
              <a:avLst/>
              <a:gdLst/>
              <a:ahLst/>
              <a:cxnLst/>
              <a:rect l="l" t="t" r="r" b="b"/>
              <a:pathLst>
                <a:path w="26872" h="14359" extrusionOk="0">
                  <a:moveTo>
                    <a:pt x="11690" y="1"/>
                  </a:moveTo>
                  <a:cubicBezTo>
                    <a:pt x="10526" y="1"/>
                    <a:pt x="9531" y="750"/>
                    <a:pt x="9172" y="1825"/>
                  </a:cubicBezTo>
                  <a:cubicBezTo>
                    <a:pt x="8815" y="1647"/>
                    <a:pt x="8441" y="1558"/>
                    <a:pt x="8030" y="1522"/>
                  </a:cubicBezTo>
                  <a:cubicBezTo>
                    <a:pt x="7974" y="1519"/>
                    <a:pt x="7919" y="1518"/>
                    <a:pt x="7863" y="1518"/>
                  </a:cubicBezTo>
                  <a:cubicBezTo>
                    <a:pt x="6188" y="1518"/>
                    <a:pt x="4797" y="2808"/>
                    <a:pt x="4694" y="4484"/>
                  </a:cubicBezTo>
                  <a:cubicBezTo>
                    <a:pt x="4694" y="4644"/>
                    <a:pt x="4694" y="4805"/>
                    <a:pt x="4711" y="4948"/>
                  </a:cubicBezTo>
                  <a:cubicBezTo>
                    <a:pt x="4700" y="4948"/>
                    <a:pt x="4689" y="4948"/>
                    <a:pt x="4677" y="4948"/>
                  </a:cubicBezTo>
                  <a:cubicBezTo>
                    <a:pt x="2284" y="4948"/>
                    <a:pt x="286" y="6815"/>
                    <a:pt x="144" y="9230"/>
                  </a:cubicBezTo>
                  <a:cubicBezTo>
                    <a:pt x="1" y="11728"/>
                    <a:pt x="1910" y="13887"/>
                    <a:pt x="4426" y="14030"/>
                  </a:cubicBezTo>
                  <a:cubicBezTo>
                    <a:pt x="4426" y="14030"/>
                    <a:pt x="9947" y="14359"/>
                    <a:pt x="15329" y="14359"/>
                  </a:cubicBezTo>
                  <a:cubicBezTo>
                    <a:pt x="20049" y="14359"/>
                    <a:pt x="24663" y="14106"/>
                    <a:pt x="25355" y="13155"/>
                  </a:cubicBezTo>
                  <a:cubicBezTo>
                    <a:pt x="26212" y="12638"/>
                    <a:pt x="26765" y="11924"/>
                    <a:pt x="26818" y="11121"/>
                  </a:cubicBezTo>
                  <a:cubicBezTo>
                    <a:pt x="26872" y="10015"/>
                    <a:pt x="26016" y="8998"/>
                    <a:pt x="24660" y="8356"/>
                  </a:cubicBezTo>
                  <a:cubicBezTo>
                    <a:pt x="24802" y="7999"/>
                    <a:pt x="24891" y="7624"/>
                    <a:pt x="24909" y="7214"/>
                  </a:cubicBezTo>
                  <a:cubicBezTo>
                    <a:pt x="25034" y="5126"/>
                    <a:pt x="23446" y="3342"/>
                    <a:pt x="21359" y="3217"/>
                  </a:cubicBezTo>
                  <a:cubicBezTo>
                    <a:pt x="21281" y="3211"/>
                    <a:pt x="21203" y="3208"/>
                    <a:pt x="21126" y="3208"/>
                  </a:cubicBezTo>
                  <a:cubicBezTo>
                    <a:pt x="20758" y="3208"/>
                    <a:pt x="20395" y="3274"/>
                    <a:pt x="20056" y="3378"/>
                  </a:cubicBezTo>
                  <a:cubicBezTo>
                    <a:pt x="19378" y="1629"/>
                    <a:pt x="17719" y="362"/>
                    <a:pt x="15738" y="237"/>
                  </a:cubicBezTo>
                  <a:cubicBezTo>
                    <a:pt x="15633" y="230"/>
                    <a:pt x="15529" y="227"/>
                    <a:pt x="15426" y="227"/>
                  </a:cubicBezTo>
                  <a:cubicBezTo>
                    <a:pt x="14718" y="227"/>
                    <a:pt x="14043" y="383"/>
                    <a:pt x="13436" y="648"/>
                  </a:cubicBezTo>
                  <a:cubicBezTo>
                    <a:pt x="13008" y="291"/>
                    <a:pt x="12455" y="41"/>
                    <a:pt x="11849" y="5"/>
                  </a:cubicBezTo>
                  <a:cubicBezTo>
                    <a:pt x="11795" y="2"/>
                    <a:pt x="11743" y="1"/>
                    <a:pt x="1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13"/>
            <p:cNvGrpSpPr/>
            <p:nvPr/>
          </p:nvGrpSpPr>
          <p:grpSpPr>
            <a:xfrm>
              <a:off x="8183698" y="187258"/>
              <a:ext cx="480624" cy="124911"/>
              <a:chOff x="92144" y="4013300"/>
              <a:chExt cx="706488" cy="183611"/>
            </a:xfrm>
          </p:grpSpPr>
          <p:sp>
            <p:nvSpPr>
              <p:cNvPr id="475" name="Google Shape;475;p13"/>
              <p:cNvSpPr/>
              <p:nvPr/>
            </p:nvSpPr>
            <p:spPr>
              <a:xfrm>
                <a:off x="92144" y="4037174"/>
                <a:ext cx="362148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2991" extrusionOk="0">
                    <a:moveTo>
                      <a:pt x="3543" y="1"/>
                    </a:moveTo>
                    <a:cubicBezTo>
                      <a:pt x="2988" y="1"/>
                      <a:pt x="2433" y="88"/>
                      <a:pt x="1910" y="278"/>
                    </a:cubicBezTo>
                    <a:cubicBezTo>
                      <a:pt x="1142" y="564"/>
                      <a:pt x="447" y="1027"/>
                      <a:pt x="0" y="1688"/>
                    </a:cubicBezTo>
                    <a:cubicBezTo>
                      <a:pt x="786" y="1509"/>
                      <a:pt x="1464" y="1384"/>
                      <a:pt x="2159" y="1349"/>
                    </a:cubicBezTo>
                    <a:cubicBezTo>
                      <a:pt x="2377" y="1331"/>
                      <a:pt x="2592" y="1323"/>
                      <a:pt x="2806" y="1323"/>
                    </a:cubicBezTo>
                    <a:cubicBezTo>
                      <a:pt x="3259" y="1323"/>
                      <a:pt x="3704" y="1359"/>
                      <a:pt x="4140" y="1420"/>
                    </a:cubicBezTo>
                    <a:cubicBezTo>
                      <a:pt x="4800" y="1527"/>
                      <a:pt x="5425" y="1705"/>
                      <a:pt x="6067" y="1973"/>
                    </a:cubicBezTo>
                    <a:cubicBezTo>
                      <a:pt x="6138" y="2009"/>
                      <a:pt x="6228" y="2027"/>
                      <a:pt x="6299" y="2080"/>
                    </a:cubicBezTo>
                    <a:cubicBezTo>
                      <a:pt x="6370" y="2116"/>
                      <a:pt x="6460" y="2152"/>
                      <a:pt x="6531" y="2187"/>
                    </a:cubicBezTo>
                    <a:cubicBezTo>
                      <a:pt x="6691" y="2259"/>
                      <a:pt x="6852" y="2330"/>
                      <a:pt x="7013" y="2419"/>
                    </a:cubicBezTo>
                    <a:cubicBezTo>
                      <a:pt x="7334" y="2598"/>
                      <a:pt x="7655" y="2776"/>
                      <a:pt x="7994" y="2990"/>
                    </a:cubicBezTo>
                    <a:cubicBezTo>
                      <a:pt x="7887" y="2598"/>
                      <a:pt x="7691" y="2241"/>
                      <a:pt x="7459" y="1920"/>
                    </a:cubicBezTo>
                    <a:cubicBezTo>
                      <a:pt x="7352" y="1759"/>
                      <a:pt x="7227" y="1598"/>
                      <a:pt x="7066" y="1456"/>
                    </a:cubicBezTo>
                    <a:cubicBezTo>
                      <a:pt x="6923" y="1313"/>
                      <a:pt x="6781" y="1170"/>
                      <a:pt x="6620" y="1045"/>
                    </a:cubicBezTo>
                    <a:cubicBezTo>
                      <a:pt x="5978" y="546"/>
                      <a:pt x="5193" y="189"/>
                      <a:pt x="4372" y="64"/>
                    </a:cubicBezTo>
                    <a:cubicBezTo>
                      <a:pt x="4098" y="22"/>
                      <a:pt x="3821" y="1"/>
                      <a:pt x="3543" y="1"/>
                    </a:cubicBezTo>
                    <a:close/>
                  </a:path>
                </a:pathLst>
              </a:custGeom>
              <a:solidFill>
                <a:srgbClr val="000000">
                  <a:alpha val="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433267" y="4013300"/>
                <a:ext cx="365365" cy="183611"/>
              </a:xfrm>
              <a:custGeom>
                <a:avLst/>
                <a:gdLst/>
                <a:ahLst/>
                <a:cxnLst/>
                <a:rect l="l" t="t" r="r" b="b"/>
                <a:pathLst>
                  <a:path w="8065" h="4053" extrusionOk="0">
                    <a:moveTo>
                      <a:pt x="5051" y="0"/>
                    </a:moveTo>
                    <a:cubicBezTo>
                      <a:pt x="4370" y="0"/>
                      <a:pt x="3679" y="131"/>
                      <a:pt x="3051" y="377"/>
                    </a:cubicBezTo>
                    <a:cubicBezTo>
                      <a:pt x="2213" y="698"/>
                      <a:pt x="1481" y="1198"/>
                      <a:pt x="928" y="1840"/>
                    </a:cubicBezTo>
                    <a:cubicBezTo>
                      <a:pt x="393" y="2482"/>
                      <a:pt x="36" y="3250"/>
                      <a:pt x="0" y="4052"/>
                    </a:cubicBezTo>
                    <a:cubicBezTo>
                      <a:pt x="607" y="3499"/>
                      <a:pt x="1178" y="3018"/>
                      <a:pt x="1767" y="2625"/>
                    </a:cubicBezTo>
                    <a:cubicBezTo>
                      <a:pt x="2355" y="2215"/>
                      <a:pt x="2998" y="1911"/>
                      <a:pt x="3640" y="1662"/>
                    </a:cubicBezTo>
                    <a:cubicBezTo>
                      <a:pt x="4300" y="1394"/>
                      <a:pt x="4978" y="1233"/>
                      <a:pt x="5710" y="1108"/>
                    </a:cubicBezTo>
                    <a:cubicBezTo>
                      <a:pt x="5799" y="1108"/>
                      <a:pt x="5888" y="1091"/>
                      <a:pt x="5977" y="1073"/>
                    </a:cubicBezTo>
                    <a:cubicBezTo>
                      <a:pt x="6084" y="1073"/>
                      <a:pt x="6174" y="1055"/>
                      <a:pt x="6263" y="1055"/>
                    </a:cubicBezTo>
                    <a:cubicBezTo>
                      <a:pt x="6459" y="1019"/>
                      <a:pt x="6655" y="1001"/>
                      <a:pt x="6834" y="1001"/>
                    </a:cubicBezTo>
                    <a:cubicBezTo>
                      <a:pt x="7226" y="983"/>
                      <a:pt x="7637" y="983"/>
                      <a:pt x="8065" y="966"/>
                    </a:cubicBezTo>
                    <a:cubicBezTo>
                      <a:pt x="7744" y="698"/>
                      <a:pt x="7369" y="484"/>
                      <a:pt x="6959" y="341"/>
                    </a:cubicBezTo>
                    <a:cubicBezTo>
                      <a:pt x="6762" y="252"/>
                      <a:pt x="6548" y="181"/>
                      <a:pt x="6334" y="145"/>
                    </a:cubicBezTo>
                    <a:cubicBezTo>
                      <a:pt x="6120" y="91"/>
                      <a:pt x="5906" y="56"/>
                      <a:pt x="5674" y="38"/>
                    </a:cubicBezTo>
                    <a:cubicBezTo>
                      <a:pt x="5469" y="13"/>
                      <a:pt x="5260" y="0"/>
                      <a:pt x="5051" y="0"/>
                    </a:cubicBezTo>
                    <a:close/>
                  </a:path>
                </a:pathLst>
              </a:custGeom>
              <a:solidFill>
                <a:srgbClr val="000000">
                  <a:alpha val="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7" name="Google Shape;4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"/>
          </p:nvPr>
        </p:nvSpPr>
        <p:spPr>
          <a:xfrm>
            <a:off x="1374738" y="367735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2"/>
          </p:nvPr>
        </p:nvSpPr>
        <p:spPr>
          <a:xfrm>
            <a:off x="1374750" y="414715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3" hasCustomPrompt="1"/>
          </p:nvPr>
        </p:nvSpPr>
        <p:spPr>
          <a:xfrm>
            <a:off x="2187675" y="2713200"/>
            <a:ext cx="732000" cy="6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4"/>
          </p:nvPr>
        </p:nvSpPr>
        <p:spPr>
          <a:xfrm>
            <a:off x="5250738" y="367735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5"/>
          </p:nvPr>
        </p:nvSpPr>
        <p:spPr>
          <a:xfrm>
            <a:off x="5250750" y="414715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6" hasCustomPrompt="1"/>
          </p:nvPr>
        </p:nvSpPr>
        <p:spPr>
          <a:xfrm>
            <a:off x="6063675" y="2713200"/>
            <a:ext cx="732000" cy="6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7"/>
          </p:nvPr>
        </p:nvSpPr>
        <p:spPr>
          <a:xfrm>
            <a:off x="1374738" y="18776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8"/>
          </p:nvPr>
        </p:nvSpPr>
        <p:spPr>
          <a:xfrm>
            <a:off x="1374750" y="2347498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9" hasCustomPrompt="1"/>
          </p:nvPr>
        </p:nvSpPr>
        <p:spPr>
          <a:xfrm>
            <a:off x="2187675" y="681450"/>
            <a:ext cx="732000" cy="6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13"/>
          </p:nvPr>
        </p:nvSpPr>
        <p:spPr>
          <a:xfrm>
            <a:off x="5250738" y="1877688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uckiest Guy"/>
              <a:buNone/>
              <a:defRPr sz="2000" b="1"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14"/>
          </p:nvPr>
        </p:nvSpPr>
        <p:spPr>
          <a:xfrm>
            <a:off x="5250750" y="2347498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15" hasCustomPrompt="1"/>
          </p:nvPr>
        </p:nvSpPr>
        <p:spPr>
          <a:xfrm>
            <a:off x="6063675" y="681450"/>
            <a:ext cx="732000" cy="6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18"/>
          <p:cNvGrpSpPr/>
          <p:nvPr/>
        </p:nvGrpSpPr>
        <p:grpSpPr>
          <a:xfrm>
            <a:off x="428044" y="354074"/>
            <a:ext cx="8366279" cy="4517362"/>
            <a:chOff x="428044" y="354074"/>
            <a:chExt cx="8366279" cy="4517362"/>
          </a:xfrm>
        </p:grpSpPr>
        <p:sp>
          <p:nvSpPr>
            <p:cNvPr id="645" name="Google Shape;645;p18"/>
            <p:cNvSpPr/>
            <p:nvPr/>
          </p:nvSpPr>
          <p:spPr>
            <a:xfrm>
              <a:off x="1300599" y="342451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1984457" y="354074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363975" y="336161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68" y="1"/>
                  </a:moveTo>
                  <a:cubicBezTo>
                    <a:pt x="1268" y="964"/>
                    <a:pt x="964" y="1286"/>
                    <a:pt x="1" y="1286"/>
                  </a:cubicBezTo>
                  <a:cubicBezTo>
                    <a:pt x="964" y="1286"/>
                    <a:pt x="1268" y="1589"/>
                    <a:pt x="1268" y="2552"/>
                  </a:cubicBezTo>
                  <a:cubicBezTo>
                    <a:pt x="1268" y="1589"/>
                    <a:pt x="1589" y="1286"/>
                    <a:pt x="2552" y="1286"/>
                  </a:cubicBezTo>
                  <a:cubicBezTo>
                    <a:pt x="1589" y="1286"/>
                    <a:pt x="1268" y="964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8747296" y="2202644"/>
              <a:ext cx="47027" cy="46181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07"/>
                    <a:pt x="500" y="982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232645" y="1821289"/>
              <a:ext cx="46181" cy="47028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756492" y="79054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7321621" y="1315838"/>
              <a:ext cx="46228" cy="46181"/>
            </a:xfrm>
            <a:custGeom>
              <a:avLst/>
              <a:gdLst/>
              <a:ahLst/>
              <a:cxnLst/>
              <a:rect l="l" t="t" r="r" b="b"/>
              <a:pathLst>
                <a:path w="983" h="982" extrusionOk="0">
                  <a:moveTo>
                    <a:pt x="483" y="1"/>
                  </a:moveTo>
                  <a:cubicBezTo>
                    <a:pt x="483" y="375"/>
                    <a:pt x="376" y="482"/>
                    <a:pt x="1" y="482"/>
                  </a:cubicBezTo>
                  <a:cubicBezTo>
                    <a:pt x="376" y="482"/>
                    <a:pt x="483" y="607"/>
                    <a:pt x="483" y="982"/>
                  </a:cubicBezTo>
                  <a:cubicBezTo>
                    <a:pt x="483" y="607"/>
                    <a:pt x="608" y="482"/>
                    <a:pt x="982" y="482"/>
                  </a:cubicBezTo>
                  <a:cubicBezTo>
                    <a:pt x="608" y="482"/>
                    <a:pt x="483" y="37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7616205" y="354075"/>
              <a:ext cx="47027" cy="47028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1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07"/>
                    <a:pt x="500" y="1000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8205575" y="1012159"/>
              <a:ext cx="78113" cy="77219"/>
            </a:xfrm>
            <a:custGeom>
              <a:avLst/>
              <a:gdLst/>
              <a:ahLst/>
              <a:cxnLst/>
              <a:rect l="l" t="t" r="r" b="b"/>
              <a:pathLst>
                <a:path w="1661" h="1642" extrusionOk="0">
                  <a:moveTo>
                    <a:pt x="821" y="0"/>
                  </a:moveTo>
                  <a:cubicBezTo>
                    <a:pt x="821" y="625"/>
                    <a:pt x="625" y="821"/>
                    <a:pt x="1" y="821"/>
                  </a:cubicBezTo>
                  <a:cubicBezTo>
                    <a:pt x="625" y="821"/>
                    <a:pt x="821" y="1017"/>
                    <a:pt x="821" y="1642"/>
                  </a:cubicBezTo>
                  <a:cubicBezTo>
                    <a:pt x="821" y="1017"/>
                    <a:pt x="1036" y="821"/>
                    <a:pt x="1660" y="821"/>
                  </a:cubicBezTo>
                  <a:cubicBezTo>
                    <a:pt x="1036" y="821"/>
                    <a:pt x="821" y="625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28044" y="2779639"/>
              <a:ext cx="78066" cy="77266"/>
            </a:xfrm>
            <a:custGeom>
              <a:avLst/>
              <a:gdLst/>
              <a:ahLst/>
              <a:cxnLst/>
              <a:rect l="l" t="t" r="r" b="b"/>
              <a:pathLst>
                <a:path w="1660" h="1643" extrusionOk="0">
                  <a:moveTo>
                    <a:pt x="839" y="1"/>
                  </a:moveTo>
                  <a:cubicBezTo>
                    <a:pt x="839" y="625"/>
                    <a:pt x="625" y="821"/>
                    <a:pt x="0" y="821"/>
                  </a:cubicBezTo>
                  <a:cubicBezTo>
                    <a:pt x="625" y="821"/>
                    <a:pt x="839" y="1018"/>
                    <a:pt x="839" y="1642"/>
                  </a:cubicBezTo>
                  <a:cubicBezTo>
                    <a:pt x="839" y="1018"/>
                    <a:pt x="1035" y="821"/>
                    <a:pt x="1659" y="821"/>
                  </a:cubicBezTo>
                  <a:cubicBezTo>
                    <a:pt x="1035" y="821"/>
                    <a:pt x="839" y="625"/>
                    <a:pt x="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7868247" y="4428520"/>
              <a:ext cx="78066" cy="78066"/>
            </a:xfrm>
            <a:custGeom>
              <a:avLst/>
              <a:gdLst/>
              <a:ahLst/>
              <a:cxnLst/>
              <a:rect l="l" t="t" r="r" b="b"/>
              <a:pathLst>
                <a:path w="1660" h="1660" extrusionOk="0">
                  <a:moveTo>
                    <a:pt x="821" y="1"/>
                  </a:moveTo>
                  <a:cubicBezTo>
                    <a:pt x="821" y="643"/>
                    <a:pt x="625" y="839"/>
                    <a:pt x="1" y="839"/>
                  </a:cubicBezTo>
                  <a:cubicBezTo>
                    <a:pt x="625" y="839"/>
                    <a:pt x="821" y="1036"/>
                    <a:pt x="821" y="1660"/>
                  </a:cubicBezTo>
                  <a:cubicBezTo>
                    <a:pt x="821" y="1036"/>
                    <a:pt x="1036" y="839"/>
                    <a:pt x="1660" y="839"/>
                  </a:cubicBezTo>
                  <a:cubicBezTo>
                    <a:pt x="1036" y="839"/>
                    <a:pt x="821" y="643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3509751" y="4217457"/>
              <a:ext cx="149396" cy="149396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1" y="1856"/>
                  </a:cubicBezTo>
                  <a:cubicBezTo>
                    <a:pt x="1410" y="1856"/>
                    <a:pt x="1856" y="2302"/>
                    <a:pt x="1856" y="3730"/>
                  </a:cubicBezTo>
                  <a:cubicBezTo>
                    <a:pt x="1856" y="2302"/>
                    <a:pt x="2320" y="1856"/>
                    <a:pt x="3730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7009796" y="4167840"/>
              <a:ext cx="101533" cy="102254"/>
            </a:xfrm>
            <a:custGeom>
              <a:avLst/>
              <a:gdLst/>
              <a:ahLst/>
              <a:cxnLst/>
              <a:rect l="l" t="t" r="r" b="b"/>
              <a:pathLst>
                <a:path w="2535" h="2553" extrusionOk="0">
                  <a:moveTo>
                    <a:pt x="1267" y="1"/>
                  </a:moveTo>
                  <a:cubicBezTo>
                    <a:pt x="1267" y="964"/>
                    <a:pt x="964" y="1268"/>
                    <a:pt x="0" y="1268"/>
                  </a:cubicBezTo>
                  <a:cubicBezTo>
                    <a:pt x="964" y="1268"/>
                    <a:pt x="1267" y="1589"/>
                    <a:pt x="1267" y="2552"/>
                  </a:cubicBezTo>
                  <a:cubicBezTo>
                    <a:pt x="1267" y="1589"/>
                    <a:pt x="1571" y="1268"/>
                    <a:pt x="2534" y="1268"/>
                  </a:cubicBezTo>
                  <a:cubicBezTo>
                    <a:pt x="1571" y="1268"/>
                    <a:pt x="1267" y="964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200548" y="4769943"/>
              <a:ext cx="102254" cy="101493"/>
            </a:xfrm>
            <a:custGeom>
              <a:avLst/>
              <a:gdLst/>
              <a:ahLst/>
              <a:cxnLst/>
              <a:rect l="l" t="t" r="r" b="b"/>
              <a:pathLst>
                <a:path w="2553" h="2534" extrusionOk="0">
                  <a:moveTo>
                    <a:pt x="1267" y="0"/>
                  </a:moveTo>
                  <a:cubicBezTo>
                    <a:pt x="1267" y="964"/>
                    <a:pt x="964" y="1267"/>
                    <a:pt x="1" y="1267"/>
                  </a:cubicBezTo>
                  <a:cubicBezTo>
                    <a:pt x="964" y="1267"/>
                    <a:pt x="1267" y="1570"/>
                    <a:pt x="1267" y="2534"/>
                  </a:cubicBezTo>
                  <a:cubicBezTo>
                    <a:pt x="1267" y="1570"/>
                    <a:pt x="1589" y="1267"/>
                    <a:pt x="2552" y="1267"/>
                  </a:cubicBezTo>
                  <a:cubicBezTo>
                    <a:pt x="1589" y="1267"/>
                    <a:pt x="1267" y="964"/>
                    <a:pt x="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5703315" y="4224568"/>
              <a:ext cx="102254" cy="102214"/>
            </a:xfrm>
            <a:custGeom>
              <a:avLst/>
              <a:gdLst/>
              <a:ahLst/>
              <a:cxnLst/>
              <a:rect l="l" t="t" r="r" b="b"/>
              <a:pathLst>
                <a:path w="2553" h="2552" extrusionOk="0">
                  <a:moveTo>
                    <a:pt x="1286" y="0"/>
                  </a:moveTo>
                  <a:cubicBezTo>
                    <a:pt x="1286" y="964"/>
                    <a:pt x="982" y="1267"/>
                    <a:pt x="1" y="1267"/>
                  </a:cubicBezTo>
                  <a:cubicBezTo>
                    <a:pt x="982" y="1267"/>
                    <a:pt x="1286" y="1570"/>
                    <a:pt x="1286" y="2552"/>
                  </a:cubicBezTo>
                  <a:cubicBezTo>
                    <a:pt x="1286" y="1570"/>
                    <a:pt x="1589" y="1267"/>
                    <a:pt x="2552" y="1267"/>
                  </a:cubicBezTo>
                  <a:cubicBezTo>
                    <a:pt x="1589" y="1267"/>
                    <a:pt x="1286" y="964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713175" y="4344607"/>
              <a:ext cx="40052" cy="40053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1000"/>
                  </a:cubicBezTo>
                  <a:cubicBezTo>
                    <a:pt x="500" y="625"/>
                    <a:pt x="607" y="500"/>
                    <a:pt x="1000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1420648" y="4380333"/>
              <a:ext cx="40052" cy="39332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1"/>
                  </a:moveTo>
                  <a:cubicBezTo>
                    <a:pt x="500" y="375"/>
                    <a:pt x="375" y="482"/>
                    <a:pt x="1" y="482"/>
                  </a:cubicBezTo>
                  <a:cubicBezTo>
                    <a:pt x="375" y="482"/>
                    <a:pt x="500" y="607"/>
                    <a:pt x="500" y="982"/>
                  </a:cubicBezTo>
                  <a:cubicBezTo>
                    <a:pt x="500" y="607"/>
                    <a:pt x="625" y="482"/>
                    <a:pt x="1000" y="482"/>
                  </a:cubicBezTo>
                  <a:cubicBezTo>
                    <a:pt x="625" y="482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836634" y="4729888"/>
              <a:ext cx="40093" cy="40053"/>
            </a:xfrm>
            <a:custGeom>
              <a:avLst/>
              <a:gdLst/>
              <a:ahLst/>
              <a:cxnLst/>
              <a:rect l="l" t="t" r="r" b="b"/>
              <a:pathLst>
                <a:path w="1001" h="1000" extrusionOk="0">
                  <a:moveTo>
                    <a:pt x="500" y="0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25"/>
                    <a:pt x="500" y="999"/>
                  </a:cubicBezTo>
                  <a:cubicBezTo>
                    <a:pt x="500" y="625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18"/>
          <p:cNvGrpSpPr/>
          <p:nvPr/>
        </p:nvGrpSpPr>
        <p:grpSpPr>
          <a:xfrm flipH="1">
            <a:off x="8036575" y="418025"/>
            <a:ext cx="1107420" cy="841811"/>
            <a:chOff x="0" y="3839250"/>
            <a:chExt cx="1107420" cy="841811"/>
          </a:xfrm>
        </p:grpSpPr>
        <p:sp>
          <p:nvSpPr>
            <p:cNvPr id="664" name="Google Shape;664;p18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8"/>
          <p:cNvGrpSpPr/>
          <p:nvPr/>
        </p:nvGrpSpPr>
        <p:grpSpPr>
          <a:xfrm>
            <a:off x="-199900" y="3691660"/>
            <a:ext cx="919896" cy="491580"/>
            <a:chOff x="7989250" y="48422"/>
            <a:chExt cx="919896" cy="491580"/>
          </a:xfrm>
        </p:grpSpPr>
        <p:sp>
          <p:nvSpPr>
            <p:cNvPr id="668" name="Google Shape;668;p18"/>
            <p:cNvSpPr/>
            <p:nvPr/>
          </p:nvSpPr>
          <p:spPr>
            <a:xfrm>
              <a:off x="7989250" y="48422"/>
              <a:ext cx="919896" cy="491580"/>
            </a:xfrm>
            <a:custGeom>
              <a:avLst/>
              <a:gdLst/>
              <a:ahLst/>
              <a:cxnLst/>
              <a:rect l="l" t="t" r="r" b="b"/>
              <a:pathLst>
                <a:path w="26872" h="14359" extrusionOk="0">
                  <a:moveTo>
                    <a:pt x="11690" y="1"/>
                  </a:moveTo>
                  <a:cubicBezTo>
                    <a:pt x="10526" y="1"/>
                    <a:pt x="9531" y="750"/>
                    <a:pt x="9172" y="1825"/>
                  </a:cubicBezTo>
                  <a:cubicBezTo>
                    <a:pt x="8815" y="1647"/>
                    <a:pt x="8441" y="1558"/>
                    <a:pt x="8030" y="1522"/>
                  </a:cubicBezTo>
                  <a:cubicBezTo>
                    <a:pt x="7974" y="1519"/>
                    <a:pt x="7919" y="1518"/>
                    <a:pt x="7863" y="1518"/>
                  </a:cubicBezTo>
                  <a:cubicBezTo>
                    <a:pt x="6188" y="1518"/>
                    <a:pt x="4797" y="2808"/>
                    <a:pt x="4694" y="4484"/>
                  </a:cubicBezTo>
                  <a:cubicBezTo>
                    <a:pt x="4694" y="4644"/>
                    <a:pt x="4694" y="4805"/>
                    <a:pt x="4711" y="4948"/>
                  </a:cubicBezTo>
                  <a:cubicBezTo>
                    <a:pt x="4700" y="4948"/>
                    <a:pt x="4689" y="4948"/>
                    <a:pt x="4677" y="4948"/>
                  </a:cubicBezTo>
                  <a:cubicBezTo>
                    <a:pt x="2284" y="4948"/>
                    <a:pt x="286" y="6815"/>
                    <a:pt x="144" y="9230"/>
                  </a:cubicBezTo>
                  <a:cubicBezTo>
                    <a:pt x="1" y="11728"/>
                    <a:pt x="1910" y="13887"/>
                    <a:pt x="4426" y="14030"/>
                  </a:cubicBezTo>
                  <a:cubicBezTo>
                    <a:pt x="4426" y="14030"/>
                    <a:pt x="9947" y="14359"/>
                    <a:pt x="15329" y="14359"/>
                  </a:cubicBezTo>
                  <a:cubicBezTo>
                    <a:pt x="20049" y="14359"/>
                    <a:pt x="24663" y="14106"/>
                    <a:pt x="25355" y="13155"/>
                  </a:cubicBezTo>
                  <a:cubicBezTo>
                    <a:pt x="26212" y="12638"/>
                    <a:pt x="26765" y="11924"/>
                    <a:pt x="26818" y="11121"/>
                  </a:cubicBezTo>
                  <a:cubicBezTo>
                    <a:pt x="26872" y="10015"/>
                    <a:pt x="26016" y="8998"/>
                    <a:pt x="24660" y="8356"/>
                  </a:cubicBezTo>
                  <a:cubicBezTo>
                    <a:pt x="24802" y="7999"/>
                    <a:pt x="24891" y="7624"/>
                    <a:pt x="24909" y="7214"/>
                  </a:cubicBezTo>
                  <a:cubicBezTo>
                    <a:pt x="25034" y="5126"/>
                    <a:pt x="23446" y="3342"/>
                    <a:pt x="21359" y="3217"/>
                  </a:cubicBezTo>
                  <a:cubicBezTo>
                    <a:pt x="21281" y="3211"/>
                    <a:pt x="21203" y="3208"/>
                    <a:pt x="21126" y="3208"/>
                  </a:cubicBezTo>
                  <a:cubicBezTo>
                    <a:pt x="20758" y="3208"/>
                    <a:pt x="20395" y="3274"/>
                    <a:pt x="20056" y="3378"/>
                  </a:cubicBezTo>
                  <a:cubicBezTo>
                    <a:pt x="19378" y="1629"/>
                    <a:pt x="17719" y="362"/>
                    <a:pt x="15738" y="237"/>
                  </a:cubicBezTo>
                  <a:cubicBezTo>
                    <a:pt x="15633" y="230"/>
                    <a:pt x="15529" y="227"/>
                    <a:pt x="15426" y="227"/>
                  </a:cubicBezTo>
                  <a:cubicBezTo>
                    <a:pt x="14718" y="227"/>
                    <a:pt x="14043" y="383"/>
                    <a:pt x="13436" y="648"/>
                  </a:cubicBezTo>
                  <a:cubicBezTo>
                    <a:pt x="13008" y="291"/>
                    <a:pt x="12455" y="41"/>
                    <a:pt x="11849" y="5"/>
                  </a:cubicBezTo>
                  <a:cubicBezTo>
                    <a:pt x="11795" y="2"/>
                    <a:pt x="11743" y="1"/>
                    <a:pt x="1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" name="Google Shape;669;p18"/>
            <p:cNvGrpSpPr/>
            <p:nvPr/>
          </p:nvGrpSpPr>
          <p:grpSpPr>
            <a:xfrm>
              <a:off x="8183698" y="187258"/>
              <a:ext cx="480624" cy="124911"/>
              <a:chOff x="92144" y="4013300"/>
              <a:chExt cx="706488" cy="183611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92144" y="4037174"/>
                <a:ext cx="362148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2991" extrusionOk="0">
                    <a:moveTo>
                      <a:pt x="3543" y="1"/>
                    </a:moveTo>
                    <a:cubicBezTo>
                      <a:pt x="2988" y="1"/>
                      <a:pt x="2433" y="88"/>
                      <a:pt x="1910" y="278"/>
                    </a:cubicBezTo>
                    <a:cubicBezTo>
                      <a:pt x="1142" y="564"/>
                      <a:pt x="447" y="1027"/>
                      <a:pt x="0" y="1688"/>
                    </a:cubicBezTo>
                    <a:cubicBezTo>
                      <a:pt x="786" y="1509"/>
                      <a:pt x="1464" y="1384"/>
                      <a:pt x="2159" y="1349"/>
                    </a:cubicBezTo>
                    <a:cubicBezTo>
                      <a:pt x="2377" y="1331"/>
                      <a:pt x="2592" y="1323"/>
                      <a:pt x="2806" y="1323"/>
                    </a:cubicBezTo>
                    <a:cubicBezTo>
                      <a:pt x="3259" y="1323"/>
                      <a:pt x="3704" y="1359"/>
                      <a:pt x="4140" y="1420"/>
                    </a:cubicBezTo>
                    <a:cubicBezTo>
                      <a:pt x="4800" y="1527"/>
                      <a:pt x="5425" y="1705"/>
                      <a:pt x="6067" y="1973"/>
                    </a:cubicBezTo>
                    <a:cubicBezTo>
                      <a:pt x="6138" y="2009"/>
                      <a:pt x="6228" y="2027"/>
                      <a:pt x="6299" y="2080"/>
                    </a:cubicBezTo>
                    <a:cubicBezTo>
                      <a:pt x="6370" y="2116"/>
                      <a:pt x="6460" y="2152"/>
                      <a:pt x="6531" y="2187"/>
                    </a:cubicBezTo>
                    <a:cubicBezTo>
                      <a:pt x="6691" y="2259"/>
                      <a:pt x="6852" y="2330"/>
                      <a:pt x="7013" y="2419"/>
                    </a:cubicBezTo>
                    <a:cubicBezTo>
                      <a:pt x="7334" y="2598"/>
                      <a:pt x="7655" y="2776"/>
                      <a:pt x="7994" y="2990"/>
                    </a:cubicBezTo>
                    <a:cubicBezTo>
                      <a:pt x="7887" y="2598"/>
                      <a:pt x="7691" y="2241"/>
                      <a:pt x="7459" y="1920"/>
                    </a:cubicBezTo>
                    <a:cubicBezTo>
                      <a:pt x="7352" y="1759"/>
                      <a:pt x="7227" y="1598"/>
                      <a:pt x="7066" y="1456"/>
                    </a:cubicBezTo>
                    <a:cubicBezTo>
                      <a:pt x="6923" y="1313"/>
                      <a:pt x="6781" y="1170"/>
                      <a:pt x="6620" y="1045"/>
                    </a:cubicBezTo>
                    <a:cubicBezTo>
                      <a:pt x="5978" y="546"/>
                      <a:pt x="5193" y="189"/>
                      <a:pt x="4372" y="64"/>
                    </a:cubicBezTo>
                    <a:cubicBezTo>
                      <a:pt x="4098" y="22"/>
                      <a:pt x="3821" y="1"/>
                      <a:pt x="3543" y="1"/>
                    </a:cubicBezTo>
                    <a:close/>
                  </a:path>
                </a:pathLst>
              </a:custGeom>
              <a:solidFill>
                <a:srgbClr val="000000">
                  <a:alpha val="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433267" y="4013300"/>
                <a:ext cx="365365" cy="183611"/>
              </a:xfrm>
              <a:custGeom>
                <a:avLst/>
                <a:gdLst/>
                <a:ahLst/>
                <a:cxnLst/>
                <a:rect l="l" t="t" r="r" b="b"/>
                <a:pathLst>
                  <a:path w="8065" h="4053" extrusionOk="0">
                    <a:moveTo>
                      <a:pt x="5051" y="0"/>
                    </a:moveTo>
                    <a:cubicBezTo>
                      <a:pt x="4370" y="0"/>
                      <a:pt x="3679" y="131"/>
                      <a:pt x="3051" y="377"/>
                    </a:cubicBezTo>
                    <a:cubicBezTo>
                      <a:pt x="2213" y="698"/>
                      <a:pt x="1481" y="1198"/>
                      <a:pt x="928" y="1840"/>
                    </a:cubicBezTo>
                    <a:cubicBezTo>
                      <a:pt x="393" y="2482"/>
                      <a:pt x="36" y="3250"/>
                      <a:pt x="0" y="4052"/>
                    </a:cubicBezTo>
                    <a:cubicBezTo>
                      <a:pt x="607" y="3499"/>
                      <a:pt x="1178" y="3018"/>
                      <a:pt x="1767" y="2625"/>
                    </a:cubicBezTo>
                    <a:cubicBezTo>
                      <a:pt x="2355" y="2215"/>
                      <a:pt x="2998" y="1911"/>
                      <a:pt x="3640" y="1662"/>
                    </a:cubicBezTo>
                    <a:cubicBezTo>
                      <a:pt x="4300" y="1394"/>
                      <a:pt x="4978" y="1233"/>
                      <a:pt x="5710" y="1108"/>
                    </a:cubicBezTo>
                    <a:cubicBezTo>
                      <a:pt x="5799" y="1108"/>
                      <a:pt x="5888" y="1091"/>
                      <a:pt x="5977" y="1073"/>
                    </a:cubicBezTo>
                    <a:cubicBezTo>
                      <a:pt x="6084" y="1073"/>
                      <a:pt x="6174" y="1055"/>
                      <a:pt x="6263" y="1055"/>
                    </a:cubicBezTo>
                    <a:cubicBezTo>
                      <a:pt x="6459" y="1019"/>
                      <a:pt x="6655" y="1001"/>
                      <a:pt x="6834" y="1001"/>
                    </a:cubicBezTo>
                    <a:cubicBezTo>
                      <a:pt x="7226" y="983"/>
                      <a:pt x="7637" y="983"/>
                      <a:pt x="8065" y="966"/>
                    </a:cubicBezTo>
                    <a:cubicBezTo>
                      <a:pt x="7744" y="698"/>
                      <a:pt x="7369" y="484"/>
                      <a:pt x="6959" y="341"/>
                    </a:cubicBezTo>
                    <a:cubicBezTo>
                      <a:pt x="6762" y="252"/>
                      <a:pt x="6548" y="181"/>
                      <a:pt x="6334" y="145"/>
                    </a:cubicBezTo>
                    <a:cubicBezTo>
                      <a:pt x="6120" y="91"/>
                      <a:pt x="5906" y="56"/>
                      <a:pt x="5674" y="38"/>
                    </a:cubicBezTo>
                    <a:cubicBezTo>
                      <a:pt x="5469" y="13"/>
                      <a:pt x="5260" y="0"/>
                      <a:pt x="5051" y="0"/>
                    </a:cubicBezTo>
                    <a:close/>
                  </a:path>
                </a:pathLst>
              </a:custGeom>
              <a:solidFill>
                <a:srgbClr val="000000">
                  <a:alpha val="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2" name="Google Shape;672;p18"/>
          <p:cNvSpPr txBox="1">
            <a:spLocks noGrp="1"/>
          </p:cNvSpPr>
          <p:nvPr>
            <p:ph type="title"/>
          </p:nvPr>
        </p:nvSpPr>
        <p:spPr>
          <a:xfrm>
            <a:off x="2119288" y="1867788"/>
            <a:ext cx="49128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3" name="Google Shape;673;p18"/>
          <p:cNvSpPr txBox="1">
            <a:spLocks noGrp="1"/>
          </p:cNvSpPr>
          <p:nvPr>
            <p:ph type="subTitle" idx="1"/>
          </p:nvPr>
        </p:nvSpPr>
        <p:spPr>
          <a:xfrm>
            <a:off x="2119288" y="2818313"/>
            <a:ext cx="4912800" cy="4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4" name="Google Shape;674;p18"/>
          <p:cNvSpPr txBox="1">
            <a:spLocks noGrp="1"/>
          </p:cNvSpPr>
          <p:nvPr>
            <p:ph type="title" idx="2" hasCustomPrompt="1"/>
          </p:nvPr>
        </p:nvSpPr>
        <p:spPr>
          <a:xfrm>
            <a:off x="4099638" y="3762544"/>
            <a:ext cx="944700" cy="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9"/>
          <p:cNvGrpSpPr/>
          <p:nvPr/>
        </p:nvGrpSpPr>
        <p:grpSpPr>
          <a:xfrm rot="-8431358">
            <a:off x="-303130" y="-1784474"/>
            <a:ext cx="3302427" cy="5554924"/>
            <a:chOff x="1031675" y="995825"/>
            <a:chExt cx="819450" cy="1378375"/>
          </a:xfrm>
        </p:grpSpPr>
        <p:sp>
          <p:nvSpPr>
            <p:cNvPr id="677" name="Google Shape;677;p19"/>
            <p:cNvSpPr/>
            <p:nvPr/>
          </p:nvSpPr>
          <p:spPr>
            <a:xfrm>
              <a:off x="1157900" y="995825"/>
              <a:ext cx="693225" cy="1318600"/>
            </a:xfrm>
            <a:custGeom>
              <a:avLst/>
              <a:gdLst/>
              <a:ahLst/>
              <a:cxnLst/>
              <a:rect l="l" t="t" r="r" b="b"/>
              <a:pathLst>
                <a:path w="27729" h="52744" extrusionOk="0">
                  <a:moveTo>
                    <a:pt x="26104" y="1"/>
                  </a:moveTo>
                  <a:lnTo>
                    <a:pt x="25141" y="304"/>
                  </a:lnTo>
                  <a:cubicBezTo>
                    <a:pt x="25569" y="1660"/>
                    <a:pt x="25944" y="3052"/>
                    <a:pt x="26229" y="4479"/>
                  </a:cubicBezTo>
                  <a:lnTo>
                    <a:pt x="26318" y="5015"/>
                  </a:lnTo>
                  <a:lnTo>
                    <a:pt x="26408" y="5568"/>
                  </a:lnTo>
                  <a:cubicBezTo>
                    <a:pt x="26479" y="5925"/>
                    <a:pt x="26515" y="6299"/>
                    <a:pt x="26568" y="6656"/>
                  </a:cubicBezTo>
                  <a:cubicBezTo>
                    <a:pt x="26640" y="7405"/>
                    <a:pt x="26711" y="8155"/>
                    <a:pt x="26711" y="8922"/>
                  </a:cubicBezTo>
                  <a:cubicBezTo>
                    <a:pt x="26729" y="9672"/>
                    <a:pt x="26693" y="10439"/>
                    <a:pt x="26604" y="11224"/>
                  </a:cubicBezTo>
                  <a:cubicBezTo>
                    <a:pt x="26515" y="11991"/>
                    <a:pt x="26354" y="12776"/>
                    <a:pt x="26140" y="13543"/>
                  </a:cubicBezTo>
                  <a:cubicBezTo>
                    <a:pt x="25908" y="14311"/>
                    <a:pt x="25623" y="15078"/>
                    <a:pt x="25284" y="15792"/>
                  </a:cubicBezTo>
                  <a:cubicBezTo>
                    <a:pt x="24927" y="16505"/>
                    <a:pt x="24516" y="17183"/>
                    <a:pt x="24070" y="17826"/>
                  </a:cubicBezTo>
                  <a:cubicBezTo>
                    <a:pt x="23178" y="19092"/>
                    <a:pt x="22143" y="20181"/>
                    <a:pt x="21180" y="21162"/>
                  </a:cubicBezTo>
                  <a:cubicBezTo>
                    <a:pt x="20216" y="22161"/>
                    <a:pt x="19306" y="23089"/>
                    <a:pt x="18557" y="24035"/>
                  </a:cubicBezTo>
                  <a:cubicBezTo>
                    <a:pt x="18200" y="24499"/>
                    <a:pt x="17861" y="24980"/>
                    <a:pt x="17576" y="25480"/>
                  </a:cubicBezTo>
                  <a:cubicBezTo>
                    <a:pt x="17308" y="25980"/>
                    <a:pt x="17076" y="26479"/>
                    <a:pt x="16880" y="27015"/>
                  </a:cubicBezTo>
                  <a:cubicBezTo>
                    <a:pt x="16523" y="28067"/>
                    <a:pt x="16344" y="29191"/>
                    <a:pt x="16344" y="30387"/>
                  </a:cubicBezTo>
                  <a:cubicBezTo>
                    <a:pt x="16344" y="30976"/>
                    <a:pt x="16362" y="31582"/>
                    <a:pt x="16434" y="32207"/>
                  </a:cubicBezTo>
                  <a:cubicBezTo>
                    <a:pt x="16451" y="32349"/>
                    <a:pt x="16469" y="32510"/>
                    <a:pt x="16487" y="32653"/>
                  </a:cubicBezTo>
                  <a:lnTo>
                    <a:pt x="16559" y="33152"/>
                  </a:lnTo>
                  <a:lnTo>
                    <a:pt x="16630" y="33723"/>
                  </a:lnTo>
                  <a:cubicBezTo>
                    <a:pt x="16648" y="33920"/>
                    <a:pt x="16666" y="34116"/>
                    <a:pt x="16683" y="34312"/>
                  </a:cubicBezTo>
                  <a:cubicBezTo>
                    <a:pt x="16719" y="35097"/>
                    <a:pt x="16737" y="35882"/>
                    <a:pt x="16648" y="36703"/>
                  </a:cubicBezTo>
                  <a:cubicBezTo>
                    <a:pt x="16559" y="37524"/>
                    <a:pt x="16398" y="38345"/>
                    <a:pt x="16112" y="39148"/>
                  </a:cubicBezTo>
                  <a:cubicBezTo>
                    <a:pt x="15845" y="39968"/>
                    <a:pt x="15452" y="40753"/>
                    <a:pt x="14953" y="41467"/>
                  </a:cubicBezTo>
                  <a:cubicBezTo>
                    <a:pt x="14471" y="42181"/>
                    <a:pt x="13900" y="42805"/>
                    <a:pt x="13275" y="43358"/>
                  </a:cubicBezTo>
                  <a:cubicBezTo>
                    <a:pt x="12669" y="43912"/>
                    <a:pt x="12009" y="44393"/>
                    <a:pt x="11331" y="44786"/>
                  </a:cubicBezTo>
                  <a:cubicBezTo>
                    <a:pt x="10670" y="45196"/>
                    <a:pt x="9992" y="45535"/>
                    <a:pt x="9314" y="45856"/>
                  </a:cubicBezTo>
                  <a:cubicBezTo>
                    <a:pt x="7941" y="46463"/>
                    <a:pt x="6602" y="46927"/>
                    <a:pt x="5300" y="47373"/>
                  </a:cubicBezTo>
                  <a:cubicBezTo>
                    <a:pt x="4657" y="47605"/>
                    <a:pt x="4015" y="47819"/>
                    <a:pt x="3408" y="48051"/>
                  </a:cubicBezTo>
                  <a:cubicBezTo>
                    <a:pt x="2802" y="48265"/>
                    <a:pt x="2231" y="48497"/>
                    <a:pt x="1713" y="48765"/>
                  </a:cubicBezTo>
                  <a:cubicBezTo>
                    <a:pt x="1589" y="48818"/>
                    <a:pt x="1464" y="48890"/>
                    <a:pt x="1339" y="48943"/>
                  </a:cubicBezTo>
                  <a:lnTo>
                    <a:pt x="1178" y="49050"/>
                  </a:lnTo>
                  <a:lnTo>
                    <a:pt x="1089" y="49104"/>
                  </a:lnTo>
                  <a:lnTo>
                    <a:pt x="1018" y="49157"/>
                  </a:lnTo>
                  <a:cubicBezTo>
                    <a:pt x="803" y="49282"/>
                    <a:pt x="625" y="49425"/>
                    <a:pt x="482" y="49550"/>
                  </a:cubicBezTo>
                  <a:cubicBezTo>
                    <a:pt x="322" y="49675"/>
                    <a:pt x="232" y="49800"/>
                    <a:pt x="161" y="49907"/>
                  </a:cubicBezTo>
                  <a:cubicBezTo>
                    <a:pt x="125" y="49960"/>
                    <a:pt x="108" y="50014"/>
                    <a:pt x="90" y="50067"/>
                  </a:cubicBezTo>
                  <a:cubicBezTo>
                    <a:pt x="72" y="50103"/>
                    <a:pt x="72" y="50121"/>
                    <a:pt x="54" y="50156"/>
                  </a:cubicBezTo>
                  <a:cubicBezTo>
                    <a:pt x="54" y="50156"/>
                    <a:pt x="36" y="50174"/>
                    <a:pt x="36" y="50192"/>
                  </a:cubicBezTo>
                  <a:cubicBezTo>
                    <a:pt x="36" y="50210"/>
                    <a:pt x="36" y="50228"/>
                    <a:pt x="36" y="50246"/>
                  </a:cubicBezTo>
                  <a:cubicBezTo>
                    <a:pt x="36" y="50246"/>
                    <a:pt x="18" y="50263"/>
                    <a:pt x="18" y="50281"/>
                  </a:cubicBezTo>
                  <a:lnTo>
                    <a:pt x="18" y="50335"/>
                  </a:lnTo>
                  <a:cubicBezTo>
                    <a:pt x="18" y="50371"/>
                    <a:pt x="1" y="50388"/>
                    <a:pt x="1" y="50424"/>
                  </a:cubicBezTo>
                  <a:cubicBezTo>
                    <a:pt x="1" y="50460"/>
                    <a:pt x="1" y="50513"/>
                    <a:pt x="1" y="50549"/>
                  </a:cubicBezTo>
                  <a:cubicBezTo>
                    <a:pt x="1" y="50567"/>
                    <a:pt x="1" y="50585"/>
                    <a:pt x="1" y="50602"/>
                  </a:cubicBezTo>
                  <a:lnTo>
                    <a:pt x="1" y="50674"/>
                  </a:lnTo>
                  <a:cubicBezTo>
                    <a:pt x="1" y="50745"/>
                    <a:pt x="36" y="50852"/>
                    <a:pt x="36" y="50959"/>
                  </a:cubicBezTo>
                  <a:cubicBezTo>
                    <a:pt x="36" y="50995"/>
                    <a:pt x="72" y="51066"/>
                    <a:pt x="72" y="51120"/>
                  </a:cubicBezTo>
                  <a:lnTo>
                    <a:pt x="108" y="51281"/>
                  </a:lnTo>
                  <a:cubicBezTo>
                    <a:pt x="232" y="51727"/>
                    <a:pt x="464" y="52226"/>
                    <a:pt x="732" y="52744"/>
                  </a:cubicBezTo>
                  <a:lnTo>
                    <a:pt x="1624" y="52262"/>
                  </a:lnTo>
                  <a:cubicBezTo>
                    <a:pt x="1374" y="51798"/>
                    <a:pt x="1178" y="51352"/>
                    <a:pt x="1089" y="51013"/>
                  </a:cubicBezTo>
                  <a:lnTo>
                    <a:pt x="1053" y="50888"/>
                  </a:lnTo>
                  <a:lnTo>
                    <a:pt x="1053" y="50834"/>
                  </a:lnTo>
                  <a:lnTo>
                    <a:pt x="1035" y="50799"/>
                  </a:lnTo>
                  <a:lnTo>
                    <a:pt x="1035" y="50781"/>
                  </a:lnTo>
                  <a:cubicBezTo>
                    <a:pt x="1035" y="50710"/>
                    <a:pt x="1018" y="50638"/>
                    <a:pt x="1018" y="50602"/>
                  </a:cubicBezTo>
                  <a:cubicBezTo>
                    <a:pt x="1018" y="50585"/>
                    <a:pt x="1018" y="50585"/>
                    <a:pt x="1018" y="50567"/>
                  </a:cubicBezTo>
                  <a:lnTo>
                    <a:pt x="1018" y="50549"/>
                  </a:lnTo>
                  <a:cubicBezTo>
                    <a:pt x="1018" y="50531"/>
                    <a:pt x="1018" y="50513"/>
                    <a:pt x="1018" y="50495"/>
                  </a:cubicBezTo>
                  <a:cubicBezTo>
                    <a:pt x="1018" y="50478"/>
                    <a:pt x="1018" y="50478"/>
                    <a:pt x="1018" y="50478"/>
                  </a:cubicBezTo>
                  <a:cubicBezTo>
                    <a:pt x="1018" y="50478"/>
                    <a:pt x="1018" y="50460"/>
                    <a:pt x="1018" y="50460"/>
                  </a:cubicBezTo>
                  <a:cubicBezTo>
                    <a:pt x="1018" y="50460"/>
                    <a:pt x="1018" y="50460"/>
                    <a:pt x="1018" y="50442"/>
                  </a:cubicBezTo>
                  <a:cubicBezTo>
                    <a:pt x="1035" y="50424"/>
                    <a:pt x="1071" y="50371"/>
                    <a:pt x="1160" y="50299"/>
                  </a:cubicBezTo>
                  <a:cubicBezTo>
                    <a:pt x="1250" y="50210"/>
                    <a:pt x="1374" y="50103"/>
                    <a:pt x="1553" y="49996"/>
                  </a:cubicBezTo>
                  <a:lnTo>
                    <a:pt x="1624" y="49960"/>
                  </a:lnTo>
                  <a:lnTo>
                    <a:pt x="1696" y="49924"/>
                  </a:lnTo>
                  <a:lnTo>
                    <a:pt x="1838" y="49835"/>
                  </a:lnTo>
                  <a:lnTo>
                    <a:pt x="1999" y="49746"/>
                  </a:lnTo>
                  <a:cubicBezTo>
                    <a:pt x="2052" y="49728"/>
                    <a:pt x="2106" y="49693"/>
                    <a:pt x="2160" y="49657"/>
                  </a:cubicBezTo>
                  <a:cubicBezTo>
                    <a:pt x="2623" y="49443"/>
                    <a:pt x="3177" y="49211"/>
                    <a:pt x="3765" y="48997"/>
                  </a:cubicBezTo>
                  <a:cubicBezTo>
                    <a:pt x="4354" y="48783"/>
                    <a:pt x="4979" y="48551"/>
                    <a:pt x="5639" y="48336"/>
                  </a:cubicBezTo>
                  <a:cubicBezTo>
                    <a:pt x="6923" y="47890"/>
                    <a:pt x="8315" y="47409"/>
                    <a:pt x="9725" y="46766"/>
                  </a:cubicBezTo>
                  <a:cubicBezTo>
                    <a:pt x="10438" y="46445"/>
                    <a:pt x="11152" y="46088"/>
                    <a:pt x="11866" y="45660"/>
                  </a:cubicBezTo>
                  <a:cubicBezTo>
                    <a:pt x="12580" y="45214"/>
                    <a:pt x="13293" y="44714"/>
                    <a:pt x="13953" y="44108"/>
                  </a:cubicBezTo>
                  <a:cubicBezTo>
                    <a:pt x="14632" y="43519"/>
                    <a:pt x="15256" y="42823"/>
                    <a:pt x="15791" y="42020"/>
                  </a:cubicBezTo>
                  <a:cubicBezTo>
                    <a:pt x="16327" y="41235"/>
                    <a:pt x="16755" y="40379"/>
                    <a:pt x="17076" y="39487"/>
                  </a:cubicBezTo>
                  <a:cubicBezTo>
                    <a:pt x="17379" y="38594"/>
                    <a:pt x="17558" y="37684"/>
                    <a:pt x="17647" y="36810"/>
                  </a:cubicBezTo>
                  <a:cubicBezTo>
                    <a:pt x="17754" y="35918"/>
                    <a:pt x="17736" y="35079"/>
                    <a:pt x="17683" y="34241"/>
                  </a:cubicBezTo>
                  <a:cubicBezTo>
                    <a:pt x="17665" y="34027"/>
                    <a:pt x="17647" y="33830"/>
                    <a:pt x="17629" y="33616"/>
                  </a:cubicBezTo>
                  <a:lnTo>
                    <a:pt x="17558" y="33010"/>
                  </a:lnTo>
                  <a:lnTo>
                    <a:pt x="17486" y="32528"/>
                  </a:lnTo>
                  <a:cubicBezTo>
                    <a:pt x="17468" y="32385"/>
                    <a:pt x="17451" y="32242"/>
                    <a:pt x="17433" y="32100"/>
                  </a:cubicBezTo>
                  <a:cubicBezTo>
                    <a:pt x="17379" y="31511"/>
                    <a:pt x="17344" y="30940"/>
                    <a:pt x="17344" y="30405"/>
                  </a:cubicBezTo>
                  <a:cubicBezTo>
                    <a:pt x="17361" y="29298"/>
                    <a:pt x="17522" y="28281"/>
                    <a:pt x="17843" y="27336"/>
                  </a:cubicBezTo>
                  <a:cubicBezTo>
                    <a:pt x="18004" y="26872"/>
                    <a:pt x="18200" y="26426"/>
                    <a:pt x="18468" y="25980"/>
                  </a:cubicBezTo>
                  <a:cubicBezTo>
                    <a:pt x="18717" y="25534"/>
                    <a:pt x="19021" y="25105"/>
                    <a:pt x="19360" y="24659"/>
                  </a:cubicBezTo>
                  <a:cubicBezTo>
                    <a:pt x="20056" y="23767"/>
                    <a:pt x="20930" y="22875"/>
                    <a:pt x="21911" y="21876"/>
                  </a:cubicBezTo>
                  <a:cubicBezTo>
                    <a:pt x="22875" y="20877"/>
                    <a:pt x="23945" y="19753"/>
                    <a:pt x="24891" y="18397"/>
                  </a:cubicBezTo>
                  <a:cubicBezTo>
                    <a:pt x="25373" y="17736"/>
                    <a:pt x="25801" y="17005"/>
                    <a:pt x="26176" y="16238"/>
                  </a:cubicBezTo>
                  <a:cubicBezTo>
                    <a:pt x="26550" y="15453"/>
                    <a:pt x="26872" y="14650"/>
                    <a:pt x="27104" y="13829"/>
                  </a:cubicBezTo>
                  <a:cubicBezTo>
                    <a:pt x="27335" y="13008"/>
                    <a:pt x="27496" y="12169"/>
                    <a:pt x="27603" y="11349"/>
                  </a:cubicBezTo>
                  <a:cubicBezTo>
                    <a:pt x="27692" y="10510"/>
                    <a:pt x="27728" y="9707"/>
                    <a:pt x="27728" y="8904"/>
                  </a:cubicBezTo>
                  <a:cubicBezTo>
                    <a:pt x="27710" y="8101"/>
                    <a:pt x="27657" y="7316"/>
                    <a:pt x="27567" y="6549"/>
                  </a:cubicBezTo>
                  <a:cubicBezTo>
                    <a:pt x="27514" y="6174"/>
                    <a:pt x="27478" y="5782"/>
                    <a:pt x="27407" y="5407"/>
                  </a:cubicBezTo>
                  <a:lnTo>
                    <a:pt x="27318" y="4854"/>
                  </a:lnTo>
                  <a:lnTo>
                    <a:pt x="27211" y="4283"/>
                  </a:lnTo>
                  <a:cubicBezTo>
                    <a:pt x="26925" y="2820"/>
                    <a:pt x="26550" y="1393"/>
                    <a:pt x="26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1132475" y="1003425"/>
              <a:ext cx="693650" cy="1323050"/>
            </a:xfrm>
            <a:custGeom>
              <a:avLst/>
              <a:gdLst/>
              <a:ahLst/>
              <a:cxnLst/>
              <a:rect l="l" t="t" r="r" b="b"/>
              <a:pathLst>
                <a:path w="27746" h="52922" extrusionOk="0">
                  <a:moveTo>
                    <a:pt x="26158" y="0"/>
                  </a:moveTo>
                  <a:lnTo>
                    <a:pt x="25194" y="303"/>
                  </a:lnTo>
                  <a:cubicBezTo>
                    <a:pt x="25623" y="1624"/>
                    <a:pt x="25979" y="2980"/>
                    <a:pt x="26247" y="4372"/>
                  </a:cubicBezTo>
                  <a:lnTo>
                    <a:pt x="26354" y="4889"/>
                  </a:lnTo>
                  <a:lnTo>
                    <a:pt x="26425" y="5424"/>
                  </a:lnTo>
                  <a:cubicBezTo>
                    <a:pt x="26497" y="5763"/>
                    <a:pt x="26533" y="6120"/>
                    <a:pt x="26586" y="6477"/>
                  </a:cubicBezTo>
                  <a:cubicBezTo>
                    <a:pt x="26657" y="7191"/>
                    <a:pt x="26711" y="7904"/>
                    <a:pt x="26729" y="8618"/>
                  </a:cubicBezTo>
                  <a:cubicBezTo>
                    <a:pt x="26729" y="9350"/>
                    <a:pt x="26693" y="10063"/>
                    <a:pt x="26604" y="10795"/>
                  </a:cubicBezTo>
                  <a:cubicBezTo>
                    <a:pt x="26533" y="11526"/>
                    <a:pt x="26390" y="12258"/>
                    <a:pt x="26176" y="12972"/>
                  </a:cubicBezTo>
                  <a:cubicBezTo>
                    <a:pt x="25783" y="14399"/>
                    <a:pt x="25105" y="15755"/>
                    <a:pt x="24267" y="16933"/>
                  </a:cubicBezTo>
                  <a:cubicBezTo>
                    <a:pt x="23410" y="18128"/>
                    <a:pt x="22447" y="19181"/>
                    <a:pt x="21483" y="20162"/>
                  </a:cubicBezTo>
                  <a:cubicBezTo>
                    <a:pt x="20520" y="21144"/>
                    <a:pt x="19574" y="22089"/>
                    <a:pt x="18789" y="23106"/>
                  </a:cubicBezTo>
                  <a:cubicBezTo>
                    <a:pt x="18396" y="23606"/>
                    <a:pt x="18039" y="24141"/>
                    <a:pt x="17718" y="24676"/>
                  </a:cubicBezTo>
                  <a:cubicBezTo>
                    <a:pt x="17415" y="25230"/>
                    <a:pt x="17147" y="25783"/>
                    <a:pt x="16951" y="26372"/>
                  </a:cubicBezTo>
                  <a:cubicBezTo>
                    <a:pt x="16541" y="27549"/>
                    <a:pt x="16344" y="28798"/>
                    <a:pt x="16344" y="30083"/>
                  </a:cubicBezTo>
                  <a:cubicBezTo>
                    <a:pt x="16344" y="30707"/>
                    <a:pt x="16380" y="31367"/>
                    <a:pt x="16451" y="32010"/>
                  </a:cubicBezTo>
                  <a:cubicBezTo>
                    <a:pt x="16469" y="32170"/>
                    <a:pt x="16487" y="32331"/>
                    <a:pt x="16505" y="32492"/>
                  </a:cubicBezTo>
                  <a:lnTo>
                    <a:pt x="16576" y="32991"/>
                  </a:lnTo>
                  <a:lnTo>
                    <a:pt x="16648" y="33526"/>
                  </a:lnTo>
                  <a:cubicBezTo>
                    <a:pt x="16666" y="33705"/>
                    <a:pt x="16666" y="33901"/>
                    <a:pt x="16683" y="34080"/>
                  </a:cubicBezTo>
                  <a:cubicBezTo>
                    <a:pt x="16737" y="34811"/>
                    <a:pt x="16737" y="35543"/>
                    <a:pt x="16666" y="36292"/>
                  </a:cubicBezTo>
                  <a:cubicBezTo>
                    <a:pt x="16576" y="37041"/>
                    <a:pt x="16434" y="37791"/>
                    <a:pt x="16184" y="38522"/>
                  </a:cubicBezTo>
                  <a:cubicBezTo>
                    <a:pt x="15934" y="39254"/>
                    <a:pt x="15577" y="39950"/>
                    <a:pt x="15149" y="40592"/>
                  </a:cubicBezTo>
                  <a:cubicBezTo>
                    <a:pt x="14703" y="41234"/>
                    <a:pt x="14185" y="41805"/>
                    <a:pt x="13632" y="42305"/>
                  </a:cubicBezTo>
                  <a:cubicBezTo>
                    <a:pt x="13061" y="42805"/>
                    <a:pt x="12455" y="43251"/>
                    <a:pt x="11830" y="43625"/>
                  </a:cubicBezTo>
                  <a:cubicBezTo>
                    <a:pt x="11206" y="44000"/>
                    <a:pt x="10563" y="44339"/>
                    <a:pt x="9903" y="44625"/>
                  </a:cubicBezTo>
                  <a:cubicBezTo>
                    <a:pt x="8601" y="45213"/>
                    <a:pt x="7280" y="45677"/>
                    <a:pt x="5996" y="46123"/>
                  </a:cubicBezTo>
                  <a:cubicBezTo>
                    <a:pt x="4693" y="46569"/>
                    <a:pt x="3426" y="46998"/>
                    <a:pt x="2284" y="47551"/>
                  </a:cubicBezTo>
                  <a:cubicBezTo>
                    <a:pt x="2142" y="47622"/>
                    <a:pt x="2017" y="47693"/>
                    <a:pt x="1874" y="47765"/>
                  </a:cubicBezTo>
                  <a:cubicBezTo>
                    <a:pt x="1749" y="47836"/>
                    <a:pt x="1606" y="47908"/>
                    <a:pt x="1481" y="47997"/>
                  </a:cubicBezTo>
                  <a:cubicBezTo>
                    <a:pt x="1232" y="48157"/>
                    <a:pt x="1018" y="48318"/>
                    <a:pt x="821" y="48496"/>
                  </a:cubicBezTo>
                  <a:cubicBezTo>
                    <a:pt x="607" y="48675"/>
                    <a:pt x="447" y="48871"/>
                    <a:pt x="322" y="49067"/>
                  </a:cubicBezTo>
                  <a:cubicBezTo>
                    <a:pt x="268" y="49174"/>
                    <a:pt x="215" y="49281"/>
                    <a:pt x="161" y="49389"/>
                  </a:cubicBezTo>
                  <a:cubicBezTo>
                    <a:pt x="143" y="49442"/>
                    <a:pt x="125" y="49496"/>
                    <a:pt x="108" y="49549"/>
                  </a:cubicBezTo>
                  <a:cubicBezTo>
                    <a:pt x="90" y="49603"/>
                    <a:pt x="90" y="49656"/>
                    <a:pt x="72" y="49710"/>
                  </a:cubicBezTo>
                  <a:lnTo>
                    <a:pt x="36" y="49799"/>
                  </a:lnTo>
                  <a:lnTo>
                    <a:pt x="36" y="49888"/>
                  </a:lnTo>
                  <a:cubicBezTo>
                    <a:pt x="36" y="49942"/>
                    <a:pt x="18" y="49995"/>
                    <a:pt x="18" y="50049"/>
                  </a:cubicBezTo>
                  <a:lnTo>
                    <a:pt x="1" y="50245"/>
                  </a:lnTo>
                  <a:cubicBezTo>
                    <a:pt x="1" y="50298"/>
                    <a:pt x="18" y="50370"/>
                    <a:pt x="18" y="50441"/>
                  </a:cubicBezTo>
                  <a:cubicBezTo>
                    <a:pt x="18" y="50566"/>
                    <a:pt x="54" y="50691"/>
                    <a:pt x="72" y="50834"/>
                  </a:cubicBezTo>
                  <a:cubicBezTo>
                    <a:pt x="72" y="50887"/>
                    <a:pt x="90" y="50959"/>
                    <a:pt x="108" y="51030"/>
                  </a:cubicBezTo>
                  <a:cubicBezTo>
                    <a:pt x="125" y="51101"/>
                    <a:pt x="143" y="51173"/>
                    <a:pt x="161" y="51244"/>
                  </a:cubicBezTo>
                  <a:cubicBezTo>
                    <a:pt x="322" y="51797"/>
                    <a:pt x="571" y="52368"/>
                    <a:pt x="857" y="52921"/>
                  </a:cubicBezTo>
                  <a:lnTo>
                    <a:pt x="1749" y="52440"/>
                  </a:lnTo>
                  <a:cubicBezTo>
                    <a:pt x="1481" y="51922"/>
                    <a:pt x="1249" y="51423"/>
                    <a:pt x="1125" y="50977"/>
                  </a:cubicBezTo>
                  <a:lnTo>
                    <a:pt x="1089" y="50816"/>
                  </a:lnTo>
                  <a:cubicBezTo>
                    <a:pt x="1089" y="50762"/>
                    <a:pt x="1053" y="50691"/>
                    <a:pt x="1053" y="50655"/>
                  </a:cubicBezTo>
                  <a:cubicBezTo>
                    <a:pt x="1053" y="50548"/>
                    <a:pt x="1018" y="50441"/>
                    <a:pt x="1018" y="50370"/>
                  </a:cubicBezTo>
                  <a:lnTo>
                    <a:pt x="1018" y="50298"/>
                  </a:lnTo>
                  <a:cubicBezTo>
                    <a:pt x="1018" y="50281"/>
                    <a:pt x="1018" y="50263"/>
                    <a:pt x="1018" y="50245"/>
                  </a:cubicBezTo>
                  <a:cubicBezTo>
                    <a:pt x="1018" y="50209"/>
                    <a:pt x="1018" y="50156"/>
                    <a:pt x="1018" y="50120"/>
                  </a:cubicBezTo>
                  <a:cubicBezTo>
                    <a:pt x="1018" y="50084"/>
                    <a:pt x="1035" y="50067"/>
                    <a:pt x="1035" y="50031"/>
                  </a:cubicBezTo>
                  <a:lnTo>
                    <a:pt x="1035" y="49977"/>
                  </a:lnTo>
                  <a:cubicBezTo>
                    <a:pt x="1035" y="49959"/>
                    <a:pt x="1053" y="49942"/>
                    <a:pt x="1053" y="49942"/>
                  </a:cubicBezTo>
                  <a:cubicBezTo>
                    <a:pt x="1053" y="49924"/>
                    <a:pt x="1053" y="49906"/>
                    <a:pt x="1053" y="49888"/>
                  </a:cubicBezTo>
                  <a:cubicBezTo>
                    <a:pt x="1053" y="49870"/>
                    <a:pt x="1071" y="49852"/>
                    <a:pt x="1071" y="49852"/>
                  </a:cubicBezTo>
                  <a:cubicBezTo>
                    <a:pt x="1089" y="49817"/>
                    <a:pt x="1089" y="49799"/>
                    <a:pt x="1107" y="49763"/>
                  </a:cubicBezTo>
                  <a:cubicBezTo>
                    <a:pt x="1125" y="49710"/>
                    <a:pt x="1142" y="49656"/>
                    <a:pt x="1178" y="49603"/>
                  </a:cubicBezTo>
                  <a:cubicBezTo>
                    <a:pt x="1249" y="49496"/>
                    <a:pt x="1339" y="49371"/>
                    <a:pt x="1499" y="49246"/>
                  </a:cubicBezTo>
                  <a:cubicBezTo>
                    <a:pt x="1642" y="49121"/>
                    <a:pt x="1820" y="48978"/>
                    <a:pt x="2035" y="48853"/>
                  </a:cubicBezTo>
                  <a:lnTo>
                    <a:pt x="2106" y="48800"/>
                  </a:lnTo>
                  <a:lnTo>
                    <a:pt x="2195" y="48746"/>
                  </a:lnTo>
                  <a:lnTo>
                    <a:pt x="2356" y="48639"/>
                  </a:lnTo>
                  <a:cubicBezTo>
                    <a:pt x="2481" y="48586"/>
                    <a:pt x="2606" y="48514"/>
                    <a:pt x="2730" y="48461"/>
                  </a:cubicBezTo>
                  <a:cubicBezTo>
                    <a:pt x="3248" y="48193"/>
                    <a:pt x="3819" y="47961"/>
                    <a:pt x="4425" y="47747"/>
                  </a:cubicBezTo>
                  <a:cubicBezTo>
                    <a:pt x="5032" y="47515"/>
                    <a:pt x="5674" y="47301"/>
                    <a:pt x="6317" y="47069"/>
                  </a:cubicBezTo>
                  <a:cubicBezTo>
                    <a:pt x="7619" y="46623"/>
                    <a:pt x="8958" y="46159"/>
                    <a:pt x="10331" y="45552"/>
                  </a:cubicBezTo>
                  <a:cubicBezTo>
                    <a:pt x="11009" y="45231"/>
                    <a:pt x="11687" y="44892"/>
                    <a:pt x="12348" y="44482"/>
                  </a:cubicBezTo>
                  <a:cubicBezTo>
                    <a:pt x="13026" y="44089"/>
                    <a:pt x="13686" y="43608"/>
                    <a:pt x="14292" y="43054"/>
                  </a:cubicBezTo>
                  <a:cubicBezTo>
                    <a:pt x="14917" y="42501"/>
                    <a:pt x="15488" y="41877"/>
                    <a:pt x="15970" y="41163"/>
                  </a:cubicBezTo>
                  <a:cubicBezTo>
                    <a:pt x="16469" y="40449"/>
                    <a:pt x="16862" y="39664"/>
                    <a:pt x="17129" y="38844"/>
                  </a:cubicBezTo>
                  <a:cubicBezTo>
                    <a:pt x="17415" y="38041"/>
                    <a:pt x="17576" y="37220"/>
                    <a:pt x="17665" y="36399"/>
                  </a:cubicBezTo>
                  <a:cubicBezTo>
                    <a:pt x="17754" y="35578"/>
                    <a:pt x="17736" y="34793"/>
                    <a:pt x="17700" y="34008"/>
                  </a:cubicBezTo>
                  <a:cubicBezTo>
                    <a:pt x="17683" y="33812"/>
                    <a:pt x="17665" y="33616"/>
                    <a:pt x="17647" y="33419"/>
                  </a:cubicBezTo>
                  <a:lnTo>
                    <a:pt x="17576" y="32848"/>
                  </a:lnTo>
                  <a:lnTo>
                    <a:pt x="17504" y="32349"/>
                  </a:lnTo>
                  <a:cubicBezTo>
                    <a:pt x="17486" y="32206"/>
                    <a:pt x="17468" y="32045"/>
                    <a:pt x="17451" y="31903"/>
                  </a:cubicBezTo>
                  <a:cubicBezTo>
                    <a:pt x="17379" y="31278"/>
                    <a:pt x="17361" y="30672"/>
                    <a:pt x="17361" y="30083"/>
                  </a:cubicBezTo>
                  <a:cubicBezTo>
                    <a:pt x="17361" y="28887"/>
                    <a:pt x="17540" y="27763"/>
                    <a:pt x="17897" y="26711"/>
                  </a:cubicBezTo>
                  <a:cubicBezTo>
                    <a:pt x="18093" y="26175"/>
                    <a:pt x="18325" y="25676"/>
                    <a:pt x="18593" y="25176"/>
                  </a:cubicBezTo>
                  <a:cubicBezTo>
                    <a:pt x="18878" y="24676"/>
                    <a:pt x="19217" y="24195"/>
                    <a:pt x="19592" y="23731"/>
                  </a:cubicBezTo>
                  <a:cubicBezTo>
                    <a:pt x="20323" y="22785"/>
                    <a:pt x="21233" y="21857"/>
                    <a:pt x="22197" y="20858"/>
                  </a:cubicBezTo>
                  <a:cubicBezTo>
                    <a:pt x="23160" y="19877"/>
                    <a:pt x="24195" y="18788"/>
                    <a:pt x="25087" y="17522"/>
                  </a:cubicBezTo>
                  <a:cubicBezTo>
                    <a:pt x="25533" y="16879"/>
                    <a:pt x="25944" y="16201"/>
                    <a:pt x="26301" y="15488"/>
                  </a:cubicBezTo>
                  <a:cubicBezTo>
                    <a:pt x="26640" y="14774"/>
                    <a:pt x="26925" y="14007"/>
                    <a:pt x="27157" y="13239"/>
                  </a:cubicBezTo>
                  <a:cubicBezTo>
                    <a:pt x="27371" y="12472"/>
                    <a:pt x="27532" y="11687"/>
                    <a:pt x="27621" y="10920"/>
                  </a:cubicBezTo>
                  <a:cubicBezTo>
                    <a:pt x="27710" y="10135"/>
                    <a:pt x="27746" y="9368"/>
                    <a:pt x="27728" y="8618"/>
                  </a:cubicBezTo>
                  <a:cubicBezTo>
                    <a:pt x="27728" y="7851"/>
                    <a:pt x="27657" y="7101"/>
                    <a:pt x="27585" y="6352"/>
                  </a:cubicBezTo>
                  <a:cubicBezTo>
                    <a:pt x="27532" y="5995"/>
                    <a:pt x="27496" y="5621"/>
                    <a:pt x="27425" y="5264"/>
                  </a:cubicBezTo>
                  <a:lnTo>
                    <a:pt x="27335" y="4711"/>
                  </a:lnTo>
                  <a:lnTo>
                    <a:pt x="27246" y="4175"/>
                  </a:lnTo>
                  <a:cubicBezTo>
                    <a:pt x="26961" y="2748"/>
                    <a:pt x="26586" y="1356"/>
                    <a:pt x="261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1107050" y="1011000"/>
              <a:ext cx="693650" cy="1327525"/>
            </a:xfrm>
            <a:custGeom>
              <a:avLst/>
              <a:gdLst/>
              <a:ahLst/>
              <a:cxnLst/>
              <a:rect l="l" t="t" r="r" b="b"/>
              <a:pathLst>
                <a:path w="27746" h="53101" extrusionOk="0">
                  <a:moveTo>
                    <a:pt x="26211" y="0"/>
                  </a:moveTo>
                  <a:lnTo>
                    <a:pt x="25248" y="304"/>
                  </a:lnTo>
                  <a:cubicBezTo>
                    <a:pt x="25658" y="1606"/>
                    <a:pt x="26015" y="2927"/>
                    <a:pt x="26283" y="4265"/>
                  </a:cubicBezTo>
                  <a:lnTo>
                    <a:pt x="26372" y="4764"/>
                  </a:lnTo>
                  <a:lnTo>
                    <a:pt x="26461" y="5264"/>
                  </a:lnTo>
                  <a:cubicBezTo>
                    <a:pt x="26515" y="5603"/>
                    <a:pt x="26550" y="5942"/>
                    <a:pt x="26586" y="6281"/>
                  </a:cubicBezTo>
                  <a:cubicBezTo>
                    <a:pt x="26657" y="6959"/>
                    <a:pt x="26729" y="7655"/>
                    <a:pt x="26729" y="8333"/>
                  </a:cubicBezTo>
                  <a:cubicBezTo>
                    <a:pt x="26729" y="9011"/>
                    <a:pt x="26711" y="9707"/>
                    <a:pt x="26622" y="10385"/>
                  </a:cubicBezTo>
                  <a:cubicBezTo>
                    <a:pt x="26550" y="11063"/>
                    <a:pt x="26408" y="11723"/>
                    <a:pt x="26229" y="12383"/>
                  </a:cubicBezTo>
                  <a:cubicBezTo>
                    <a:pt x="25854" y="13704"/>
                    <a:pt x="25230" y="14935"/>
                    <a:pt x="24445" y="16059"/>
                  </a:cubicBezTo>
                  <a:cubicBezTo>
                    <a:pt x="23660" y="17183"/>
                    <a:pt x="22732" y="18182"/>
                    <a:pt x="21769" y="19163"/>
                  </a:cubicBezTo>
                  <a:cubicBezTo>
                    <a:pt x="20823" y="20127"/>
                    <a:pt x="19859" y="21108"/>
                    <a:pt x="19003" y="22179"/>
                  </a:cubicBezTo>
                  <a:cubicBezTo>
                    <a:pt x="18593" y="22714"/>
                    <a:pt x="18200" y="23285"/>
                    <a:pt x="17861" y="23874"/>
                  </a:cubicBezTo>
                  <a:cubicBezTo>
                    <a:pt x="17522" y="24463"/>
                    <a:pt x="17236" y="25087"/>
                    <a:pt x="17005" y="25730"/>
                  </a:cubicBezTo>
                  <a:cubicBezTo>
                    <a:pt x="16558" y="27032"/>
                    <a:pt x="16362" y="28406"/>
                    <a:pt x="16362" y="29762"/>
                  </a:cubicBezTo>
                  <a:cubicBezTo>
                    <a:pt x="16344" y="30440"/>
                    <a:pt x="16380" y="31136"/>
                    <a:pt x="16469" y="31814"/>
                  </a:cubicBezTo>
                  <a:cubicBezTo>
                    <a:pt x="16487" y="32153"/>
                    <a:pt x="16541" y="32492"/>
                    <a:pt x="16594" y="32831"/>
                  </a:cubicBezTo>
                  <a:lnTo>
                    <a:pt x="16648" y="33330"/>
                  </a:lnTo>
                  <a:cubicBezTo>
                    <a:pt x="16666" y="33509"/>
                    <a:pt x="16683" y="33669"/>
                    <a:pt x="16701" y="33848"/>
                  </a:cubicBezTo>
                  <a:cubicBezTo>
                    <a:pt x="16737" y="34526"/>
                    <a:pt x="16755" y="35204"/>
                    <a:pt x="16666" y="35900"/>
                  </a:cubicBezTo>
                  <a:cubicBezTo>
                    <a:pt x="16594" y="36578"/>
                    <a:pt x="16469" y="37238"/>
                    <a:pt x="16237" y="37880"/>
                  </a:cubicBezTo>
                  <a:cubicBezTo>
                    <a:pt x="16023" y="38541"/>
                    <a:pt x="15702" y="39147"/>
                    <a:pt x="15327" y="39718"/>
                  </a:cubicBezTo>
                  <a:cubicBezTo>
                    <a:pt x="14935" y="40289"/>
                    <a:pt x="14489" y="40789"/>
                    <a:pt x="13971" y="41253"/>
                  </a:cubicBezTo>
                  <a:cubicBezTo>
                    <a:pt x="12954" y="42163"/>
                    <a:pt x="11741" y="42841"/>
                    <a:pt x="10510" y="43412"/>
                  </a:cubicBezTo>
                  <a:cubicBezTo>
                    <a:pt x="9261" y="43965"/>
                    <a:pt x="7976" y="44411"/>
                    <a:pt x="6674" y="44857"/>
                  </a:cubicBezTo>
                  <a:cubicBezTo>
                    <a:pt x="5389" y="45321"/>
                    <a:pt x="4086" y="45731"/>
                    <a:pt x="2855" y="46338"/>
                  </a:cubicBezTo>
                  <a:cubicBezTo>
                    <a:pt x="2695" y="46409"/>
                    <a:pt x="2552" y="46498"/>
                    <a:pt x="2409" y="46570"/>
                  </a:cubicBezTo>
                  <a:cubicBezTo>
                    <a:pt x="2249" y="46659"/>
                    <a:pt x="2106" y="46748"/>
                    <a:pt x="1963" y="46837"/>
                  </a:cubicBezTo>
                  <a:cubicBezTo>
                    <a:pt x="1678" y="47016"/>
                    <a:pt x="1392" y="47230"/>
                    <a:pt x="1142" y="47462"/>
                  </a:cubicBezTo>
                  <a:cubicBezTo>
                    <a:pt x="893" y="47676"/>
                    <a:pt x="678" y="47944"/>
                    <a:pt x="482" y="48229"/>
                  </a:cubicBezTo>
                  <a:cubicBezTo>
                    <a:pt x="393" y="48372"/>
                    <a:pt x="322" y="48532"/>
                    <a:pt x="250" y="48693"/>
                  </a:cubicBezTo>
                  <a:lnTo>
                    <a:pt x="161" y="48925"/>
                  </a:lnTo>
                  <a:cubicBezTo>
                    <a:pt x="125" y="49014"/>
                    <a:pt x="125" y="49103"/>
                    <a:pt x="90" y="49175"/>
                  </a:cubicBezTo>
                  <a:lnTo>
                    <a:pt x="72" y="49300"/>
                  </a:lnTo>
                  <a:lnTo>
                    <a:pt x="54" y="49425"/>
                  </a:lnTo>
                  <a:cubicBezTo>
                    <a:pt x="36" y="49514"/>
                    <a:pt x="18" y="49603"/>
                    <a:pt x="18" y="49692"/>
                  </a:cubicBezTo>
                  <a:lnTo>
                    <a:pt x="18" y="49942"/>
                  </a:lnTo>
                  <a:cubicBezTo>
                    <a:pt x="0" y="50031"/>
                    <a:pt x="18" y="50120"/>
                    <a:pt x="18" y="50192"/>
                  </a:cubicBezTo>
                  <a:cubicBezTo>
                    <a:pt x="36" y="50370"/>
                    <a:pt x="72" y="50531"/>
                    <a:pt x="90" y="50709"/>
                  </a:cubicBezTo>
                  <a:cubicBezTo>
                    <a:pt x="90" y="50798"/>
                    <a:pt x="125" y="50870"/>
                    <a:pt x="143" y="50959"/>
                  </a:cubicBezTo>
                  <a:cubicBezTo>
                    <a:pt x="161" y="51030"/>
                    <a:pt x="179" y="51120"/>
                    <a:pt x="197" y="51209"/>
                  </a:cubicBezTo>
                  <a:cubicBezTo>
                    <a:pt x="393" y="51869"/>
                    <a:pt x="661" y="52493"/>
                    <a:pt x="982" y="53100"/>
                  </a:cubicBezTo>
                  <a:lnTo>
                    <a:pt x="1874" y="52618"/>
                  </a:lnTo>
                  <a:cubicBezTo>
                    <a:pt x="1588" y="52065"/>
                    <a:pt x="1339" y="51494"/>
                    <a:pt x="1178" y="50941"/>
                  </a:cubicBezTo>
                  <a:cubicBezTo>
                    <a:pt x="1160" y="50870"/>
                    <a:pt x="1142" y="50798"/>
                    <a:pt x="1125" y="50727"/>
                  </a:cubicBezTo>
                  <a:cubicBezTo>
                    <a:pt x="1107" y="50656"/>
                    <a:pt x="1089" y="50584"/>
                    <a:pt x="1089" y="50531"/>
                  </a:cubicBezTo>
                  <a:cubicBezTo>
                    <a:pt x="1071" y="50388"/>
                    <a:pt x="1035" y="50263"/>
                    <a:pt x="1035" y="50138"/>
                  </a:cubicBezTo>
                  <a:cubicBezTo>
                    <a:pt x="1035" y="50067"/>
                    <a:pt x="1018" y="49995"/>
                    <a:pt x="1018" y="49942"/>
                  </a:cubicBezTo>
                  <a:lnTo>
                    <a:pt x="1035" y="49746"/>
                  </a:lnTo>
                  <a:cubicBezTo>
                    <a:pt x="1035" y="49692"/>
                    <a:pt x="1053" y="49639"/>
                    <a:pt x="1053" y="49585"/>
                  </a:cubicBezTo>
                  <a:lnTo>
                    <a:pt x="1053" y="49496"/>
                  </a:lnTo>
                  <a:lnTo>
                    <a:pt x="1089" y="49407"/>
                  </a:lnTo>
                  <a:cubicBezTo>
                    <a:pt x="1107" y="49353"/>
                    <a:pt x="1107" y="49282"/>
                    <a:pt x="1125" y="49246"/>
                  </a:cubicBezTo>
                  <a:cubicBezTo>
                    <a:pt x="1142" y="49193"/>
                    <a:pt x="1160" y="49139"/>
                    <a:pt x="1178" y="49086"/>
                  </a:cubicBezTo>
                  <a:cubicBezTo>
                    <a:pt x="1232" y="48978"/>
                    <a:pt x="1285" y="48871"/>
                    <a:pt x="1339" y="48764"/>
                  </a:cubicBezTo>
                  <a:cubicBezTo>
                    <a:pt x="1464" y="48568"/>
                    <a:pt x="1624" y="48372"/>
                    <a:pt x="1838" y="48193"/>
                  </a:cubicBezTo>
                  <a:cubicBezTo>
                    <a:pt x="2035" y="48015"/>
                    <a:pt x="2249" y="47854"/>
                    <a:pt x="2498" y="47694"/>
                  </a:cubicBezTo>
                  <a:cubicBezTo>
                    <a:pt x="2623" y="47605"/>
                    <a:pt x="2766" y="47533"/>
                    <a:pt x="2891" y="47462"/>
                  </a:cubicBezTo>
                  <a:cubicBezTo>
                    <a:pt x="3034" y="47390"/>
                    <a:pt x="3159" y="47319"/>
                    <a:pt x="3301" y="47248"/>
                  </a:cubicBezTo>
                  <a:cubicBezTo>
                    <a:pt x="4443" y="46695"/>
                    <a:pt x="5710" y="46266"/>
                    <a:pt x="7013" y="45820"/>
                  </a:cubicBezTo>
                  <a:cubicBezTo>
                    <a:pt x="8297" y="45374"/>
                    <a:pt x="9618" y="44910"/>
                    <a:pt x="10920" y="44322"/>
                  </a:cubicBezTo>
                  <a:cubicBezTo>
                    <a:pt x="11580" y="44036"/>
                    <a:pt x="12223" y="43697"/>
                    <a:pt x="12847" y="43322"/>
                  </a:cubicBezTo>
                  <a:cubicBezTo>
                    <a:pt x="13472" y="42948"/>
                    <a:pt x="14078" y="42502"/>
                    <a:pt x="14649" y="42002"/>
                  </a:cubicBezTo>
                  <a:cubicBezTo>
                    <a:pt x="15202" y="41502"/>
                    <a:pt x="15720" y="40931"/>
                    <a:pt x="16166" y="40289"/>
                  </a:cubicBezTo>
                  <a:cubicBezTo>
                    <a:pt x="16594" y="39647"/>
                    <a:pt x="16951" y="38951"/>
                    <a:pt x="17201" y="38219"/>
                  </a:cubicBezTo>
                  <a:cubicBezTo>
                    <a:pt x="17451" y="37488"/>
                    <a:pt x="17593" y="36738"/>
                    <a:pt x="17683" y="35989"/>
                  </a:cubicBezTo>
                  <a:cubicBezTo>
                    <a:pt x="17754" y="35240"/>
                    <a:pt x="17754" y="34508"/>
                    <a:pt x="17700" y="33777"/>
                  </a:cubicBezTo>
                  <a:cubicBezTo>
                    <a:pt x="17683" y="33598"/>
                    <a:pt x="17683" y="33402"/>
                    <a:pt x="17665" y="33223"/>
                  </a:cubicBezTo>
                  <a:lnTo>
                    <a:pt x="17593" y="32688"/>
                  </a:lnTo>
                  <a:lnTo>
                    <a:pt x="17522" y="32189"/>
                  </a:lnTo>
                  <a:cubicBezTo>
                    <a:pt x="17504" y="32028"/>
                    <a:pt x="17468" y="31867"/>
                    <a:pt x="17468" y="31707"/>
                  </a:cubicBezTo>
                  <a:cubicBezTo>
                    <a:pt x="17397" y="31064"/>
                    <a:pt x="17361" y="30404"/>
                    <a:pt x="17361" y="29780"/>
                  </a:cubicBezTo>
                  <a:cubicBezTo>
                    <a:pt x="17361" y="28495"/>
                    <a:pt x="17558" y="27246"/>
                    <a:pt x="17968" y="26069"/>
                  </a:cubicBezTo>
                  <a:cubicBezTo>
                    <a:pt x="18164" y="25480"/>
                    <a:pt x="18432" y="24927"/>
                    <a:pt x="18735" y="24373"/>
                  </a:cubicBezTo>
                  <a:cubicBezTo>
                    <a:pt x="19056" y="23838"/>
                    <a:pt x="19413" y="23303"/>
                    <a:pt x="19806" y="22803"/>
                  </a:cubicBezTo>
                  <a:cubicBezTo>
                    <a:pt x="20591" y="21786"/>
                    <a:pt x="21537" y="20841"/>
                    <a:pt x="22500" y="19859"/>
                  </a:cubicBezTo>
                  <a:cubicBezTo>
                    <a:pt x="23464" y="18878"/>
                    <a:pt x="24427" y="17825"/>
                    <a:pt x="25284" y="16630"/>
                  </a:cubicBezTo>
                  <a:cubicBezTo>
                    <a:pt x="26122" y="15452"/>
                    <a:pt x="26800" y="14096"/>
                    <a:pt x="27193" y="12669"/>
                  </a:cubicBezTo>
                  <a:cubicBezTo>
                    <a:pt x="27407" y="11955"/>
                    <a:pt x="27550" y="11223"/>
                    <a:pt x="27621" y="10492"/>
                  </a:cubicBezTo>
                  <a:cubicBezTo>
                    <a:pt x="27710" y="9760"/>
                    <a:pt x="27746" y="9047"/>
                    <a:pt x="27746" y="8315"/>
                  </a:cubicBezTo>
                  <a:cubicBezTo>
                    <a:pt x="27728" y="7601"/>
                    <a:pt x="27674" y="6888"/>
                    <a:pt x="27603" y="6174"/>
                  </a:cubicBezTo>
                  <a:cubicBezTo>
                    <a:pt x="27550" y="5817"/>
                    <a:pt x="27514" y="5460"/>
                    <a:pt x="27442" y="5121"/>
                  </a:cubicBezTo>
                  <a:lnTo>
                    <a:pt x="27371" y="4586"/>
                  </a:lnTo>
                  <a:lnTo>
                    <a:pt x="27264" y="4069"/>
                  </a:lnTo>
                  <a:cubicBezTo>
                    <a:pt x="26996" y="2677"/>
                    <a:pt x="26640" y="1321"/>
                    <a:pt x="2621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1082075" y="1018575"/>
              <a:ext cx="693200" cy="1331550"/>
            </a:xfrm>
            <a:custGeom>
              <a:avLst/>
              <a:gdLst/>
              <a:ahLst/>
              <a:cxnLst/>
              <a:rect l="l" t="t" r="r" b="b"/>
              <a:pathLst>
                <a:path w="27728" h="53262" extrusionOk="0">
                  <a:moveTo>
                    <a:pt x="26247" y="1"/>
                  </a:moveTo>
                  <a:lnTo>
                    <a:pt x="25283" y="304"/>
                  </a:lnTo>
                  <a:cubicBezTo>
                    <a:pt x="25694" y="1571"/>
                    <a:pt x="26033" y="2856"/>
                    <a:pt x="26283" y="4158"/>
                  </a:cubicBezTo>
                  <a:lnTo>
                    <a:pt x="26372" y="4640"/>
                  </a:lnTo>
                  <a:lnTo>
                    <a:pt x="26461" y="5122"/>
                  </a:lnTo>
                  <a:cubicBezTo>
                    <a:pt x="26514" y="5443"/>
                    <a:pt x="26550" y="5782"/>
                    <a:pt x="26586" y="6103"/>
                  </a:cubicBezTo>
                  <a:cubicBezTo>
                    <a:pt x="26657" y="6745"/>
                    <a:pt x="26711" y="7405"/>
                    <a:pt x="26711" y="8048"/>
                  </a:cubicBezTo>
                  <a:cubicBezTo>
                    <a:pt x="26729" y="8690"/>
                    <a:pt x="26693" y="9332"/>
                    <a:pt x="26622" y="9957"/>
                  </a:cubicBezTo>
                  <a:cubicBezTo>
                    <a:pt x="26550" y="10581"/>
                    <a:pt x="26425" y="11206"/>
                    <a:pt x="26247" y="11813"/>
                  </a:cubicBezTo>
                  <a:cubicBezTo>
                    <a:pt x="25908" y="13008"/>
                    <a:pt x="25355" y="14132"/>
                    <a:pt x="24623" y="15167"/>
                  </a:cubicBezTo>
                  <a:cubicBezTo>
                    <a:pt x="23892" y="16220"/>
                    <a:pt x="22999" y="17183"/>
                    <a:pt x="22054" y="18147"/>
                  </a:cubicBezTo>
                  <a:cubicBezTo>
                    <a:pt x="21108" y="19128"/>
                    <a:pt x="20109" y="20109"/>
                    <a:pt x="19217" y="21251"/>
                  </a:cubicBezTo>
                  <a:cubicBezTo>
                    <a:pt x="18771" y="21822"/>
                    <a:pt x="18343" y="22429"/>
                    <a:pt x="17986" y="23071"/>
                  </a:cubicBezTo>
                  <a:cubicBezTo>
                    <a:pt x="17611" y="23714"/>
                    <a:pt x="17308" y="24392"/>
                    <a:pt x="17058" y="25105"/>
                  </a:cubicBezTo>
                  <a:cubicBezTo>
                    <a:pt x="16576" y="26515"/>
                    <a:pt x="16344" y="27996"/>
                    <a:pt x="16344" y="29459"/>
                  </a:cubicBezTo>
                  <a:cubicBezTo>
                    <a:pt x="16344" y="30173"/>
                    <a:pt x="16380" y="30904"/>
                    <a:pt x="16451" y="31618"/>
                  </a:cubicBezTo>
                  <a:cubicBezTo>
                    <a:pt x="16469" y="31796"/>
                    <a:pt x="16505" y="31975"/>
                    <a:pt x="16523" y="32153"/>
                  </a:cubicBezTo>
                  <a:lnTo>
                    <a:pt x="16594" y="32653"/>
                  </a:lnTo>
                  <a:lnTo>
                    <a:pt x="16647" y="33135"/>
                  </a:lnTo>
                  <a:cubicBezTo>
                    <a:pt x="16665" y="33295"/>
                    <a:pt x="16665" y="33456"/>
                    <a:pt x="16683" y="33616"/>
                  </a:cubicBezTo>
                  <a:cubicBezTo>
                    <a:pt x="16772" y="34883"/>
                    <a:pt x="16665" y="36132"/>
                    <a:pt x="16291" y="37256"/>
                  </a:cubicBezTo>
                  <a:cubicBezTo>
                    <a:pt x="15898" y="38380"/>
                    <a:pt x="15202" y="39379"/>
                    <a:pt x="14292" y="40200"/>
                  </a:cubicBezTo>
                  <a:cubicBezTo>
                    <a:pt x="13382" y="41003"/>
                    <a:pt x="12276" y="41645"/>
                    <a:pt x="11081" y="42181"/>
                  </a:cubicBezTo>
                  <a:cubicBezTo>
                    <a:pt x="9903" y="42716"/>
                    <a:pt x="8636" y="43162"/>
                    <a:pt x="7351" y="43608"/>
                  </a:cubicBezTo>
                  <a:cubicBezTo>
                    <a:pt x="6067" y="44054"/>
                    <a:pt x="4729" y="44482"/>
                    <a:pt x="3408" y="45125"/>
                  </a:cubicBezTo>
                  <a:cubicBezTo>
                    <a:pt x="3248" y="45214"/>
                    <a:pt x="3069" y="45303"/>
                    <a:pt x="2909" y="45392"/>
                  </a:cubicBezTo>
                  <a:cubicBezTo>
                    <a:pt x="2748" y="45482"/>
                    <a:pt x="2587" y="45571"/>
                    <a:pt x="2427" y="45678"/>
                  </a:cubicBezTo>
                  <a:cubicBezTo>
                    <a:pt x="2088" y="45892"/>
                    <a:pt x="1767" y="46142"/>
                    <a:pt x="1463" y="46409"/>
                  </a:cubicBezTo>
                  <a:cubicBezTo>
                    <a:pt x="1160" y="46677"/>
                    <a:pt x="875" y="47016"/>
                    <a:pt x="625" y="47409"/>
                  </a:cubicBezTo>
                  <a:cubicBezTo>
                    <a:pt x="500" y="47587"/>
                    <a:pt x="411" y="47801"/>
                    <a:pt x="321" y="47997"/>
                  </a:cubicBezTo>
                  <a:lnTo>
                    <a:pt x="197" y="48319"/>
                  </a:lnTo>
                  <a:cubicBezTo>
                    <a:pt x="161" y="48426"/>
                    <a:pt x="143" y="48533"/>
                    <a:pt x="107" y="48658"/>
                  </a:cubicBezTo>
                  <a:lnTo>
                    <a:pt x="72" y="48818"/>
                  </a:lnTo>
                  <a:lnTo>
                    <a:pt x="54" y="48979"/>
                  </a:lnTo>
                  <a:cubicBezTo>
                    <a:pt x="36" y="49086"/>
                    <a:pt x="18" y="49211"/>
                    <a:pt x="18" y="49318"/>
                  </a:cubicBezTo>
                  <a:lnTo>
                    <a:pt x="0" y="49639"/>
                  </a:lnTo>
                  <a:cubicBezTo>
                    <a:pt x="0" y="49746"/>
                    <a:pt x="18" y="49853"/>
                    <a:pt x="18" y="49960"/>
                  </a:cubicBezTo>
                  <a:cubicBezTo>
                    <a:pt x="18" y="50174"/>
                    <a:pt x="54" y="50371"/>
                    <a:pt x="90" y="50585"/>
                  </a:cubicBezTo>
                  <a:cubicBezTo>
                    <a:pt x="107" y="50692"/>
                    <a:pt x="143" y="50781"/>
                    <a:pt x="161" y="50870"/>
                  </a:cubicBezTo>
                  <a:cubicBezTo>
                    <a:pt x="179" y="50977"/>
                    <a:pt x="197" y="51066"/>
                    <a:pt x="232" y="51173"/>
                  </a:cubicBezTo>
                  <a:cubicBezTo>
                    <a:pt x="446" y="51941"/>
                    <a:pt x="750" y="52619"/>
                    <a:pt x="1107" y="53261"/>
                  </a:cubicBezTo>
                  <a:lnTo>
                    <a:pt x="1981" y="52797"/>
                  </a:lnTo>
                  <a:cubicBezTo>
                    <a:pt x="1660" y="52190"/>
                    <a:pt x="1392" y="51566"/>
                    <a:pt x="1196" y="50906"/>
                  </a:cubicBezTo>
                  <a:cubicBezTo>
                    <a:pt x="1178" y="50817"/>
                    <a:pt x="1160" y="50727"/>
                    <a:pt x="1142" y="50656"/>
                  </a:cubicBezTo>
                  <a:cubicBezTo>
                    <a:pt x="1124" y="50567"/>
                    <a:pt x="1089" y="50495"/>
                    <a:pt x="1089" y="50406"/>
                  </a:cubicBezTo>
                  <a:cubicBezTo>
                    <a:pt x="1071" y="50228"/>
                    <a:pt x="1035" y="50067"/>
                    <a:pt x="1017" y="49889"/>
                  </a:cubicBezTo>
                  <a:cubicBezTo>
                    <a:pt x="1017" y="49817"/>
                    <a:pt x="999" y="49728"/>
                    <a:pt x="1017" y="49639"/>
                  </a:cubicBezTo>
                  <a:lnTo>
                    <a:pt x="1017" y="49389"/>
                  </a:lnTo>
                  <a:cubicBezTo>
                    <a:pt x="1017" y="49300"/>
                    <a:pt x="1035" y="49211"/>
                    <a:pt x="1053" y="49122"/>
                  </a:cubicBezTo>
                  <a:lnTo>
                    <a:pt x="1071" y="48997"/>
                  </a:lnTo>
                  <a:lnTo>
                    <a:pt x="1089" y="48872"/>
                  </a:lnTo>
                  <a:cubicBezTo>
                    <a:pt x="1124" y="48800"/>
                    <a:pt x="1124" y="48711"/>
                    <a:pt x="1160" y="48622"/>
                  </a:cubicBezTo>
                  <a:lnTo>
                    <a:pt x="1249" y="48390"/>
                  </a:lnTo>
                  <a:cubicBezTo>
                    <a:pt x="1321" y="48229"/>
                    <a:pt x="1392" y="48069"/>
                    <a:pt x="1481" y="47926"/>
                  </a:cubicBezTo>
                  <a:cubicBezTo>
                    <a:pt x="1677" y="47641"/>
                    <a:pt x="1892" y="47373"/>
                    <a:pt x="2141" y="47159"/>
                  </a:cubicBezTo>
                  <a:cubicBezTo>
                    <a:pt x="2391" y="46927"/>
                    <a:pt x="2677" y="46713"/>
                    <a:pt x="2962" y="46534"/>
                  </a:cubicBezTo>
                  <a:cubicBezTo>
                    <a:pt x="3105" y="46445"/>
                    <a:pt x="3248" y="46356"/>
                    <a:pt x="3408" y="46267"/>
                  </a:cubicBezTo>
                  <a:cubicBezTo>
                    <a:pt x="3551" y="46195"/>
                    <a:pt x="3694" y="46106"/>
                    <a:pt x="3854" y="46035"/>
                  </a:cubicBezTo>
                  <a:cubicBezTo>
                    <a:pt x="5085" y="45428"/>
                    <a:pt x="6388" y="45018"/>
                    <a:pt x="7673" y="44554"/>
                  </a:cubicBezTo>
                  <a:cubicBezTo>
                    <a:pt x="8975" y="44108"/>
                    <a:pt x="10260" y="43662"/>
                    <a:pt x="11509" y="43109"/>
                  </a:cubicBezTo>
                  <a:cubicBezTo>
                    <a:pt x="12740" y="42538"/>
                    <a:pt x="13953" y="41860"/>
                    <a:pt x="14970" y="40950"/>
                  </a:cubicBezTo>
                  <a:cubicBezTo>
                    <a:pt x="15488" y="40486"/>
                    <a:pt x="15934" y="39986"/>
                    <a:pt x="16326" y="39415"/>
                  </a:cubicBezTo>
                  <a:cubicBezTo>
                    <a:pt x="16701" y="38844"/>
                    <a:pt x="17022" y="38238"/>
                    <a:pt x="17236" y="37577"/>
                  </a:cubicBezTo>
                  <a:cubicBezTo>
                    <a:pt x="17468" y="36935"/>
                    <a:pt x="17593" y="36275"/>
                    <a:pt x="17665" y="35597"/>
                  </a:cubicBezTo>
                  <a:cubicBezTo>
                    <a:pt x="17754" y="34901"/>
                    <a:pt x="17736" y="34223"/>
                    <a:pt x="17700" y="33545"/>
                  </a:cubicBezTo>
                  <a:cubicBezTo>
                    <a:pt x="17682" y="33366"/>
                    <a:pt x="17665" y="33206"/>
                    <a:pt x="17647" y="33027"/>
                  </a:cubicBezTo>
                  <a:lnTo>
                    <a:pt x="17593" y="32528"/>
                  </a:lnTo>
                  <a:cubicBezTo>
                    <a:pt x="17540" y="32189"/>
                    <a:pt x="17486" y="31850"/>
                    <a:pt x="17468" y="31511"/>
                  </a:cubicBezTo>
                  <a:cubicBezTo>
                    <a:pt x="17379" y="30833"/>
                    <a:pt x="17343" y="30137"/>
                    <a:pt x="17361" y="29459"/>
                  </a:cubicBezTo>
                  <a:cubicBezTo>
                    <a:pt x="17361" y="28103"/>
                    <a:pt x="17557" y="26729"/>
                    <a:pt x="18004" y="25427"/>
                  </a:cubicBezTo>
                  <a:cubicBezTo>
                    <a:pt x="18235" y="24784"/>
                    <a:pt x="18521" y="24160"/>
                    <a:pt x="18860" y="23571"/>
                  </a:cubicBezTo>
                  <a:cubicBezTo>
                    <a:pt x="19199" y="22982"/>
                    <a:pt x="19592" y="22411"/>
                    <a:pt x="20002" y="21876"/>
                  </a:cubicBezTo>
                  <a:cubicBezTo>
                    <a:pt x="20858" y="20805"/>
                    <a:pt x="21822" y="19824"/>
                    <a:pt x="22768" y="18860"/>
                  </a:cubicBezTo>
                  <a:cubicBezTo>
                    <a:pt x="23731" y="17879"/>
                    <a:pt x="24659" y="16880"/>
                    <a:pt x="25444" y="15756"/>
                  </a:cubicBezTo>
                  <a:cubicBezTo>
                    <a:pt x="26229" y="14632"/>
                    <a:pt x="26853" y="13401"/>
                    <a:pt x="27228" y="12080"/>
                  </a:cubicBezTo>
                  <a:cubicBezTo>
                    <a:pt x="27407" y="11420"/>
                    <a:pt x="27549" y="10760"/>
                    <a:pt x="27621" y="10082"/>
                  </a:cubicBezTo>
                  <a:cubicBezTo>
                    <a:pt x="27710" y="9404"/>
                    <a:pt x="27728" y="8708"/>
                    <a:pt x="27728" y="8030"/>
                  </a:cubicBezTo>
                  <a:cubicBezTo>
                    <a:pt x="27728" y="7352"/>
                    <a:pt x="27656" y="6656"/>
                    <a:pt x="27585" y="5978"/>
                  </a:cubicBezTo>
                  <a:cubicBezTo>
                    <a:pt x="27549" y="5639"/>
                    <a:pt x="27514" y="5300"/>
                    <a:pt x="27460" y="4961"/>
                  </a:cubicBezTo>
                  <a:lnTo>
                    <a:pt x="27371" y="4461"/>
                  </a:lnTo>
                  <a:lnTo>
                    <a:pt x="27282" y="3962"/>
                  </a:lnTo>
                  <a:cubicBezTo>
                    <a:pt x="27014" y="2624"/>
                    <a:pt x="26657" y="1303"/>
                    <a:pt x="2624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1056650" y="1026175"/>
              <a:ext cx="693650" cy="1335975"/>
            </a:xfrm>
            <a:custGeom>
              <a:avLst/>
              <a:gdLst/>
              <a:ahLst/>
              <a:cxnLst/>
              <a:rect l="l" t="t" r="r" b="b"/>
              <a:pathLst>
                <a:path w="27746" h="53439" extrusionOk="0">
                  <a:moveTo>
                    <a:pt x="26300" y="0"/>
                  </a:moveTo>
                  <a:lnTo>
                    <a:pt x="25337" y="286"/>
                  </a:lnTo>
                  <a:cubicBezTo>
                    <a:pt x="25729" y="1535"/>
                    <a:pt x="26068" y="2801"/>
                    <a:pt x="26300" y="4050"/>
                  </a:cubicBezTo>
                  <a:lnTo>
                    <a:pt x="26390" y="4514"/>
                  </a:lnTo>
                  <a:lnTo>
                    <a:pt x="26479" y="4978"/>
                  </a:lnTo>
                  <a:cubicBezTo>
                    <a:pt x="26532" y="5299"/>
                    <a:pt x="26568" y="5603"/>
                    <a:pt x="26604" y="5906"/>
                  </a:cubicBezTo>
                  <a:cubicBezTo>
                    <a:pt x="26675" y="6531"/>
                    <a:pt x="26711" y="7137"/>
                    <a:pt x="26729" y="7744"/>
                  </a:cubicBezTo>
                  <a:cubicBezTo>
                    <a:pt x="26729" y="8350"/>
                    <a:pt x="26711" y="8957"/>
                    <a:pt x="26639" y="9528"/>
                  </a:cubicBezTo>
                  <a:cubicBezTo>
                    <a:pt x="26568" y="10117"/>
                    <a:pt x="26461" y="10670"/>
                    <a:pt x="26300" y="11223"/>
                  </a:cubicBezTo>
                  <a:cubicBezTo>
                    <a:pt x="25979" y="12312"/>
                    <a:pt x="25497" y="13329"/>
                    <a:pt x="24802" y="14292"/>
                  </a:cubicBezTo>
                  <a:cubicBezTo>
                    <a:pt x="24141" y="15256"/>
                    <a:pt x="23285" y="16183"/>
                    <a:pt x="22339" y="17147"/>
                  </a:cubicBezTo>
                  <a:cubicBezTo>
                    <a:pt x="21411" y="18110"/>
                    <a:pt x="20377" y="19127"/>
                    <a:pt x="19431" y="20323"/>
                  </a:cubicBezTo>
                  <a:cubicBezTo>
                    <a:pt x="18967" y="20930"/>
                    <a:pt x="18521" y="21572"/>
                    <a:pt x="18128" y="22268"/>
                  </a:cubicBezTo>
                  <a:cubicBezTo>
                    <a:pt x="17718" y="22964"/>
                    <a:pt x="17379" y="23695"/>
                    <a:pt x="17129" y="24462"/>
                  </a:cubicBezTo>
                  <a:cubicBezTo>
                    <a:pt x="16594" y="25997"/>
                    <a:pt x="16362" y="27603"/>
                    <a:pt x="16344" y="29137"/>
                  </a:cubicBezTo>
                  <a:cubicBezTo>
                    <a:pt x="16344" y="29904"/>
                    <a:pt x="16380" y="30672"/>
                    <a:pt x="16469" y="31421"/>
                  </a:cubicBezTo>
                  <a:cubicBezTo>
                    <a:pt x="16487" y="31599"/>
                    <a:pt x="16505" y="31796"/>
                    <a:pt x="16540" y="31974"/>
                  </a:cubicBezTo>
                  <a:lnTo>
                    <a:pt x="16612" y="32492"/>
                  </a:lnTo>
                  <a:lnTo>
                    <a:pt x="16665" y="32938"/>
                  </a:lnTo>
                  <a:cubicBezTo>
                    <a:pt x="16683" y="33080"/>
                    <a:pt x="16683" y="33241"/>
                    <a:pt x="16701" y="33384"/>
                  </a:cubicBezTo>
                  <a:cubicBezTo>
                    <a:pt x="16737" y="33955"/>
                    <a:pt x="16737" y="34526"/>
                    <a:pt x="16683" y="35079"/>
                  </a:cubicBezTo>
                  <a:cubicBezTo>
                    <a:pt x="16630" y="35614"/>
                    <a:pt x="16505" y="36131"/>
                    <a:pt x="16344" y="36631"/>
                  </a:cubicBezTo>
                  <a:cubicBezTo>
                    <a:pt x="16005" y="37595"/>
                    <a:pt x="15452" y="38415"/>
                    <a:pt x="14649" y="39129"/>
                  </a:cubicBezTo>
                  <a:cubicBezTo>
                    <a:pt x="13846" y="39861"/>
                    <a:pt x="12811" y="40449"/>
                    <a:pt x="11687" y="40967"/>
                  </a:cubicBezTo>
                  <a:cubicBezTo>
                    <a:pt x="10563" y="41466"/>
                    <a:pt x="9314" y="41912"/>
                    <a:pt x="8029" y="42341"/>
                  </a:cubicBezTo>
                  <a:cubicBezTo>
                    <a:pt x="7387" y="42573"/>
                    <a:pt x="6727" y="42787"/>
                    <a:pt x="6049" y="43037"/>
                  </a:cubicBezTo>
                  <a:cubicBezTo>
                    <a:pt x="5389" y="43304"/>
                    <a:pt x="4693" y="43572"/>
                    <a:pt x="3979" y="43929"/>
                  </a:cubicBezTo>
                  <a:cubicBezTo>
                    <a:pt x="3801" y="44000"/>
                    <a:pt x="3622" y="44107"/>
                    <a:pt x="3444" y="44196"/>
                  </a:cubicBezTo>
                  <a:lnTo>
                    <a:pt x="3158" y="44357"/>
                  </a:lnTo>
                  <a:lnTo>
                    <a:pt x="3034" y="44446"/>
                  </a:lnTo>
                  <a:lnTo>
                    <a:pt x="2891" y="44535"/>
                  </a:lnTo>
                  <a:cubicBezTo>
                    <a:pt x="2534" y="44749"/>
                    <a:pt x="2159" y="45035"/>
                    <a:pt x="1802" y="45356"/>
                  </a:cubicBezTo>
                  <a:cubicBezTo>
                    <a:pt x="1428" y="45677"/>
                    <a:pt x="1089" y="46088"/>
                    <a:pt x="785" y="46569"/>
                  </a:cubicBezTo>
                  <a:cubicBezTo>
                    <a:pt x="643" y="46801"/>
                    <a:pt x="518" y="47051"/>
                    <a:pt x="393" y="47301"/>
                  </a:cubicBezTo>
                  <a:cubicBezTo>
                    <a:pt x="357" y="47444"/>
                    <a:pt x="304" y="47569"/>
                    <a:pt x="250" y="47711"/>
                  </a:cubicBezTo>
                  <a:cubicBezTo>
                    <a:pt x="232" y="47783"/>
                    <a:pt x="214" y="47854"/>
                    <a:pt x="197" y="47908"/>
                  </a:cubicBezTo>
                  <a:lnTo>
                    <a:pt x="143" y="48122"/>
                  </a:lnTo>
                  <a:lnTo>
                    <a:pt x="107" y="48336"/>
                  </a:lnTo>
                  <a:lnTo>
                    <a:pt x="72" y="48532"/>
                  </a:lnTo>
                  <a:cubicBezTo>
                    <a:pt x="54" y="48675"/>
                    <a:pt x="36" y="48800"/>
                    <a:pt x="18" y="48942"/>
                  </a:cubicBezTo>
                  <a:cubicBezTo>
                    <a:pt x="18" y="49067"/>
                    <a:pt x="18" y="49210"/>
                    <a:pt x="18" y="49335"/>
                  </a:cubicBezTo>
                  <a:cubicBezTo>
                    <a:pt x="0" y="49406"/>
                    <a:pt x="18" y="49478"/>
                    <a:pt x="18" y="49531"/>
                  </a:cubicBezTo>
                  <a:lnTo>
                    <a:pt x="18" y="49728"/>
                  </a:lnTo>
                  <a:cubicBezTo>
                    <a:pt x="36" y="49977"/>
                    <a:pt x="72" y="50209"/>
                    <a:pt x="107" y="50459"/>
                  </a:cubicBezTo>
                  <a:cubicBezTo>
                    <a:pt x="125" y="50584"/>
                    <a:pt x="161" y="50691"/>
                    <a:pt x="197" y="50798"/>
                  </a:cubicBezTo>
                  <a:cubicBezTo>
                    <a:pt x="214" y="50905"/>
                    <a:pt x="232" y="51030"/>
                    <a:pt x="268" y="51137"/>
                  </a:cubicBezTo>
                  <a:cubicBezTo>
                    <a:pt x="518" y="51994"/>
                    <a:pt x="857" y="52743"/>
                    <a:pt x="1231" y="53439"/>
                  </a:cubicBezTo>
                  <a:lnTo>
                    <a:pt x="2124" y="52957"/>
                  </a:lnTo>
                  <a:cubicBezTo>
                    <a:pt x="1767" y="52315"/>
                    <a:pt x="1463" y="51637"/>
                    <a:pt x="1249" y="50869"/>
                  </a:cubicBezTo>
                  <a:cubicBezTo>
                    <a:pt x="1214" y="50762"/>
                    <a:pt x="1196" y="50673"/>
                    <a:pt x="1178" y="50566"/>
                  </a:cubicBezTo>
                  <a:cubicBezTo>
                    <a:pt x="1160" y="50477"/>
                    <a:pt x="1124" y="50388"/>
                    <a:pt x="1107" y="50281"/>
                  </a:cubicBezTo>
                  <a:cubicBezTo>
                    <a:pt x="1071" y="50067"/>
                    <a:pt x="1035" y="49870"/>
                    <a:pt x="1035" y="49656"/>
                  </a:cubicBezTo>
                  <a:cubicBezTo>
                    <a:pt x="1035" y="49549"/>
                    <a:pt x="1017" y="49442"/>
                    <a:pt x="1017" y="49335"/>
                  </a:cubicBezTo>
                  <a:lnTo>
                    <a:pt x="1035" y="49014"/>
                  </a:lnTo>
                  <a:cubicBezTo>
                    <a:pt x="1035" y="48907"/>
                    <a:pt x="1053" y="48782"/>
                    <a:pt x="1071" y="48675"/>
                  </a:cubicBezTo>
                  <a:lnTo>
                    <a:pt x="1089" y="48514"/>
                  </a:lnTo>
                  <a:lnTo>
                    <a:pt x="1124" y="48354"/>
                  </a:lnTo>
                  <a:cubicBezTo>
                    <a:pt x="1160" y="48229"/>
                    <a:pt x="1178" y="48122"/>
                    <a:pt x="1214" y="48015"/>
                  </a:cubicBezTo>
                  <a:lnTo>
                    <a:pt x="1338" y="47693"/>
                  </a:lnTo>
                  <a:cubicBezTo>
                    <a:pt x="1428" y="47497"/>
                    <a:pt x="1517" y="47283"/>
                    <a:pt x="1642" y="47105"/>
                  </a:cubicBezTo>
                  <a:cubicBezTo>
                    <a:pt x="1892" y="46712"/>
                    <a:pt x="2177" y="46373"/>
                    <a:pt x="2480" y="46105"/>
                  </a:cubicBezTo>
                  <a:cubicBezTo>
                    <a:pt x="2784" y="45838"/>
                    <a:pt x="3105" y="45588"/>
                    <a:pt x="3444" y="45374"/>
                  </a:cubicBezTo>
                  <a:cubicBezTo>
                    <a:pt x="3604" y="45267"/>
                    <a:pt x="3765" y="45178"/>
                    <a:pt x="3926" y="45088"/>
                  </a:cubicBezTo>
                  <a:cubicBezTo>
                    <a:pt x="4086" y="44999"/>
                    <a:pt x="4265" y="44910"/>
                    <a:pt x="4425" y="44821"/>
                  </a:cubicBezTo>
                  <a:cubicBezTo>
                    <a:pt x="5746" y="44178"/>
                    <a:pt x="7084" y="43750"/>
                    <a:pt x="8368" y="43304"/>
                  </a:cubicBezTo>
                  <a:cubicBezTo>
                    <a:pt x="9653" y="42858"/>
                    <a:pt x="10920" y="42412"/>
                    <a:pt x="12098" y="41877"/>
                  </a:cubicBezTo>
                  <a:cubicBezTo>
                    <a:pt x="13293" y="41341"/>
                    <a:pt x="14399" y="40699"/>
                    <a:pt x="15309" y="39896"/>
                  </a:cubicBezTo>
                  <a:cubicBezTo>
                    <a:pt x="16219" y="39075"/>
                    <a:pt x="16915" y="38076"/>
                    <a:pt x="17308" y="36952"/>
                  </a:cubicBezTo>
                  <a:cubicBezTo>
                    <a:pt x="17682" y="35828"/>
                    <a:pt x="17789" y="34579"/>
                    <a:pt x="17700" y="33312"/>
                  </a:cubicBezTo>
                  <a:cubicBezTo>
                    <a:pt x="17682" y="33152"/>
                    <a:pt x="17682" y="32991"/>
                    <a:pt x="17664" y="32831"/>
                  </a:cubicBezTo>
                  <a:lnTo>
                    <a:pt x="17611" y="32349"/>
                  </a:lnTo>
                  <a:lnTo>
                    <a:pt x="17540" y="31849"/>
                  </a:lnTo>
                  <a:cubicBezTo>
                    <a:pt x="17522" y="31671"/>
                    <a:pt x="17486" y="31492"/>
                    <a:pt x="17468" y="31314"/>
                  </a:cubicBezTo>
                  <a:cubicBezTo>
                    <a:pt x="17397" y="30600"/>
                    <a:pt x="17361" y="29869"/>
                    <a:pt x="17361" y="29155"/>
                  </a:cubicBezTo>
                  <a:cubicBezTo>
                    <a:pt x="17361" y="27692"/>
                    <a:pt x="17593" y="26211"/>
                    <a:pt x="18075" y="24801"/>
                  </a:cubicBezTo>
                  <a:cubicBezTo>
                    <a:pt x="18325" y="24088"/>
                    <a:pt x="18628" y="23410"/>
                    <a:pt x="19003" y="22767"/>
                  </a:cubicBezTo>
                  <a:cubicBezTo>
                    <a:pt x="19360" y="22125"/>
                    <a:pt x="19788" y="21518"/>
                    <a:pt x="20234" y="20947"/>
                  </a:cubicBezTo>
                  <a:cubicBezTo>
                    <a:pt x="21126" y="19805"/>
                    <a:pt x="22125" y="18824"/>
                    <a:pt x="23071" y="17843"/>
                  </a:cubicBezTo>
                  <a:cubicBezTo>
                    <a:pt x="24016" y="16879"/>
                    <a:pt x="24909" y="15916"/>
                    <a:pt x="25640" y="14863"/>
                  </a:cubicBezTo>
                  <a:cubicBezTo>
                    <a:pt x="26372" y="13828"/>
                    <a:pt x="26925" y="12704"/>
                    <a:pt x="27264" y="11509"/>
                  </a:cubicBezTo>
                  <a:cubicBezTo>
                    <a:pt x="27442" y="10902"/>
                    <a:pt x="27567" y="10277"/>
                    <a:pt x="27639" y="9653"/>
                  </a:cubicBezTo>
                  <a:cubicBezTo>
                    <a:pt x="27710" y="9028"/>
                    <a:pt x="27746" y="8386"/>
                    <a:pt x="27728" y="7744"/>
                  </a:cubicBezTo>
                  <a:cubicBezTo>
                    <a:pt x="27728" y="7101"/>
                    <a:pt x="27674" y="6441"/>
                    <a:pt x="27603" y="5799"/>
                  </a:cubicBezTo>
                  <a:cubicBezTo>
                    <a:pt x="27567" y="5478"/>
                    <a:pt x="27531" y="5139"/>
                    <a:pt x="27478" y="4818"/>
                  </a:cubicBezTo>
                  <a:lnTo>
                    <a:pt x="27389" y="4336"/>
                  </a:lnTo>
                  <a:lnTo>
                    <a:pt x="27300" y="3854"/>
                  </a:lnTo>
                  <a:cubicBezTo>
                    <a:pt x="27050" y="2552"/>
                    <a:pt x="26711" y="1267"/>
                    <a:pt x="263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1031675" y="1033300"/>
              <a:ext cx="693200" cy="1340900"/>
            </a:xfrm>
            <a:custGeom>
              <a:avLst/>
              <a:gdLst/>
              <a:ahLst/>
              <a:cxnLst/>
              <a:rect l="l" t="t" r="r" b="b"/>
              <a:pathLst>
                <a:path w="27728" h="53636" extrusionOk="0">
                  <a:moveTo>
                    <a:pt x="26336" y="1"/>
                  </a:moveTo>
                  <a:lnTo>
                    <a:pt x="25372" y="304"/>
                  </a:lnTo>
                  <a:cubicBezTo>
                    <a:pt x="25765" y="1535"/>
                    <a:pt x="26086" y="2748"/>
                    <a:pt x="26318" y="3962"/>
                  </a:cubicBezTo>
                  <a:lnTo>
                    <a:pt x="26407" y="4408"/>
                  </a:lnTo>
                  <a:lnTo>
                    <a:pt x="26479" y="4854"/>
                  </a:lnTo>
                  <a:cubicBezTo>
                    <a:pt x="26532" y="5157"/>
                    <a:pt x="26550" y="5443"/>
                    <a:pt x="26603" y="5746"/>
                  </a:cubicBezTo>
                  <a:cubicBezTo>
                    <a:pt x="26657" y="6335"/>
                    <a:pt x="26711" y="6906"/>
                    <a:pt x="26711" y="7477"/>
                  </a:cubicBezTo>
                  <a:cubicBezTo>
                    <a:pt x="26711" y="8048"/>
                    <a:pt x="26693" y="8601"/>
                    <a:pt x="26639" y="9118"/>
                  </a:cubicBezTo>
                  <a:cubicBezTo>
                    <a:pt x="26568" y="9653"/>
                    <a:pt x="26461" y="10171"/>
                    <a:pt x="26336" y="10653"/>
                  </a:cubicBezTo>
                  <a:cubicBezTo>
                    <a:pt x="26050" y="11634"/>
                    <a:pt x="25604" y="12544"/>
                    <a:pt x="24980" y="13418"/>
                  </a:cubicBezTo>
                  <a:cubicBezTo>
                    <a:pt x="24355" y="14310"/>
                    <a:pt x="23552" y="15203"/>
                    <a:pt x="22607" y="16148"/>
                  </a:cubicBezTo>
                  <a:cubicBezTo>
                    <a:pt x="21679" y="17112"/>
                    <a:pt x="20626" y="18147"/>
                    <a:pt x="19645" y="19413"/>
                  </a:cubicBezTo>
                  <a:cubicBezTo>
                    <a:pt x="19145" y="20056"/>
                    <a:pt x="18663" y="20734"/>
                    <a:pt x="18235" y="21483"/>
                  </a:cubicBezTo>
                  <a:cubicBezTo>
                    <a:pt x="17825" y="22232"/>
                    <a:pt x="17450" y="23018"/>
                    <a:pt x="17165" y="23856"/>
                  </a:cubicBezTo>
                  <a:cubicBezTo>
                    <a:pt x="16594" y="25498"/>
                    <a:pt x="16344" y="27228"/>
                    <a:pt x="16344" y="28852"/>
                  </a:cubicBezTo>
                  <a:cubicBezTo>
                    <a:pt x="16344" y="29655"/>
                    <a:pt x="16380" y="30458"/>
                    <a:pt x="16469" y="31243"/>
                  </a:cubicBezTo>
                  <a:cubicBezTo>
                    <a:pt x="16487" y="31439"/>
                    <a:pt x="16505" y="31636"/>
                    <a:pt x="16540" y="31814"/>
                  </a:cubicBezTo>
                  <a:lnTo>
                    <a:pt x="16594" y="32349"/>
                  </a:lnTo>
                  <a:lnTo>
                    <a:pt x="16647" y="32760"/>
                  </a:lnTo>
                  <a:cubicBezTo>
                    <a:pt x="16665" y="32902"/>
                    <a:pt x="16683" y="33027"/>
                    <a:pt x="16683" y="33170"/>
                  </a:cubicBezTo>
                  <a:cubicBezTo>
                    <a:pt x="16719" y="33687"/>
                    <a:pt x="16736" y="34223"/>
                    <a:pt x="16665" y="34687"/>
                  </a:cubicBezTo>
                  <a:cubicBezTo>
                    <a:pt x="16629" y="35168"/>
                    <a:pt x="16522" y="35597"/>
                    <a:pt x="16397" y="36007"/>
                  </a:cubicBezTo>
                  <a:cubicBezTo>
                    <a:pt x="16112" y="36810"/>
                    <a:pt x="15666" y="37470"/>
                    <a:pt x="14970" y="38095"/>
                  </a:cubicBezTo>
                  <a:cubicBezTo>
                    <a:pt x="14274" y="38719"/>
                    <a:pt x="13346" y="39272"/>
                    <a:pt x="12276" y="39754"/>
                  </a:cubicBezTo>
                  <a:cubicBezTo>
                    <a:pt x="11187" y="40236"/>
                    <a:pt x="9992" y="40664"/>
                    <a:pt x="8707" y="41110"/>
                  </a:cubicBezTo>
                  <a:cubicBezTo>
                    <a:pt x="8065" y="41324"/>
                    <a:pt x="7405" y="41556"/>
                    <a:pt x="6709" y="41806"/>
                  </a:cubicBezTo>
                  <a:cubicBezTo>
                    <a:pt x="6013" y="42073"/>
                    <a:pt x="5281" y="42359"/>
                    <a:pt x="4532" y="42734"/>
                  </a:cubicBezTo>
                  <a:cubicBezTo>
                    <a:pt x="4425" y="42787"/>
                    <a:pt x="4336" y="42823"/>
                    <a:pt x="4247" y="42876"/>
                  </a:cubicBezTo>
                  <a:lnTo>
                    <a:pt x="3943" y="43037"/>
                  </a:lnTo>
                  <a:lnTo>
                    <a:pt x="3658" y="43215"/>
                  </a:lnTo>
                  <a:lnTo>
                    <a:pt x="3497" y="43305"/>
                  </a:lnTo>
                  <a:lnTo>
                    <a:pt x="3354" y="43394"/>
                  </a:lnTo>
                  <a:cubicBezTo>
                    <a:pt x="2944" y="43644"/>
                    <a:pt x="2534" y="43965"/>
                    <a:pt x="2106" y="44340"/>
                  </a:cubicBezTo>
                  <a:cubicBezTo>
                    <a:pt x="1695" y="44696"/>
                    <a:pt x="1285" y="45178"/>
                    <a:pt x="928" y="45749"/>
                  </a:cubicBezTo>
                  <a:lnTo>
                    <a:pt x="803" y="45963"/>
                  </a:lnTo>
                  <a:lnTo>
                    <a:pt x="749" y="46070"/>
                  </a:lnTo>
                  <a:lnTo>
                    <a:pt x="678" y="46177"/>
                  </a:lnTo>
                  <a:cubicBezTo>
                    <a:pt x="607" y="46320"/>
                    <a:pt x="535" y="46481"/>
                    <a:pt x="464" y="46641"/>
                  </a:cubicBezTo>
                  <a:cubicBezTo>
                    <a:pt x="410" y="46802"/>
                    <a:pt x="339" y="46962"/>
                    <a:pt x="286" y="47123"/>
                  </a:cubicBezTo>
                  <a:cubicBezTo>
                    <a:pt x="268" y="47194"/>
                    <a:pt x="232" y="47284"/>
                    <a:pt x="214" y="47373"/>
                  </a:cubicBezTo>
                  <a:lnTo>
                    <a:pt x="161" y="47605"/>
                  </a:lnTo>
                  <a:lnTo>
                    <a:pt x="107" y="47855"/>
                  </a:lnTo>
                  <a:cubicBezTo>
                    <a:pt x="89" y="47944"/>
                    <a:pt x="71" y="48015"/>
                    <a:pt x="71" y="48104"/>
                  </a:cubicBezTo>
                  <a:cubicBezTo>
                    <a:pt x="54" y="48265"/>
                    <a:pt x="18" y="48425"/>
                    <a:pt x="18" y="48586"/>
                  </a:cubicBezTo>
                  <a:cubicBezTo>
                    <a:pt x="0" y="48747"/>
                    <a:pt x="0" y="48907"/>
                    <a:pt x="0" y="49050"/>
                  </a:cubicBezTo>
                  <a:lnTo>
                    <a:pt x="0" y="49175"/>
                  </a:lnTo>
                  <a:lnTo>
                    <a:pt x="0" y="49282"/>
                  </a:lnTo>
                  <a:lnTo>
                    <a:pt x="18" y="49514"/>
                  </a:lnTo>
                  <a:cubicBezTo>
                    <a:pt x="36" y="49817"/>
                    <a:pt x="71" y="50067"/>
                    <a:pt x="125" y="50352"/>
                  </a:cubicBezTo>
                  <a:lnTo>
                    <a:pt x="143" y="50460"/>
                  </a:lnTo>
                  <a:lnTo>
                    <a:pt x="161" y="50549"/>
                  </a:lnTo>
                  <a:lnTo>
                    <a:pt x="196" y="50745"/>
                  </a:lnTo>
                  <a:cubicBezTo>
                    <a:pt x="232" y="50870"/>
                    <a:pt x="268" y="50995"/>
                    <a:pt x="303" y="51120"/>
                  </a:cubicBezTo>
                  <a:cubicBezTo>
                    <a:pt x="571" y="52083"/>
                    <a:pt x="946" y="52886"/>
                    <a:pt x="1338" y="53636"/>
                  </a:cubicBezTo>
                  <a:lnTo>
                    <a:pt x="2230" y="53154"/>
                  </a:lnTo>
                  <a:cubicBezTo>
                    <a:pt x="1856" y="52458"/>
                    <a:pt x="1517" y="51709"/>
                    <a:pt x="1267" y="50852"/>
                  </a:cubicBezTo>
                  <a:cubicBezTo>
                    <a:pt x="1231" y="50745"/>
                    <a:pt x="1213" y="50620"/>
                    <a:pt x="1196" y="50513"/>
                  </a:cubicBezTo>
                  <a:cubicBezTo>
                    <a:pt x="1160" y="50406"/>
                    <a:pt x="1124" y="50299"/>
                    <a:pt x="1106" y="50174"/>
                  </a:cubicBezTo>
                  <a:cubicBezTo>
                    <a:pt x="1071" y="49924"/>
                    <a:pt x="1035" y="49692"/>
                    <a:pt x="1017" y="49443"/>
                  </a:cubicBezTo>
                  <a:lnTo>
                    <a:pt x="1017" y="49246"/>
                  </a:lnTo>
                  <a:cubicBezTo>
                    <a:pt x="1017" y="49193"/>
                    <a:pt x="999" y="49121"/>
                    <a:pt x="1017" y="49050"/>
                  </a:cubicBezTo>
                  <a:cubicBezTo>
                    <a:pt x="1017" y="48925"/>
                    <a:pt x="1017" y="48782"/>
                    <a:pt x="1017" y="48657"/>
                  </a:cubicBezTo>
                  <a:cubicBezTo>
                    <a:pt x="1035" y="48515"/>
                    <a:pt x="1053" y="48390"/>
                    <a:pt x="1071" y="48247"/>
                  </a:cubicBezTo>
                  <a:lnTo>
                    <a:pt x="1088" y="48051"/>
                  </a:lnTo>
                  <a:lnTo>
                    <a:pt x="1142" y="47837"/>
                  </a:lnTo>
                  <a:lnTo>
                    <a:pt x="1196" y="47623"/>
                  </a:lnTo>
                  <a:cubicBezTo>
                    <a:pt x="1213" y="47569"/>
                    <a:pt x="1231" y="47498"/>
                    <a:pt x="1249" y="47426"/>
                  </a:cubicBezTo>
                  <a:cubicBezTo>
                    <a:pt x="1303" y="47284"/>
                    <a:pt x="1356" y="47159"/>
                    <a:pt x="1392" y="47016"/>
                  </a:cubicBezTo>
                  <a:cubicBezTo>
                    <a:pt x="1517" y="46766"/>
                    <a:pt x="1642" y="46516"/>
                    <a:pt x="1784" y="46284"/>
                  </a:cubicBezTo>
                  <a:cubicBezTo>
                    <a:pt x="2088" y="45803"/>
                    <a:pt x="2427" y="45392"/>
                    <a:pt x="2801" y="45071"/>
                  </a:cubicBezTo>
                  <a:cubicBezTo>
                    <a:pt x="3158" y="44750"/>
                    <a:pt x="3533" y="44464"/>
                    <a:pt x="3890" y="44250"/>
                  </a:cubicBezTo>
                  <a:lnTo>
                    <a:pt x="4033" y="44161"/>
                  </a:lnTo>
                  <a:lnTo>
                    <a:pt x="4157" y="44072"/>
                  </a:lnTo>
                  <a:lnTo>
                    <a:pt x="4443" y="43911"/>
                  </a:lnTo>
                  <a:cubicBezTo>
                    <a:pt x="4621" y="43822"/>
                    <a:pt x="4800" y="43715"/>
                    <a:pt x="4978" y="43644"/>
                  </a:cubicBezTo>
                  <a:cubicBezTo>
                    <a:pt x="5692" y="43287"/>
                    <a:pt x="6388" y="43019"/>
                    <a:pt x="7048" y="42752"/>
                  </a:cubicBezTo>
                  <a:cubicBezTo>
                    <a:pt x="7726" y="42502"/>
                    <a:pt x="8386" y="42288"/>
                    <a:pt x="9028" y="42056"/>
                  </a:cubicBezTo>
                  <a:cubicBezTo>
                    <a:pt x="10313" y="41627"/>
                    <a:pt x="11562" y="41181"/>
                    <a:pt x="12686" y="40682"/>
                  </a:cubicBezTo>
                  <a:cubicBezTo>
                    <a:pt x="13810" y="40164"/>
                    <a:pt x="14845" y="39576"/>
                    <a:pt x="15648" y="38844"/>
                  </a:cubicBezTo>
                  <a:cubicBezTo>
                    <a:pt x="16451" y="38130"/>
                    <a:pt x="17004" y="37310"/>
                    <a:pt x="17343" y="36346"/>
                  </a:cubicBezTo>
                  <a:cubicBezTo>
                    <a:pt x="17504" y="35846"/>
                    <a:pt x="17629" y="35329"/>
                    <a:pt x="17682" y="34794"/>
                  </a:cubicBezTo>
                  <a:cubicBezTo>
                    <a:pt x="17736" y="34241"/>
                    <a:pt x="17736" y="33670"/>
                    <a:pt x="17700" y="33099"/>
                  </a:cubicBezTo>
                  <a:cubicBezTo>
                    <a:pt x="17682" y="32956"/>
                    <a:pt x="17682" y="32795"/>
                    <a:pt x="17664" y="32653"/>
                  </a:cubicBezTo>
                  <a:lnTo>
                    <a:pt x="17611" y="32207"/>
                  </a:lnTo>
                  <a:lnTo>
                    <a:pt x="17539" y="31689"/>
                  </a:lnTo>
                  <a:cubicBezTo>
                    <a:pt x="17504" y="31511"/>
                    <a:pt x="17486" y="31314"/>
                    <a:pt x="17468" y="31136"/>
                  </a:cubicBezTo>
                  <a:cubicBezTo>
                    <a:pt x="17379" y="30387"/>
                    <a:pt x="17343" y="29619"/>
                    <a:pt x="17343" y="28852"/>
                  </a:cubicBezTo>
                  <a:cubicBezTo>
                    <a:pt x="17361" y="27318"/>
                    <a:pt x="17593" y="25712"/>
                    <a:pt x="18128" y="24177"/>
                  </a:cubicBezTo>
                  <a:cubicBezTo>
                    <a:pt x="18378" y="23410"/>
                    <a:pt x="18717" y="22679"/>
                    <a:pt x="19127" y="21983"/>
                  </a:cubicBezTo>
                  <a:cubicBezTo>
                    <a:pt x="19520" y="21287"/>
                    <a:pt x="19966" y="20645"/>
                    <a:pt x="20430" y="20038"/>
                  </a:cubicBezTo>
                  <a:cubicBezTo>
                    <a:pt x="21376" y="18842"/>
                    <a:pt x="22410" y="17825"/>
                    <a:pt x="23338" y="16862"/>
                  </a:cubicBezTo>
                  <a:cubicBezTo>
                    <a:pt x="24284" y="15898"/>
                    <a:pt x="25140" y="14971"/>
                    <a:pt x="25801" y="14007"/>
                  </a:cubicBezTo>
                  <a:cubicBezTo>
                    <a:pt x="26496" y="13044"/>
                    <a:pt x="26978" y="12027"/>
                    <a:pt x="27299" y="10938"/>
                  </a:cubicBezTo>
                  <a:cubicBezTo>
                    <a:pt x="27460" y="10385"/>
                    <a:pt x="27567" y="9832"/>
                    <a:pt x="27638" y="9243"/>
                  </a:cubicBezTo>
                  <a:cubicBezTo>
                    <a:pt x="27710" y="8672"/>
                    <a:pt x="27728" y="8065"/>
                    <a:pt x="27728" y="7459"/>
                  </a:cubicBezTo>
                  <a:cubicBezTo>
                    <a:pt x="27710" y="6852"/>
                    <a:pt x="27674" y="6246"/>
                    <a:pt x="27603" y="5621"/>
                  </a:cubicBezTo>
                  <a:cubicBezTo>
                    <a:pt x="27567" y="5318"/>
                    <a:pt x="27531" y="5014"/>
                    <a:pt x="27478" y="4693"/>
                  </a:cubicBezTo>
                  <a:lnTo>
                    <a:pt x="27389" y="4229"/>
                  </a:lnTo>
                  <a:lnTo>
                    <a:pt x="27299" y="3765"/>
                  </a:lnTo>
                  <a:cubicBezTo>
                    <a:pt x="27067" y="2516"/>
                    <a:pt x="26728" y="1250"/>
                    <a:pt x="2633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9"/>
          <p:cNvGrpSpPr/>
          <p:nvPr/>
        </p:nvGrpSpPr>
        <p:grpSpPr>
          <a:xfrm>
            <a:off x="1460700" y="354085"/>
            <a:ext cx="919896" cy="491580"/>
            <a:chOff x="7989250" y="48422"/>
            <a:chExt cx="919896" cy="491580"/>
          </a:xfrm>
        </p:grpSpPr>
        <p:sp>
          <p:nvSpPr>
            <p:cNvPr id="684" name="Google Shape;684;p19"/>
            <p:cNvSpPr/>
            <p:nvPr/>
          </p:nvSpPr>
          <p:spPr>
            <a:xfrm>
              <a:off x="7989250" y="48422"/>
              <a:ext cx="919896" cy="491580"/>
            </a:xfrm>
            <a:custGeom>
              <a:avLst/>
              <a:gdLst/>
              <a:ahLst/>
              <a:cxnLst/>
              <a:rect l="l" t="t" r="r" b="b"/>
              <a:pathLst>
                <a:path w="26872" h="14359" extrusionOk="0">
                  <a:moveTo>
                    <a:pt x="11690" y="1"/>
                  </a:moveTo>
                  <a:cubicBezTo>
                    <a:pt x="10526" y="1"/>
                    <a:pt x="9531" y="750"/>
                    <a:pt x="9172" y="1825"/>
                  </a:cubicBezTo>
                  <a:cubicBezTo>
                    <a:pt x="8815" y="1647"/>
                    <a:pt x="8441" y="1558"/>
                    <a:pt x="8030" y="1522"/>
                  </a:cubicBezTo>
                  <a:cubicBezTo>
                    <a:pt x="7974" y="1519"/>
                    <a:pt x="7919" y="1518"/>
                    <a:pt x="7863" y="1518"/>
                  </a:cubicBezTo>
                  <a:cubicBezTo>
                    <a:pt x="6188" y="1518"/>
                    <a:pt x="4797" y="2808"/>
                    <a:pt x="4694" y="4484"/>
                  </a:cubicBezTo>
                  <a:cubicBezTo>
                    <a:pt x="4694" y="4644"/>
                    <a:pt x="4694" y="4805"/>
                    <a:pt x="4711" y="4948"/>
                  </a:cubicBezTo>
                  <a:cubicBezTo>
                    <a:pt x="4700" y="4948"/>
                    <a:pt x="4689" y="4948"/>
                    <a:pt x="4677" y="4948"/>
                  </a:cubicBezTo>
                  <a:cubicBezTo>
                    <a:pt x="2284" y="4948"/>
                    <a:pt x="286" y="6815"/>
                    <a:pt x="144" y="9230"/>
                  </a:cubicBezTo>
                  <a:cubicBezTo>
                    <a:pt x="1" y="11728"/>
                    <a:pt x="1910" y="13887"/>
                    <a:pt x="4426" y="14030"/>
                  </a:cubicBezTo>
                  <a:cubicBezTo>
                    <a:pt x="4426" y="14030"/>
                    <a:pt x="9947" y="14359"/>
                    <a:pt x="15329" y="14359"/>
                  </a:cubicBezTo>
                  <a:cubicBezTo>
                    <a:pt x="20049" y="14359"/>
                    <a:pt x="24663" y="14106"/>
                    <a:pt x="25355" y="13155"/>
                  </a:cubicBezTo>
                  <a:cubicBezTo>
                    <a:pt x="26212" y="12638"/>
                    <a:pt x="26765" y="11924"/>
                    <a:pt x="26818" y="11121"/>
                  </a:cubicBezTo>
                  <a:cubicBezTo>
                    <a:pt x="26872" y="10015"/>
                    <a:pt x="26016" y="8998"/>
                    <a:pt x="24660" y="8356"/>
                  </a:cubicBezTo>
                  <a:cubicBezTo>
                    <a:pt x="24802" y="7999"/>
                    <a:pt x="24891" y="7624"/>
                    <a:pt x="24909" y="7214"/>
                  </a:cubicBezTo>
                  <a:cubicBezTo>
                    <a:pt x="25034" y="5126"/>
                    <a:pt x="23446" y="3342"/>
                    <a:pt x="21359" y="3217"/>
                  </a:cubicBezTo>
                  <a:cubicBezTo>
                    <a:pt x="21281" y="3211"/>
                    <a:pt x="21203" y="3208"/>
                    <a:pt x="21126" y="3208"/>
                  </a:cubicBezTo>
                  <a:cubicBezTo>
                    <a:pt x="20758" y="3208"/>
                    <a:pt x="20395" y="3274"/>
                    <a:pt x="20056" y="3378"/>
                  </a:cubicBezTo>
                  <a:cubicBezTo>
                    <a:pt x="19378" y="1629"/>
                    <a:pt x="17719" y="362"/>
                    <a:pt x="15738" y="237"/>
                  </a:cubicBezTo>
                  <a:cubicBezTo>
                    <a:pt x="15633" y="230"/>
                    <a:pt x="15529" y="227"/>
                    <a:pt x="15426" y="227"/>
                  </a:cubicBezTo>
                  <a:cubicBezTo>
                    <a:pt x="14718" y="227"/>
                    <a:pt x="14043" y="383"/>
                    <a:pt x="13436" y="648"/>
                  </a:cubicBezTo>
                  <a:cubicBezTo>
                    <a:pt x="13008" y="291"/>
                    <a:pt x="12455" y="41"/>
                    <a:pt x="11849" y="5"/>
                  </a:cubicBezTo>
                  <a:cubicBezTo>
                    <a:pt x="11795" y="2"/>
                    <a:pt x="11743" y="1"/>
                    <a:pt x="1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5" name="Google Shape;685;p19"/>
            <p:cNvGrpSpPr/>
            <p:nvPr/>
          </p:nvGrpSpPr>
          <p:grpSpPr>
            <a:xfrm>
              <a:off x="8183698" y="187258"/>
              <a:ext cx="480624" cy="124911"/>
              <a:chOff x="92144" y="4013300"/>
              <a:chExt cx="706488" cy="183611"/>
            </a:xfrm>
          </p:grpSpPr>
          <p:sp>
            <p:nvSpPr>
              <p:cNvPr id="686" name="Google Shape;686;p19"/>
              <p:cNvSpPr/>
              <p:nvPr/>
            </p:nvSpPr>
            <p:spPr>
              <a:xfrm>
                <a:off x="92144" y="4037174"/>
                <a:ext cx="362148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2991" extrusionOk="0">
                    <a:moveTo>
                      <a:pt x="3543" y="1"/>
                    </a:moveTo>
                    <a:cubicBezTo>
                      <a:pt x="2988" y="1"/>
                      <a:pt x="2433" y="88"/>
                      <a:pt x="1910" y="278"/>
                    </a:cubicBezTo>
                    <a:cubicBezTo>
                      <a:pt x="1142" y="564"/>
                      <a:pt x="447" y="1027"/>
                      <a:pt x="0" y="1688"/>
                    </a:cubicBezTo>
                    <a:cubicBezTo>
                      <a:pt x="786" y="1509"/>
                      <a:pt x="1464" y="1384"/>
                      <a:pt x="2159" y="1349"/>
                    </a:cubicBezTo>
                    <a:cubicBezTo>
                      <a:pt x="2377" y="1331"/>
                      <a:pt x="2592" y="1323"/>
                      <a:pt x="2806" y="1323"/>
                    </a:cubicBezTo>
                    <a:cubicBezTo>
                      <a:pt x="3259" y="1323"/>
                      <a:pt x="3704" y="1359"/>
                      <a:pt x="4140" y="1420"/>
                    </a:cubicBezTo>
                    <a:cubicBezTo>
                      <a:pt x="4800" y="1527"/>
                      <a:pt x="5425" y="1705"/>
                      <a:pt x="6067" y="1973"/>
                    </a:cubicBezTo>
                    <a:cubicBezTo>
                      <a:pt x="6138" y="2009"/>
                      <a:pt x="6228" y="2027"/>
                      <a:pt x="6299" y="2080"/>
                    </a:cubicBezTo>
                    <a:cubicBezTo>
                      <a:pt x="6370" y="2116"/>
                      <a:pt x="6460" y="2152"/>
                      <a:pt x="6531" y="2187"/>
                    </a:cubicBezTo>
                    <a:cubicBezTo>
                      <a:pt x="6691" y="2259"/>
                      <a:pt x="6852" y="2330"/>
                      <a:pt x="7013" y="2419"/>
                    </a:cubicBezTo>
                    <a:cubicBezTo>
                      <a:pt x="7334" y="2598"/>
                      <a:pt x="7655" y="2776"/>
                      <a:pt x="7994" y="2990"/>
                    </a:cubicBezTo>
                    <a:cubicBezTo>
                      <a:pt x="7887" y="2598"/>
                      <a:pt x="7691" y="2241"/>
                      <a:pt x="7459" y="1920"/>
                    </a:cubicBezTo>
                    <a:cubicBezTo>
                      <a:pt x="7352" y="1759"/>
                      <a:pt x="7227" y="1598"/>
                      <a:pt x="7066" y="1456"/>
                    </a:cubicBezTo>
                    <a:cubicBezTo>
                      <a:pt x="6923" y="1313"/>
                      <a:pt x="6781" y="1170"/>
                      <a:pt x="6620" y="1045"/>
                    </a:cubicBezTo>
                    <a:cubicBezTo>
                      <a:pt x="5978" y="546"/>
                      <a:pt x="5193" y="189"/>
                      <a:pt x="4372" y="64"/>
                    </a:cubicBezTo>
                    <a:cubicBezTo>
                      <a:pt x="4098" y="22"/>
                      <a:pt x="3821" y="1"/>
                      <a:pt x="3543" y="1"/>
                    </a:cubicBezTo>
                    <a:close/>
                  </a:path>
                </a:pathLst>
              </a:custGeom>
              <a:solidFill>
                <a:srgbClr val="000000">
                  <a:alpha val="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33267" y="4013300"/>
                <a:ext cx="365365" cy="183611"/>
              </a:xfrm>
              <a:custGeom>
                <a:avLst/>
                <a:gdLst/>
                <a:ahLst/>
                <a:cxnLst/>
                <a:rect l="l" t="t" r="r" b="b"/>
                <a:pathLst>
                  <a:path w="8065" h="4053" extrusionOk="0">
                    <a:moveTo>
                      <a:pt x="5051" y="0"/>
                    </a:moveTo>
                    <a:cubicBezTo>
                      <a:pt x="4370" y="0"/>
                      <a:pt x="3679" y="131"/>
                      <a:pt x="3051" y="377"/>
                    </a:cubicBezTo>
                    <a:cubicBezTo>
                      <a:pt x="2213" y="698"/>
                      <a:pt x="1481" y="1198"/>
                      <a:pt x="928" y="1840"/>
                    </a:cubicBezTo>
                    <a:cubicBezTo>
                      <a:pt x="393" y="2482"/>
                      <a:pt x="36" y="3250"/>
                      <a:pt x="0" y="4052"/>
                    </a:cubicBezTo>
                    <a:cubicBezTo>
                      <a:pt x="607" y="3499"/>
                      <a:pt x="1178" y="3018"/>
                      <a:pt x="1767" y="2625"/>
                    </a:cubicBezTo>
                    <a:cubicBezTo>
                      <a:pt x="2355" y="2215"/>
                      <a:pt x="2998" y="1911"/>
                      <a:pt x="3640" y="1662"/>
                    </a:cubicBezTo>
                    <a:cubicBezTo>
                      <a:pt x="4300" y="1394"/>
                      <a:pt x="4978" y="1233"/>
                      <a:pt x="5710" y="1108"/>
                    </a:cubicBezTo>
                    <a:cubicBezTo>
                      <a:pt x="5799" y="1108"/>
                      <a:pt x="5888" y="1091"/>
                      <a:pt x="5977" y="1073"/>
                    </a:cubicBezTo>
                    <a:cubicBezTo>
                      <a:pt x="6084" y="1073"/>
                      <a:pt x="6174" y="1055"/>
                      <a:pt x="6263" y="1055"/>
                    </a:cubicBezTo>
                    <a:cubicBezTo>
                      <a:pt x="6459" y="1019"/>
                      <a:pt x="6655" y="1001"/>
                      <a:pt x="6834" y="1001"/>
                    </a:cubicBezTo>
                    <a:cubicBezTo>
                      <a:pt x="7226" y="983"/>
                      <a:pt x="7637" y="983"/>
                      <a:pt x="8065" y="966"/>
                    </a:cubicBezTo>
                    <a:cubicBezTo>
                      <a:pt x="7744" y="698"/>
                      <a:pt x="7369" y="484"/>
                      <a:pt x="6959" y="341"/>
                    </a:cubicBezTo>
                    <a:cubicBezTo>
                      <a:pt x="6762" y="252"/>
                      <a:pt x="6548" y="181"/>
                      <a:pt x="6334" y="145"/>
                    </a:cubicBezTo>
                    <a:cubicBezTo>
                      <a:pt x="6120" y="91"/>
                      <a:pt x="5906" y="56"/>
                      <a:pt x="5674" y="38"/>
                    </a:cubicBezTo>
                    <a:cubicBezTo>
                      <a:pt x="5469" y="13"/>
                      <a:pt x="5260" y="0"/>
                      <a:pt x="5051" y="0"/>
                    </a:cubicBezTo>
                    <a:close/>
                  </a:path>
                </a:pathLst>
              </a:custGeom>
              <a:solidFill>
                <a:srgbClr val="000000">
                  <a:alpha val="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8" name="Google Shape;688;p19"/>
          <p:cNvGrpSpPr/>
          <p:nvPr/>
        </p:nvGrpSpPr>
        <p:grpSpPr>
          <a:xfrm>
            <a:off x="7173097" y="3323243"/>
            <a:ext cx="2767875" cy="2335100"/>
            <a:chOff x="1111500" y="1114050"/>
            <a:chExt cx="747650" cy="630750"/>
          </a:xfrm>
        </p:grpSpPr>
        <p:sp>
          <p:nvSpPr>
            <p:cNvPr id="689" name="Google Shape;689;p19"/>
            <p:cNvSpPr/>
            <p:nvPr/>
          </p:nvSpPr>
          <p:spPr>
            <a:xfrm>
              <a:off x="1136500" y="1131425"/>
              <a:ext cx="722650" cy="613375"/>
            </a:xfrm>
            <a:custGeom>
              <a:avLst/>
              <a:gdLst/>
              <a:ahLst/>
              <a:cxnLst/>
              <a:rect l="l" t="t" r="r" b="b"/>
              <a:pathLst>
                <a:path w="28906" h="24535" extrusionOk="0">
                  <a:moveTo>
                    <a:pt x="21768" y="1"/>
                  </a:moveTo>
                  <a:cubicBezTo>
                    <a:pt x="21536" y="1232"/>
                    <a:pt x="21233" y="2445"/>
                    <a:pt x="20876" y="3552"/>
                  </a:cubicBezTo>
                  <a:cubicBezTo>
                    <a:pt x="20501" y="4658"/>
                    <a:pt x="20055" y="5693"/>
                    <a:pt x="19538" y="6531"/>
                  </a:cubicBezTo>
                  <a:cubicBezTo>
                    <a:pt x="19270" y="6960"/>
                    <a:pt x="18985" y="7334"/>
                    <a:pt x="18699" y="7655"/>
                  </a:cubicBezTo>
                  <a:cubicBezTo>
                    <a:pt x="18396" y="7994"/>
                    <a:pt x="18057" y="8280"/>
                    <a:pt x="17700" y="8548"/>
                  </a:cubicBezTo>
                  <a:cubicBezTo>
                    <a:pt x="17343" y="8815"/>
                    <a:pt x="16933" y="9047"/>
                    <a:pt x="16469" y="9279"/>
                  </a:cubicBezTo>
                  <a:cubicBezTo>
                    <a:pt x="16005" y="9493"/>
                    <a:pt x="15488" y="9707"/>
                    <a:pt x="14917" y="9921"/>
                  </a:cubicBezTo>
                  <a:cubicBezTo>
                    <a:pt x="13757" y="10332"/>
                    <a:pt x="12401" y="10742"/>
                    <a:pt x="10938" y="11295"/>
                  </a:cubicBezTo>
                  <a:cubicBezTo>
                    <a:pt x="9475" y="11866"/>
                    <a:pt x="7922" y="12598"/>
                    <a:pt x="6495" y="13579"/>
                  </a:cubicBezTo>
                  <a:cubicBezTo>
                    <a:pt x="5085" y="14543"/>
                    <a:pt x="3801" y="15738"/>
                    <a:pt x="2730" y="17023"/>
                  </a:cubicBezTo>
                  <a:cubicBezTo>
                    <a:pt x="2195" y="17647"/>
                    <a:pt x="1695" y="18307"/>
                    <a:pt x="1249" y="18986"/>
                  </a:cubicBezTo>
                  <a:cubicBezTo>
                    <a:pt x="785" y="19646"/>
                    <a:pt x="393" y="20342"/>
                    <a:pt x="0" y="21020"/>
                  </a:cubicBezTo>
                  <a:lnTo>
                    <a:pt x="1053" y="21608"/>
                  </a:lnTo>
                  <a:lnTo>
                    <a:pt x="2123" y="22197"/>
                  </a:lnTo>
                  <a:lnTo>
                    <a:pt x="3176" y="22786"/>
                  </a:lnTo>
                  <a:lnTo>
                    <a:pt x="4247" y="23375"/>
                  </a:lnTo>
                  <a:lnTo>
                    <a:pt x="5299" y="23946"/>
                  </a:lnTo>
                  <a:lnTo>
                    <a:pt x="6370" y="24535"/>
                  </a:lnTo>
                  <a:cubicBezTo>
                    <a:pt x="6655" y="24017"/>
                    <a:pt x="6959" y="23518"/>
                    <a:pt x="7280" y="23036"/>
                  </a:cubicBezTo>
                  <a:cubicBezTo>
                    <a:pt x="7601" y="22572"/>
                    <a:pt x="7940" y="22126"/>
                    <a:pt x="8279" y="21698"/>
                  </a:cubicBezTo>
                  <a:cubicBezTo>
                    <a:pt x="8993" y="20859"/>
                    <a:pt x="9760" y="20163"/>
                    <a:pt x="10616" y="19574"/>
                  </a:cubicBezTo>
                  <a:cubicBezTo>
                    <a:pt x="11473" y="18986"/>
                    <a:pt x="12419" y="18522"/>
                    <a:pt x="13543" y="18093"/>
                  </a:cubicBezTo>
                  <a:cubicBezTo>
                    <a:pt x="14096" y="17879"/>
                    <a:pt x="14702" y="17665"/>
                    <a:pt x="15345" y="17451"/>
                  </a:cubicBezTo>
                  <a:cubicBezTo>
                    <a:pt x="15969" y="17237"/>
                    <a:pt x="16665" y="17023"/>
                    <a:pt x="17379" y="16755"/>
                  </a:cubicBezTo>
                  <a:cubicBezTo>
                    <a:pt x="18110" y="16505"/>
                    <a:pt x="18878" y="16184"/>
                    <a:pt x="19645" y="15810"/>
                  </a:cubicBezTo>
                  <a:cubicBezTo>
                    <a:pt x="20430" y="15435"/>
                    <a:pt x="21233" y="14971"/>
                    <a:pt x="21982" y="14436"/>
                  </a:cubicBezTo>
                  <a:cubicBezTo>
                    <a:pt x="22732" y="13883"/>
                    <a:pt x="23445" y="13240"/>
                    <a:pt x="24070" y="12562"/>
                  </a:cubicBezTo>
                  <a:cubicBezTo>
                    <a:pt x="24694" y="11866"/>
                    <a:pt x="25247" y="11135"/>
                    <a:pt x="25711" y="10385"/>
                  </a:cubicBezTo>
                  <a:cubicBezTo>
                    <a:pt x="26175" y="9618"/>
                    <a:pt x="26568" y="8869"/>
                    <a:pt x="26907" y="8102"/>
                  </a:cubicBezTo>
                  <a:cubicBezTo>
                    <a:pt x="27246" y="7334"/>
                    <a:pt x="27531" y="6585"/>
                    <a:pt x="27781" y="5818"/>
                  </a:cubicBezTo>
                  <a:cubicBezTo>
                    <a:pt x="28281" y="4319"/>
                    <a:pt x="28620" y="2820"/>
                    <a:pt x="28905" y="1357"/>
                  </a:cubicBezTo>
                  <a:lnTo>
                    <a:pt x="27728" y="1125"/>
                  </a:lnTo>
                  <a:lnTo>
                    <a:pt x="26532" y="893"/>
                  </a:lnTo>
                  <a:lnTo>
                    <a:pt x="25337" y="679"/>
                  </a:lnTo>
                  <a:lnTo>
                    <a:pt x="24141" y="447"/>
                  </a:lnTo>
                  <a:lnTo>
                    <a:pt x="22964" y="215"/>
                  </a:lnTo>
                  <a:lnTo>
                    <a:pt x="2176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244000" y="1142150"/>
              <a:ext cx="590150" cy="585250"/>
            </a:xfrm>
            <a:custGeom>
              <a:avLst/>
              <a:gdLst/>
              <a:ahLst/>
              <a:cxnLst/>
              <a:rect l="l" t="t" r="r" b="b"/>
              <a:pathLst>
                <a:path w="23606" h="23410" extrusionOk="0">
                  <a:moveTo>
                    <a:pt x="22411" y="0"/>
                  </a:moveTo>
                  <a:cubicBezTo>
                    <a:pt x="22143" y="1445"/>
                    <a:pt x="21804" y="2873"/>
                    <a:pt x="21322" y="4318"/>
                  </a:cubicBezTo>
                  <a:cubicBezTo>
                    <a:pt x="21090" y="5050"/>
                    <a:pt x="20805" y="5763"/>
                    <a:pt x="20501" y="6477"/>
                  </a:cubicBezTo>
                  <a:cubicBezTo>
                    <a:pt x="20180" y="7209"/>
                    <a:pt x="19806" y="7922"/>
                    <a:pt x="19377" y="8618"/>
                  </a:cubicBezTo>
                  <a:cubicBezTo>
                    <a:pt x="18949" y="9314"/>
                    <a:pt x="18449" y="9992"/>
                    <a:pt x="17879" y="10617"/>
                  </a:cubicBezTo>
                  <a:cubicBezTo>
                    <a:pt x="17290" y="11241"/>
                    <a:pt x="16647" y="11830"/>
                    <a:pt x="15969" y="12329"/>
                  </a:cubicBezTo>
                  <a:cubicBezTo>
                    <a:pt x="15273" y="12829"/>
                    <a:pt x="14542" y="13257"/>
                    <a:pt x="13810" y="13596"/>
                  </a:cubicBezTo>
                  <a:cubicBezTo>
                    <a:pt x="13097" y="13953"/>
                    <a:pt x="12365" y="14239"/>
                    <a:pt x="11669" y="14488"/>
                  </a:cubicBezTo>
                  <a:cubicBezTo>
                    <a:pt x="10278" y="14988"/>
                    <a:pt x="8975" y="15381"/>
                    <a:pt x="7797" y="15827"/>
                  </a:cubicBezTo>
                  <a:cubicBezTo>
                    <a:pt x="6638" y="16291"/>
                    <a:pt x="5567" y="16790"/>
                    <a:pt x="4621" y="17450"/>
                  </a:cubicBezTo>
                  <a:cubicBezTo>
                    <a:pt x="3676" y="18110"/>
                    <a:pt x="2819" y="18878"/>
                    <a:pt x="2052" y="19806"/>
                  </a:cubicBezTo>
                  <a:cubicBezTo>
                    <a:pt x="1677" y="20252"/>
                    <a:pt x="1321" y="20733"/>
                    <a:pt x="964" y="21251"/>
                  </a:cubicBezTo>
                  <a:cubicBezTo>
                    <a:pt x="625" y="21750"/>
                    <a:pt x="303" y="22286"/>
                    <a:pt x="0" y="22821"/>
                  </a:cubicBezTo>
                  <a:lnTo>
                    <a:pt x="1071" y="23410"/>
                  </a:lnTo>
                  <a:cubicBezTo>
                    <a:pt x="1356" y="22892"/>
                    <a:pt x="1660" y="22393"/>
                    <a:pt x="1981" y="21929"/>
                  </a:cubicBezTo>
                  <a:cubicBezTo>
                    <a:pt x="2302" y="21447"/>
                    <a:pt x="2623" y="21001"/>
                    <a:pt x="2980" y="20573"/>
                  </a:cubicBezTo>
                  <a:cubicBezTo>
                    <a:pt x="3694" y="19734"/>
                    <a:pt x="4461" y="19038"/>
                    <a:pt x="5317" y="18449"/>
                  </a:cubicBezTo>
                  <a:cubicBezTo>
                    <a:pt x="6156" y="17861"/>
                    <a:pt x="7119" y="17397"/>
                    <a:pt x="8243" y="16969"/>
                  </a:cubicBezTo>
                  <a:cubicBezTo>
                    <a:pt x="8797" y="16754"/>
                    <a:pt x="9403" y="16540"/>
                    <a:pt x="10028" y="16326"/>
                  </a:cubicBezTo>
                  <a:cubicBezTo>
                    <a:pt x="10670" y="16112"/>
                    <a:pt x="11366" y="15898"/>
                    <a:pt x="12080" y="15630"/>
                  </a:cubicBezTo>
                  <a:cubicBezTo>
                    <a:pt x="12811" y="15381"/>
                    <a:pt x="13578" y="15059"/>
                    <a:pt x="14346" y="14685"/>
                  </a:cubicBezTo>
                  <a:cubicBezTo>
                    <a:pt x="15131" y="14310"/>
                    <a:pt x="15916" y="13846"/>
                    <a:pt x="16683" y="13311"/>
                  </a:cubicBezTo>
                  <a:cubicBezTo>
                    <a:pt x="17432" y="12758"/>
                    <a:pt x="18146" y="12115"/>
                    <a:pt x="18771" y="11437"/>
                  </a:cubicBezTo>
                  <a:cubicBezTo>
                    <a:pt x="19395" y="10741"/>
                    <a:pt x="19948" y="10010"/>
                    <a:pt x="20412" y="9261"/>
                  </a:cubicBezTo>
                  <a:cubicBezTo>
                    <a:pt x="20876" y="8511"/>
                    <a:pt x="21269" y="7744"/>
                    <a:pt x="21608" y="6977"/>
                  </a:cubicBezTo>
                  <a:cubicBezTo>
                    <a:pt x="21947" y="6209"/>
                    <a:pt x="22232" y="5460"/>
                    <a:pt x="22482" y="4711"/>
                  </a:cubicBezTo>
                  <a:cubicBezTo>
                    <a:pt x="22982" y="3194"/>
                    <a:pt x="23321" y="1713"/>
                    <a:pt x="23606" y="232"/>
                  </a:cubicBezTo>
                  <a:lnTo>
                    <a:pt x="2241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217675" y="1136800"/>
              <a:ext cx="586600" cy="575875"/>
            </a:xfrm>
            <a:custGeom>
              <a:avLst/>
              <a:gdLst/>
              <a:ahLst/>
              <a:cxnLst/>
              <a:rect l="l" t="t" r="r" b="b"/>
              <a:pathLst>
                <a:path w="23464" h="23035" extrusionOk="0">
                  <a:moveTo>
                    <a:pt x="22286" y="0"/>
                  </a:moveTo>
                  <a:cubicBezTo>
                    <a:pt x="22018" y="1392"/>
                    <a:pt x="21679" y="2784"/>
                    <a:pt x="21233" y="4157"/>
                  </a:cubicBezTo>
                  <a:cubicBezTo>
                    <a:pt x="21001" y="4853"/>
                    <a:pt x="20734" y="5531"/>
                    <a:pt x="20448" y="6209"/>
                  </a:cubicBezTo>
                  <a:cubicBezTo>
                    <a:pt x="20145" y="6887"/>
                    <a:pt x="19806" y="7548"/>
                    <a:pt x="19395" y="8190"/>
                  </a:cubicBezTo>
                  <a:cubicBezTo>
                    <a:pt x="19003" y="8832"/>
                    <a:pt x="18539" y="9439"/>
                    <a:pt x="18022" y="10010"/>
                  </a:cubicBezTo>
                  <a:cubicBezTo>
                    <a:pt x="17504" y="10581"/>
                    <a:pt x="16933" y="11098"/>
                    <a:pt x="16309" y="11562"/>
                  </a:cubicBezTo>
                  <a:cubicBezTo>
                    <a:pt x="15684" y="12008"/>
                    <a:pt x="15024" y="12401"/>
                    <a:pt x="14346" y="12722"/>
                  </a:cubicBezTo>
                  <a:cubicBezTo>
                    <a:pt x="13668" y="13043"/>
                    <a:pt x="12990" y="13329"/>
                    <a:pt x="12312" y="13560"/>
                  </a:cubicBezTo>
                  <a:cubicBezTo>
                    <a:pt x="10956" y="14060"/>
                    <a:pt x="9653" y="14435"/>
                    <a:pt x="8422" y="14917"/>
                  </a:cubicBezTo>
                  <a:cubicBezTo>
                    <a:pt x="7191" y="15380"/>
                    <a:pt x="6031" y="15951"/>
                    <a:pt x="4996" y="16665"/>
                  </a:cubicBezTo>
                  <a:cubicBezTo>
                    <a:pt x="3944" y="17379"/>
                    <a:pt x="3016" y="18253"/>
                    <a:pt x="2177" y="19234"/>
                  </a:cubicBezTo>
                  <a:cubicBezTo>
                    <a:pt x="1767" y="19716"/>
                    <a:pt x="1374" y="20234"/>
                    <a:pt x="1017" y="20787"/>
                  </a:cubicBezTo>
                  <a:cubicBezTo>
                    <a:pt x="661" y="21322"/>
                    <a:pt x="322" y="21893"/>
                    <a:pt x="0" y="22464"/>
                  </a:cubicBezTo>
                  <a:lnTo>
                    <a:pt x="1053" y="23035"/>
                  </a:lnTo>
                  <a:cubicBezTo>
                    <a:pt x="1356" y="22500"/>
                    <a:pt x="1678" y="21964"/>
                    <a:pt x="2017" y="21465"/>
                  </a:cubicBezTo>
                  <a:cubicBezTo>
                    <a:pt x="2374" y="20947"/>
                    <a:pt x="2730" y="20466"/>
                    <a:pt x="3105" y="20020"/>
                  </a:cubicBezTo>
                  <a:cubicBezTo>
                    <a:pt x="3872" y="19092"/>
                    <a:pt x="4729" y="18324"/>
                    <a:pt x="5674" y="17664"/>
                  </a:cubicBezTo>
                  <a:cubicBezTo>
                    <a:pt x="6620" y="17004"/>
                    <a:pt x="7691" y="16505"/>
                    <a:pt x="8850" y="16041"/>
                  </a:cubicBezTo>
                  <a:cubicBezTo>
                    <a:pt x="10028" y="15595"/>
                    <a:pt x="11331" y="15202"/>
                    <a:pt x="12722" y="14702"/>
                  </a:cubicBezTo>
                  <a:cubicBezTo>
                    <a:pt x="13418" y="14453"/>
                    <a:pt x="14150" y="14167"/>
                    <a:pt x="14863" y="13810"/>
                  </a:cubicBezTo>
                  <a:cubicBezTo>
                    <a:pt x="15595" y="13471"/>
                    <a:pt x="16326" y="13043"/>
                    <a:pt x="17022" y="12543"/>
                  </a:cubicBezTo>
                  <a:cubicBezTo>
                    <a:pt x="17700" y="12044"/>
                    <a:pt x="18343" y="11455"/>
                    <a:pt x="18932" y="10831"/>
                  </a:cubicBezTo>
                  <a:cubicBezTo>
                    <a:pt x="19502" y="10206"/>
                    <a:pt x="20002" y="9528"/>
                    <a:pt x="20430" y="8832"/>
                  </a:cubicBezTo>
                  <a:cubicBezTo>
                    <a:pt x="20859" y="8136"/>
                    <a:pt x="21233" y="7423"/>
                    <a:pt x="21554" y="6691"/>
                  </a:cubicBezTo>
                  <a:cubicBezTo>
                    <a:pt x="21858" y="5977"/>
                    <a:pt x="22143" y="5264"/>
                    <a:pt x="22375" y="4532"/>
                  </a:cubicBezTo>
                  <a:cubicBezTo>
                    <a:pt x="22857" y="3087"/>
                    <a:pt x="23196" y="1659"/>
                    <a:pt x="23464" y="214"/>
                  </a:cubicBezTo>
                  <a:lnTo>
                    <a:pt x="2228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1190900" y="1131000"/>
              <a:ext cx="583925" cy="567400"/>
            </a:xfrm>
            <a:custGeom>
              <a:avLst/>
              <a:gdLst/>
              <a:ahLst/>
              <a:cxnLst/>
              <a:rect l="l" t="t" r="r" b="b"/>
              <a:pathLst>
                <a:path w="23357" h="22696" extrusionOk="0">
                  <a:moveTo>
                    <a:pt x="22161" y="0"/>
                  </a:moveTo>
                  <a:cubicBezTo>
                    <a:pt x="21894" y="1356"/>
                    <a:pt x="21573" y="2694"/>
                    <a:pt x="21144" y="4015"/>
                  </a:cubicBezTo>
                  <a:cubicBezTo>
                    <a:pt x="20716" y="5317"/>
                    <a:pt x="20181" y="6602"/>
                    <a:pt x="19449" y="7780"/>
                  </a:cubicBezTo>
                  <a:cubicBezTo>
                    <a:pt x="18718" y="8957"/>
                    <a:pt x="17790" y="9992"/>
                    <a:pt x="16666" y="10813"/>
                  </a:cubicBezTo>
                  <a:cubicBezTo>
                    <a:pt x="16095" y="11223"/>
                    <a:pt x="15506" y="11562"/>
                    <a:pt x="14882" y="11865"/>
                  </a:cubicBezTo>
                  <a:cubicBezTo>
                    <a:pt x="14257" y="12169"/>
                    <a:pt x="13615" y="12419"/>
                    <a:pt x="12973" y="12668"/>
                  </a:cubicBezTo>
                  <a:cubicBezTo>
                    <a:pt x="11670" y="13132"/>
                    <a:pt x="10350" y="13525"/>
                    <a:pt x="9065" y="14007"/>
                  </a:cubicBezTo>
                  <a:cubicBezTo>
                    <a:pt x="7762" y="14506"/>
                    <a:pt x="6513" y="15113"/>
                    <a:pt x="5372" y="15898"/>
                  </a:cubicBezTo>
                  <a:cubicBezTo>
                    <a:pt x="4247" y="16683"/>
                    <a:pt x="3213" y="17629"/>
                    <a:pt x="2320" y="18681"/>
                  </a:cubicBezTo>
                  <a:cubicBezTo>
                    <a:pt x="1874" y="19217"/>
                    <a:pt x="1464" y="19770"/>
                    <a:pt x="1089" y="20341"/>
                  </a:cubicBezTo>
                  <a:cubicBezTo>
                    <a:pt x="697" y="20912"/>
                    <a:pt x="340" y="21500"/>
                    <a:pt x="1" y="22107"/>
                  </a:cubicBezTo>
                  <a:lnTo>
                    <a:pt x="1071" y="22696"/>
                  </a:lnTo>
                  <a:cubicBezTo>
                    <a:pt x="1393" y="22125"/>
                    <a:pt x="1732" y="21554"/>
                    <a:pt x="2088" y="21019"/>
                  </a:cubicBezTo>
                  <a:cubicBezTo>
                    <a:pt x="2445" y="20466"/>
                    <a:pt x="2838" y="19948"/>
                    <a:pt x="3248" y="19466"/>
                  </a:cubicBezTo>
                  <a:cubicBezTo>
                    <a:pt x="4087" y="18485"/>
                    <a:pt x="5015" y="17611"/>
                    <a:pt x="6067" y="16897"/>
                  </a:cubicBezTo>
                  <a:cubicBezTo>
                    <a:pt x="7102" y="16183"/>
                    <a:pt x="8262" y="15612"/>
                    <a:pt x="9493" y="15149"/>
                  </a:cubicBezTo>
                  <a:cubicBezTo>
                    <a:pt x="10724" y="14667"/>
                    <a:pt x="12027" y="14292"/>
                    <a:pt x="13383" y="13792"/>
                  </a:cubicBezTo>
                  <a:cubicBezTo>
                    <a:pt x="14061" y="13561"/>
                    <a:pt x="14739" y="13275"/>
                    <a:pt x="15417" y="12954"/>
                  </a:cubicBezTo>
                  <a:cubicBezTo>
                    <a:pt x="16095" y="12633"/>
                    <a:pt x="16755" y="12240"/>
                    <a:pt x="17380" y="11794"/>
                  </a:cubicBezTo>
                  <a:cubicBezTo>
                    <a:pt x="18004" y="11330"/>
                    <a:pt x="18575" y="10813"/>
                    <a:pt x="19093" y="10242"/>
                  </a:cubicBezTo>
                  <a:cubicBezTo>
                    <a:pt x="19610" y="9671"/>
                    <a:pt x="20074" y="9064"/>
                    <a:pt x="20466" y="8422"/>
                  </a:cubicBezTo>
                  <a:cubicBezTo>
                    <a:pt x="20877" y="7780"/>
                    <a:pt x="21216" y="7119"/>
                    <a:pt x="21519" y="6441"/>
                  </a:cubicBezTo>
                  <a:cubicBezTo>
                    <a:pt x="21805" y="5763"/>
                    <a:pt x="22072" y="5085"/>
                    <a:pt x="22304" y="4389"/>
                  </a:cubicBezTo>
                  <a:cubicBezTo>
                    <a:pt x="22750" y="3016"/>
                    <a:pt x="23089" y="1624"/>
                    <a:pt x="23357" y="232"/>
                  </a:cubicBezTo>
                  <a:lnTo>
                    <a:pt x="2216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1164600" y="1125200"/>
              <a:ext cx="580350" cy="558500"/>
            </a:xfrm>
            <a:custGeom>
              <a:avLst/>
              <a:gdLst/>
              <a:ahLst/>
              <a:cxnLst/>
              <a:rect l="l" t="t" r="r" b="b"/>
              <a:pathLst>
                <a:path w="23214" h="22340" extrusionOk="0">
                  <a:moveTo>
                    <a:pt x="22018" y="0"/>
                  </a:moveTo>
                  <a:cubicBezTo>
                    <a:pt x="21768" y="1321"/>
                    <a:pt x="21465" y="2623"/>
                    <a:pt x="21055" y="3872"/>
                  </a:cubicBezTo>
                  <a:cubicBezTo>
                    <a:pt x="20644" y="5103"/>
                    <a:pt x="20127" y="6299"/>
                    <a:pt x="19467" y="7369"/>
                  </a:cubicBezTo>
                  <a:cubicBezTo>
                    <a:pt x="18806" y="8440"/>
                    <a:pt x="17986" y="9350"/>
                    <a:pt x="17004" y="10063"/>
                  </a:cubicBezTo>
                  <a:cubicBezTo>
                    <a:pt x="16505" y="10420"/>
                    <a:pt x="15969" y="10741"/>
                    <a:pt x="15398" y="11009"/>
                  </a:cubicBezTo>
                  <a:cubicBezTo>
                    <a:pt x="14845" y="11277"/>
                    <a:pt x="14239" y="11527"/>
                    <a:pt x="13614" y="11758"/>
                  </a:cubicBezTo>
                  <a:cubicBezTo>
                    <a:pt x="12365" y="12205"/>
                    <a:pt x="11027" y="12597"/>
                    <a:pt x="9671" y="13114"/>
                  </a:cubicBezTo>
                  <a:cubicBezTo>
                    <a:pt x="8333" y="13632"/>
                    <a:pt x="6977" y="14274"/>
                    <a:pt x="5746" y="15131"/>
                  </a:cubicBezTo>
                  <a:cubicBezTo>
                    <a:pt x="4514" y="15969"/>
                    <a:pt x="3408" y="17004"/>
                    <a:pt x="2445" y="18128"/>
                  </a:cubicBezTo>
                  <a:cubicBezTo>
                    <a:pt x="1981" y="18699"/>
                    <a:pt x="1535" y="19288"/>
                    <a:pt x="1124" y="19895"/>
                  </a:cubicBezTo>
                  <a:cubicBezTo>
                    <a:pt x="714" y="20501"/>
                    <a:pt x="357" y="21126"/>
                    <a:pt x="0" y="21750"/>
                  </a:cubicBezTo>
                  <a:lnTo>
                    <a:pt x="1053" y="22339"/>
                  </a:lnTo>
                  <a:cubicBezTo>
                    <a:pt x="1392" y="21732"/>
                    <a:pt x="1749" y="21144"/>
                    <a:pt x="2141" y="20573"/>
                  </a:cubicBezTo>
                  <a:cubicBezTo>
                    <a:pt x="2516" y="20002"/>
                    <a:pt x="2926" y="19449"/>
                    <a:pt x="3372" y="18913"/>
                  </a:cubicBezTo>
                  <a:cubicBezTo>
                    <a:pt x="4265" y="17861"/>
                    <a:pt x="5299" y="16915"/>
                    <a:pt x="6424" y="16130"/>
                  </a:cubicBezTo>
                  <a:cubicBezTo>
                    <a:pt x="7565" y="15345"/>
                    <a:pt x="8814" y="14738"/>
                    <a:pt x="10117" y="14239"/>
                  </a:cubicBezTo>
                  <a:cubicBezTo>
                    <a:pt x="11402" y="13757"/>
                    <a:pt x="12722" y="13364"/>
                    <a:pt x="14025" y="12900"/>
                  </a:cubicBezTo>
                  <a:cubicBezTo>
                    <a:pt x="14667" y="12651"/>
                    <a:pt x="15309" y="12401"/>
                    <a:pt x="15934" y="12097"/>
                  </a:cubicBezTo>
                  <a:cubicBezTo>
                    <a:pt x="16558" y="11794"/>
                    <a:pt x="17147" y="11455"/>
                    <a:pt x="17718" y="11045"/>
                  </a:cubicBezTo>
                  <a:cubicBezTo>
                    <a:pt x="18842" y="10224"/>
                    <a:pt x="19770" y="9189"/>
                    <a:pt x="20501" y="8012"/>
                  </a:cubicBezTo>
                  <a:cubicBezTo>
                    <a:pt x="21233" y="6834"/>
                    <a:pt x="21768" y="5549"/>
                    <a:pt x="22196" y="4247"/>
                  </a:cubicBezTo>
                  <a:cubicBezTo>
                    <a:pt x="22625" y="2926"/>
                    <a:pt x="22946" y="1588"/>
                    <a:pt x="23213" y="232"/>
                  </a:cubicBezTo>
                  <a:lnTo>
                    <a:pt x="2201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1137825" y="1119400"/>
              <a:ext cx="577250" cy="549575"/>
            </a:xfrm>
            <a:custGeom>
              <a:avLst/>
              <a:gdLst/>
              <a:ahLst/>
              <a:cxnLst/>
              <a:rect l="l" t="t" r="r" b="b"/>
              <a:pathLst>
                <a:path w="23090" h="21983" extrusionOk="0">
                  <a:moveTo>
                    <a:pt x="21894" y="0"/>
                  </a:moveTo>
                  <a:cubicBezTo>
                    <a:pt x="21662" y="1285"/>
                    <a:pt x="21358" y="2534"/>
                    <a:pt x="20966" y="3711"/>
                  </a:cubicBezTo>
                  <a:cubicBezTo>
                    <a:pt x="20573" y="4889"/>
                    <a:pt x="20109" y="6013"/>
                    <a:pt x="19503" y="6959"/>
                  </a:cubicBezTo>
                  <a:cubicBezTo>
                    <a:pt x="18914" y="7922"/>
                    <a:pt x="18218" y="8690"/>
                    <a:pt x="17362" y="9314"/>
                  </a:cubicBezTo>
                  <a:cubicBezTo>
                    <a:pt x="16933" y="9617"/>
                    <a:pt x="16469" y="9903"/>
                    <a:pt x="15952" y="10153"/>
                  </a:cubicBezTo>
                  <a:cubicBezTo>
                    <a:pt x="15435" y="10402"/>
                    <a:pt x="14864" y="10634"/>
                    <a:pt x="14275" y="10849"/>
                  </a:cubicBezTo>
                  <a:cubicBezTo>
                    <a:pt x="13061" y="11277"/>
                    <a:pt x="11705" y="11669"/>
                    <a:pt x="10314" y="12222"/>
                  </a:cubicBezTo>
                  <a:cubicBezTo>
                    <a:pt x="8904" y="12758"/>
                    <a:pt x="7459" y="13454"/>
                    <a:pt x="6138" y="14364"/>
                  </a:cubicBezTo>
                  <a:cubicBezTo>
                    <a:pt x="4800" y="15274"/>
                    <a:pt x="3605" y="16380"/>
                    <a:pt x="2606" y="17575"/>
                  </a:cubicBezTo>
                  <a:cubicBezTo>
                    <a:pt x="2088" y="18182"/>
                    <a:pt x="1624" y="18806"/>
                    <a:pt x="1196" y="19449"/>
                  </a:cubicBezTo>
                  <a:cubicBezTo>
                    <a:pt x="768" y="20091"/>
                    <a:pt x="375" y="20733"/>
                    <a:pt x="1" y="21394"/>
                  </a:cubicBezTo>
                  <a:lnTo>
                    <a:pt x="1071" y="21982"/>
                  </a:lnTo>
                  <a:cubicBezTo>
                    <a:pt x="1428" y="21358"/>
                    <a:pt x="1785" y="20733"/>
                    <a:pt x="2195" y="20127"/>
                  </a:cubicBezTo>
                  <a:cubicBezTo>
                    <a:pt x="2606" y="19520"/>
                    <a:pt x="3052" y="18931"/>
                    <a:pt x="3516" y="18360"/>
                  </a:cubicBezTo>
                  <a:cubicBezTo>
                    <a:pt x="4479" y="17236"/>
                    <a:pt x="5585" y="16201"/>
                    <a:pt x="6817" y="15363"/>
                  </a:cubicBezTo>
                  <a:cubicBezTo>
                    <a:pt x="8048" y="14506"/>
                    <a:pt x="9404" y="13864"/>
                    <a:pt x="10742" y="13346"/>
                  </a:cubicBezTo>
                  <a:cubicBezTo>
                    <a:pt x="12098" y="12829"/>
                    <a:pt x="13436" y="12437"/>
                    <a:pt x="14685" y="11990"/>
                  </a:cubicBezTo>
                  <a:cubicBezTo>
                    <a:pt x="15310" y="11759"/>
                    <a:pt x="15916" y="11509"/>
                    <a:pt x="16469" y="11241"/>
                  </a:cubicBezTo>
                  <a:cubicBezTo>
                    <a:pt x="17040" y="10973"/>
                    <a:pt x="17576" y="10652"/>
                    <a:pt x="18075" y="10295"/>
                  </a:cubicBezTo>
                  <a:cubicBezTo>
                    <a:pt x="19057" y="9582"/>
                    <a:pt x="19877" y="8672"/>
                    <a:pt x="20538" y="7601"/>
                  </a:cubicBezTo>
                  <a:cubicBezTo>
                    <a:pt x="21198" y="6531"/>
                    <a:pt x="21715" y="5335"/>
                    <a:pt x="22126" y="4104"/>
                  </a:cubicBezTo>
                  <a:cubicBezTo>
                    <a:pt x="22536" y="2855"/>
                    <a:pt x="22839" y="1553"/>
                    <a:pt x="23089" y="232"/>
                  </a:cubicBezTo>
                  <a:lnTo>
                    <a:pt x="218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1111500" y="1114050"/>
              <a:ext cx="573675" cy="540200"/>
            </a:xfrm>
            <a:custGeom>
              <a:avLst/>
              <a:gdLst/>
              <a:ahLst/>
              <a:cxnLst/>
              <a:rect l="l" t="t" r="r" b="b"/>
              <a:pathLst>
                <a:path w="22947" h="21608" extrusionOk="0">
                  <a:moveTo>
                    <a:pt x="21769" y="0"/>
                  </a:moveTo>
                  <a:cubicBezTo>
                    <a:pt x="21519" y="1231"/>
                    <a:pt x="21234" y="2445"/>
                    <a:pt x="20877" y="3551"/>
                  </a:cubicBezTo>
                  <a:cubicBezTo>
                    <a:pt x="20502" y="4675"/>
                    <a:pt x="20056" y="5692"/>
                    <a:pt x="19539" y="6531"/>
                  </a:cubicBezTo>
                  <a:cubicBezTo>
                    <a:pt x="19271" y="6959"/>
                    <a:pt x="18985" y="7333"/>
                    <a:pt x="18682" y="7655"/>
                  </a:cubicBezTo>
                  <a:cubicBezTo>
                    <a:pt x="18379" y="7994"/>
                    <a:pt x="18058" y="8279"/>
                    <a:pt x="17701" y="8547"/>
                  </a:cubicBezTo>
                  <a:cubicBezTo>
                    <a:pt x="17344" y="8814"/>
                    <a:pt x="16934" y="9046"/>
                    <a:pt x="16470" y="9278"/>
                  </a:cubicBezTo>
                  <a:cubicBezTo>
                    <a:pt x="16006" y="9492"/>
                    <a:pt x="15488" y="9706"/>
                    <a:pt x="14917" y="9921"/>
                  </a:cubicBezTo>
                  <a:cubicBezTo>
                    <a:pt x="13758" y="10331"/>
                    <a:pt x="12384" y="10741"/>
                    <a:pt x="10921" y="11294"/>
                  </a:cubicBezTo>
                  <a:cubicBezTo>
                    <a:pt x="9475" y="11865"/>
                    <a:pt x="7923" y="12597"/>
                    <a:pt x="6496" y="13578"/>
                  </a:cubicBezTo>
                  <a:cubicBezTo>
                    <a:pt x="5068" y="14560"/>
                    <a:pt x="3801" y="15737"/>
                    <a:pt x="2731" y="17022"/>
                  </a:cubicBezTo>
                  <a:cubicBezTo>
                    <a:pt x="2178" y="17646"/>
                    <a:pt x="1696" y="18307"/>
                    <a:pt x="1250" y="18985"/>
                  </a:cubicBezTo>
                  <a:cubicBezTo>
                    <a:pt x="786" y="19663"/>
                    <a:pt x="376" y="20341"/>
                    <a:pt x="1" y="21019"/>
                  </a:cubicBezTo>
                  <a:lnTo>
                    <a:pt x="1054" y="21608"/>
                  </a:lnTo>
                  <a:cubicBezTo>
                    <a:pt x="1428" y="20947"/>
                    <a:pt x="1821" y="20305"/>
                    <a:pt x="2249" y="19663"/>
                  </a:cubicBezTo>
                  <a:cubicBezTo>
                    <a:pt x="2677" y="19020"/>
                    <a:pt x="3141" y="18396"/>
                    <a:pt x="3659" y="17789"/>
                  </a:cubicBezTo>
                  <a:cubicBezTo>
                    <a:pt x="4658" y="16594"/>
                    <a:pt x="5853" y="15488"/>
                    <a:pt x="7191" y="14578"/>
                  </a:cubicBezTo>
                  <a:cubicBezTo>
                    <a:pt x="8512" y="13668"/>
                    <a:pt x="9957" y="12972"/>
                    <a:pt x="11367" y="12436"/>
                  </a:cubicBezTo>
                  <a:cubicBezTo>
                    <a:pt x="12758" y="11883"/>
                    <a:pt x="14114" y="11491"/>
                    <a:pt x="15328" y="11063"/>
                  </a:cubicBezTo>
                  <a:cubicBezTo>
                    <a:pt x="15917" y="10848"/>
                    <a:pt x="16488" y="10616"/>
                    <a:pt x="17005" y="10367"/>
                  </a:cubicBezTo>
                  <a:cubicBezTo>
                    <a:pt x="17522" y="10117"/>
                    <a:pt x="17986" y="9831"/>
                    <a:pt x="18415" y="9528"/>
                  </a:cubicBezTo>
                  <a:cubicBezTo>
                    <a:pt x="19271" y="8904"/>
                    <a:pt x="19967" y="8136"/>
                    <a:pt x="20556" y="7173"/>
                  </a:cubicBezTo>
                  <a:cubicBezTo>
                    <a:pt x="21162" y="6227"/>
                    <a:pt x="21626" y="5103"/>
                    <a:pt x="22019" y="3925"/>
                  </a:cubicBezTo>
                  <a:cubicBezTo>
                    <a:pt x="22411" y="2748"/>
                    <a:pt x="22715" y="1499"/>
                    <a:pt x="22947" y="232"/>
                  </a:cubicBezTo>
                  <a:lnTo>
                    <a:pt x="2176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9"/>
          <p:cNvGrpSpPr/>
          <p:nvPr/>
        </p:nvGrpSpPr>
        <p:grpSpPr>
          <a:xfrm flipH="1">
            <a:off x="8036575" y="418025"/>
            <a:ext cx="1107420" cy="841811"/>
            <a:chOff x="0" y="3839250"/>
            <a:chExt cx="1107420" cy="841811"/>
          </a:xfrm>
        </p:grpSpPr>
        <p:sp>
          <p:nvSpPr>
            <p:cNvPr id="697" name="Google Shape;697;p19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19"/>
          <p:cNvGrpSpPr/>
          <p:nvPr/>
        </p:nvGrpSpPr>
        <p:grpSpPr>
          <a:xfrm>
            <a:off x="-86637" y="3586725"/>
            <a:ext cx="1107420" cy="841811"/>
            <a:chOff x="0" y="3839250"/>
            <a:chExt cx="1107420" cy="841811"/>
          </a:xfrm>
        </p:grpSpPr>
        <p:sp>
          <p:nvSpPr>
            <p:cNvPr id="701" name="Google Shape;701;p19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9"/>
          <p:cNvGrpSpPr/>
          <p:nvPr/>
        </p:nvGrpSpPr>
        <p:grpSpPr>
          <a:xfrm>
            <a:off x="215542" y="314013"/>
            <a:ext cx="8578782" cy="4557423"/>
            <a:chOff x="215542" y="314013"/>
            <a:chExt cx="8578782" cy="4557423"/>
          </a:xfrm>
        </p:grpSpPr>
        <p:sp>
          <p:nvSpPr>
            <p:cNvPr id="705" name="Google Shape;705;p19"/>
            <p:cNvSpPr/>
            <p:nvPr/>
          </p:nvSpPr>
          <p:spPr>
            <a:xfrm>
              <a:off x="1300599" y="342451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2026682" y="1220474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8363975" y="336161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68" y="1"/>
                  </a:moveTo>
                  <a:cubicBezTo>
                    <a:pt x="1268" y="964"/>
                    <a:pt x="964" y="1286"/>
                    <a:pt x="1" y="1286"/>
                  </a:cubicBezTo>
                  <a:cubicBezTo>
                    <a:pt x="964" y="1286"/>
                    <a:pt x="1268" y="1589"/>
                    <a:pt x="1268" y="2552"/>
                  </a:cubicBezTo>
                  <a:cubicBezTo>
                    <a:pt x="1268" y="1589"/>
                    <a:pt x="1589" y="1286"/>
                    <a:pt x="2552" y="1286"/>
                  </a:cubicBezTo>
                  <a:cubicBezTo>
                    <a:pt x="1589" y="1286"/>
                    <a:pt x="1268" y="964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8747296" y="2202644"/>
              <a:ext cx="47027" cy="46181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07"/>
                    <a:pt x="500" y="982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1232645" y="1821289"/>
              <a:ext cx="46181" cy="47028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215542" y="1821273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7321621" y="1315838"/>
              <a:ext cx="46228" cy="46181"/>
            </a:xfrm>
            <a:custGeom>
              <a:avLst/>
              <a:gdLst/>
              <a:ahLst/>
              <a:cxnLst/>
              <a:rect l="l" t="t" r="r" b="b"/>
              <a:pathLst>
                <a:path w="983" h="982" extrusionOk="0">
                  <a:moveTo>
                    <a:pt x="483" y="1"/>
                  </a:moveTo>
                  <a:cubicBezTo>
                    <a:pt x="483" y="375"/>
                    <a:pt x="376" y="482"/>
                    <a:pt x="1" y="482"/>
                  </a:cubicBezTo>
                  <a:cubicBezTo>
                    <a:pt x="376" y="482"/>
                    <a:pt x="483" y="607"/>
                    <a:pt x="483" y="982"/>
                  </a:cubicBezTo>
                  <a:cubicBezTo>
                    <a:pt x="483" y="607"/>
                    <a:pt x="608" y="482"/>
                    <a:pt x="982" y="482"/>
                  </a:cubicBezTo>
                  <a:cubicBezTo>
                    <a:pt x="608" y="482"/>
                    <a:pt x="483" y="37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7616205" y="354075"/>
              <a:ext cx="47027" cy="47028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1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07"/>
                    <a:pt x="500" y="1000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8205575" y="1316959"/>
              <a:ext cx="78113" cy="77219"/>
            </a:xfrm>
            <a:custGeom>
              <a:avLst/>
              <a:gdLst/>
              <a:ahLst/>
              <a:cxnLst/>
              <a:rect l="l" t="t" r="r" b="b"/>
              <a:pathLst>
                <a:path w="1661" h="1642" extrusionOk="0">
                  <a:moveTo>
                    <a:pt x="821" y="0"/>
                  </a:moveTo>
                  <a:cubicBezTo>
                    <a:pt x="821" y="625"/>
                    <a:pt x="625" y="821"/>
                    <a:pt x="1" y="821"/>
                  </a:cubicBezTo>
                  <a:cubicBezTo>
                    <a:pt x="625" y="821"/>
                    <a:pt x="821" y="1017"/>
                    <a:pt x="821" y="1642"/>
                  </a:cubicBezTo>
                  <a:cubicBezTo>
                    <a:pt x="821" y="1017"/>
                    <a:pt x="1036" y="821"/>
                    <a:pt x="1660" y="821"/>
                  </a:cubicBezTo>
                  <a:cubicBezTo>
                    <a:pt x="1036" y="821"/>
                    <a:pt x="821" y="625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28044" y="2779639"/>
              <a:ext cx="78066" cy="77266"/>
            </a:xfrm>
            <a:custGeom>
              <a:avLst/>
              <a:gdLst/>
              <a:ahLst/>
              <a:cxnLst/>
              <a:rect l="l" t="t" r="r" b="b"/>
              <a:pathLst>
                <a:path w="1660" h="1643" extrusionOk="0">
                  <a:moveTo>
                    <a:pt x="839" y="1"/>
                  </a:moveTo>
                  <a:cubicBezTo>
                    <a:pt x="839" y="625"/>
                    <a:pt x="625" y="821"/>
                    <a:pt x="0" y="821"/>
                  </a:cubicBezTo>
                  <a:cubicBezTo>
                    <a:pt x="625" y="821"/>
                    <a:pt x="839" y="1018"/>
                    <a:pt x="839" y="1642"/>
                  </a:cubicBezTo>
                  <a:cubicBezTo>
                    <a:pt x="839" y="1018"/>
                    <a:pt x="1035" y="821"/>
                    <a:pt x="1659" y="821"/>
                  </a:cubicBezTo>
                  <a:cubicBezTo>
                    <a:pt x="1035" y="821"/>
                    <a:pt x="839" y="625"/>
                    <a:pt x="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7868247" y="4428520"/>
              <a:ext cx="78066" cy="78066"/>
            </a:xfrm>
            <a:custGeom>
              <a:avLst/>
              <a:gdLst/>
              <a:ahLst/>
              <a:cxnLst/>
              <a:rect l="l" t="t" r="r" b="b"/>
              <a:pathLst>
                <a:path w="1660" h="1660" extrusionOk="0">
                  <a:moveTo>
                    <a:pt x="821" y="1"/>
                  </a:moveTo>
                  <a:cubicBezTo>
                    <a:pt x="821" y="643"/>
                    <a:pt x="625" y="839"/>
                    <a:pt x="1" y="839"/>
                  </a:cubicBezTo>
                  <a:cubicBezTo>
                    <a:pt x="625" y="839"/>
                    <a:pt x="821" y="1036"/>
                    <a:pt x="821" y="1660"/>
                  </a:cubicBezTo>
                  <a:cubicBezTo>
                    <a:pt x="821" y="1036"/>
                    <a:pt x="1036" y="839"/>
                    <a:pt x="1660" y="839"/>
                  </a:cubicBezTo>
                  <a:cubicBezTo>
                    <a:pt x="1036" y="839"/>
                    <a:pt x="821" y="643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509751" y="4018457"/>
              <a:ext cx="149396" cy="149396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1" y="1856"/>
                  </a:cubicBezTo>
                  <a:cubicBezTo>
                    <a:pt x="1410" y="1856"/>
                    <a:pt x="1856" y="2302"/>
                    <a:pt x="1856" y="3730"/>
                  </a:cubicBezTo>
                  <a:cubicBezTo>
                    <a:pt x="1856" y="2302"/>
                    <a:pt x="2320" y="1856"/>
                    <a:pt x="3730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7009796" y="4167840"/>
              <a:ext cx="101533" cy="102254"/>
            </a:xfrm>
            <a:custGeom>
              <a:avLst/>
              <a:gdLst/>
              <a:ahLst/>
              <a:cxnLst/>
              <a:rect l="l" t="t" r="r" b="b"/>
              <a:pathLst>
                <a:path w="2535" h="2553" extrusionOk="0">
                  <a:moveTo>
                    <a:pt x="1267" y="1"/>
                  </a:moveTo>
                  <a:cubicBezTo>
                    <a:pt x="1267" y="964"/>
                    <a:pt x="964" y="1268"/>
                    <a:pt x="0" y="1268"/>
                  </a:cubicBezTo>
                  <a:cubicBezTo>
                    <a:pt x="964" y="1268"/>
                    <a:pt x="1267" y="1589"/>
                    <a:pt x="1267" y="2552"/>
                  </a:cubicBezTo>
                  <a:cubicBezTo>
                    <a:pt x="1267" y="1589"/>
                    <a:pt x="1571" y="1268"/>
                    <a:pt x="2534" y="1268"/>
                  </a:cubicBezTo>
                  <a:cubicBezTo>
                    <a:pt x="1571" y="1268"/>
                    <a:pt x="1267" y="964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2200548" y="4769943"/>
              <a:ext cx="102254" cy="101493"/>
            </a:xfrm>
            <a:custGeom>
              <a:avLst/>
              <a:gdLst/>
              <a:ahLst/>
              <a:cxnLst/>
              <a:rect l="l" t="t" r="r" b="b"/>
              <a:pathLst>
                <a:path w="2553" h="2534" extrusionOk="0">
                  <a:moveTo>
                    <a:pt x="1267" y="0"/>
                  </a:moveTo>
                  <a:cubicBezTo>
                    <a:pt x="1267" y="964"/>
                    <a:pt x="964" y="1267"/>
                    <a:pt x="1" y="1267"/>
                  </a:cubicBezTo>
                  <a:cubicBezTo>
                    <a:pt x="964" y="1267"/>
                    <a:pt x="1267" y="1570"/>
                    <a:pt x="1267" y="2534"/>
                  </a:cubicBezTo>
                  <a:cubicBezTo>
                    <a:pt x="1267" y="1570"/>
                    <a:pt x="1589" y="1267"/>
                    <a:pt x="2552" y="1267"/>
                  </a:cubicBezTo>
                  <a:cubicBezTo>
                    <a:pt x="1589" y="1267"/>
                    <a:pt x="1267" y="964"/>
                    <a:pt x="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5703315" y="4224568"/>
              <a:ext cx="102254" cy="102214"/>
            </a:xfrm>
            <a:custGeom>
              <a:avLst/>
              <a:gdLst/>
              <a:ahLst/>
              <a:cxnLst/>
              <a:rect l="l" t="t" r="r" b="b"/>
              <a:pathLst>
                <a:path w="2553" h="2552" extrusionOk="0">
                  <a:moveTo>
                    <a:pt x="1286" y="0"/>
                  </a:moveTo>
                  <a:cubicBezTo>
                    <a:pt x="1286" y="964"/>
                    <a:pt x="982" y="1267"/>
                    <a:pt x="1" y="1267"/>
                  </a:cubicBezTo>
                  <a:cubicBezTo>
                    <a:pt x="982" y="1267"/>
                    <a:pt x="1286" y="1570"/>
                    <a:pt x="1286" y="2552"/>
                  </a:cubicBezTo>
                  <a:cubicBezTo>
                    <a:pt x="1286" y="1570"/>
                    <a:pt x="1589" y="1267"/>
                    <a:pt x="2552" y="1267"/>
                  </a:cubicBezTo>
                  <a:cubicBezTo>
                    <a:pt x="1589" y="1267"/>
                    <a:pt x="1286" y="964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970350" y="4800669"/>
              <a:ext cx="40052" cy="40053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1000"/>
                  </a:cubicBezTo>
                  <a:cubicBezTo>
                    <a:pt x="500" y="625"/>
                    <a:pt x="607" y="500"/>
                    <a:pt x="1000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420648" y="4380333"/>
              <a:ext cx="40052" cy="39332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1"/>
                  </a:moveTo>
                  <a:cubicBezTo>
                    <a:pt x="500" y="375"/>
                    <a:pt x="375" y="482"/>
                    <a:pt x="1" y="482"/>
                  </a:cubicBezTo>
                  <a:cubicBezTo>
                    <a:pt x="375" y="482"/>
                    <a:pt x="500" y="607"/>
                    <a:pt x="500" y="982"/>
                  </a:cubicBezTo>
                  <a:cubicBezTo>
                    <a:pt x="500" y="607"/>
                    <a:pt x="625" y="482"/>
                    <a:pt x="1000" y="482"/>
                  </a:cubicBezTo>
                  <a:cubicBezTo>
                    <a:pt x="625" y="482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4836634" y="4729888"/>
              <a:ext cx="40093" cy="40053"/>
            </a:xfrm>
            <a:custGeom>
              <a:avLst/>
              <a:gdLst/>
              <a:ahLst/>
              <a:cxnLst/>
              <a:rect l="l" t="t" r="r" b="b"/>
              <a:pathLst>
                <a:path w="1001" h="1000" extrusionOk="0">
                  <a:moveTo>
                    <a:pt x="500" y="0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25"/>
                    <a:pt x="500" y="999"/>
                  </a:cubicBezTo>
                  <a:cubicBezTo>
                    <a:pt x="500" y="625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5805576" y="837632"/>
              <a:ext cx="149396" cy="149396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1" y="1856"/>
                  </a:cubicBezTo>
                  <a:cubicBezTo>
                    <a:pt x="1410" y="1856"/>
                    <a:pt x="1856" y="2302"/>
                    <a:pt x="1856" y="3730"/>
                  </a:cubicBezTo>
                  <a:cubicBezTo>
                    <a:pt x="1856" y="2302"/>
                    <a:pt x="2320" y="1856"/>
                    <a:pt x="3730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659148" y="1220483"/>
              <a:ext cx="40053" cy="39332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1"/>
                  </a:moveTo>
                  <a:cubicBezTo>
                    <a:pt x="500" y="375"/>
                    <a:pt x="375" y="482"/>
                    <a:pt x="1" y="482"/>
                  </a:cubicBezTo>
                  <a:cubicBezTo>
                    <a:pt x="375" y="482"/>
                    <a:pt x="500" y="607"/>
                    <a:pt x="500" y="982"/>
                  </a:cubicBezTo>
                  <a:cubicBezTo>
                    <a:pt x="500" y="607"/>
                    <a:pt x="625" y="482"/>
                    <a:pt x="1000" y="482"/>
                  </a:cubicBezTo>
                  <a:cubicBezTo>
                    <a:pt x="625" y="482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7663224" y="231496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183509" y="314013"/>
              <a:ext cx="40093" cy="40053"/>
            </a:xfrm>
            <a:custGeom>
              <a:avLst/>
              <a:gdLst/>
              <a:ahLst/>
              <a:cxnLst/>
              <a:rect l="l" t="t" r="r" b="b"/>
              <a:pathLst>
                <a:path w="1001" h="1000" extrusionOk="0">
                  <a:moveTo>
                    <a:pt x="500" y="0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25"/>
                    <a:pt x="500" y="999"/>
                  </a:cubicBezTo>
                  <a:cubicBezTo>
                    <a:pt x="500" y="625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4939520" y="1457689"/>
              <a:ext cx="46181" cy="47027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19"/>
          <p:cNvSpPr txBox="1">
            <a:spLocks noGrp="1"/>
          </p:cNvSpPr>
          <p:nvPr>
            <p:ph type="title"/>
          </p:nvPr>
        </p:nvSpPr>
        <p:spPr>
          <a:xfrm>
            <a:off x="3618554" y="1789963"/>
            <a:ext cx="33081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subTitle" idx="1"/>
          </p:nvPr>
        </p:nvSpPr>
        <p:spPr>
          <a:xfrm>
            <a:off x="3618558" y="2839938"/>
            <a:ext cx="3139500" cy="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19"/>
          <p:cNvSpPr txBox="1">
            <a:spLocks noGrp="1"/>
          </p:cNvSpPr>
          <p:nvPr>
            <p:ph type="title" idx="2" hasCustomPrompt="1"/>
          </p:nvPr>
        </p:nvSpPr>
        <p:spPr>
          <a:xfrm>
            <a:off x="2249750" y="2314950"/>
            <a:ext cx="944700" cy="57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28"/>
          <p:cNvGrpSpPr/>
          <p:nvPr/>
        </p:nvGrpSpPr>
        <p:grpSpPr>
          <a:xfrm>
            <a:off x="428044" y="354074"/>
            <a:ext cx="8366279" cy="4517362"/>
            <a:chOff x="428044" y="354074"/>
            <a:chExt cx="8366279" cy="4517362"/>
          </a:xfrm>
        </p:grpSpPr>
        <p:sp>
          <p:nvSpPr>
            <p:cNvPr id="1057" name="Google Shape;1057;p28"/>
            <p:cNvSpPr/>
            <p:nvPr/>
          </p:nvSpPr>
          <p:spPr>
            <a:xfrm>
              <a:off x="1300599" y="3424511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85" y="1"/>
                  </a:moveTo>
                  <a:cubicBezTo>
                    <a:pt x="1285" y="964"/>
                    <a:pt x="964" y="1285"/>
                    <a:pt x="1" y="1285"/>
                  </a:cubicBezTo>
                  <a:cubicBezTo>
                    <a:pt x="964" y="1285"/>
                    <a:pt x="1285" y="1589"/>
                    <a:pt x="1285" y="2552"/>
                  </a:cubicBezTo>
                  <a:cubicBezTo>
                    <a:pt x="1285" y="1589"/>
                    <a:pt x="1589" y="1285"/>
                    <a:pt x="2552" y="1285"/>
                  </a:cubicBezTo>
                  <a:cubicBezTo>
                    <a:pt x="1589" y="1285"/>
                    <a:pt x="1285" y="964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1984457" y="354074"/>
              <a:ext cx="175413" cy="175413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0" y="1856"/>
                  </a:cubicBezTo>
                  <a:cubicBezTo>
                    <a:pt x="1410" y="1856"/>
                    <a:pt x="1856" y="2320"/>
                    <a:pt x="1856" y="3730"/>
                  </a:cubicBezTo>
                  <a:cubicBezTo>
                    <a:pt x="1856" y="2320"/>
                    <a:pt x="2320" y="1856"/>
                    <a:pt x="3729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8363975" y="3361616"/>
              <a:ext cx="120061" cy="120061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1268" y="1"/>
                  </a:moveTo>
                  <a:cubicBezTo>
                    <a:pt x="1268" y="964"/>
                    <a:pt x="964" y="1286"/>
                    <a:pt x="1" y="1286"/>
                  </a:cubicBezTo>
                  <a:cubicBezTo>
                    <a:pt x="964" y="1286"/>
                    <a:pt x="1268" y="1589"/>
                    <a:pt x="1268" y="2552"/>
                  </a:cubicBezTo>
                  <a:cubicBezTo>
                    <a:pt x="1268" y="1589"/>
                    <a:pt x="1589" y="1286"/>
                    <a:pt x="2552" y="1286"/>
                  </a:cubicBezTo>
                  <a:cubicBezTo>
                    <a:pt x="1589" y="1286"/>
                    <a:pt x="1268" y="964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8747296" y="2202644"/>
              <a:ext cx="47027" cy="46181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07"/>
                    <a:pt x="500" y="982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696908" y="1831801"/>
              <a:ext cx="46181" cy="47028"/>
            </a:xfrm>
            <a:custGeom>
              <a:avLst/>
              <a:gdLst/>
              <a:ahLst/>
              <a:cxnLst/>
              <a:rect l="l" t="t" r="r" b="b"/>
              <a:pathLst>
                <a:path w="982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999"/>
                  </a:cubicBezTo>
                  <a:cubicBezTo>
                    <a:pt x="500" y="625"/>
                    <a:pt x="607" y="500"/>
                    <a:pt x="981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756492" y="79054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7321621" y="1315838"/>
              <a:ext cx="46228" cy="46181"/>
            </a:xfrm>
            <a:custGeom>
              <a:avLst/>
              <a:gdLst/>
              <a:ahLst/>
              <a:cxnLst/>
              <a:rect l="l" t="t" r="r" b="b"/>
              <a:pathLst>
                <a:path w="983" h="982" extrusionOk="0">
                  <a:moveTo>
                    <a:pt x="483" y="1"/>
                  </a:moveTo>
                  <a:cubicBezTo>
                    <a:pt x="483" y="375"/>
                    <a:pt x="376" y="482"/>
                    <a:pt x="1" y="482"/>
                  </a:cubicBezTo>
                  <a:cubicBezTo>
                    <a:pt x="376" y="482"/>
                    <a:pt x="483" y="607"/>
                    <a:pt x="483" y="982"/>
                  </a:cubicBezTo>
                  <a:cubicBezTo>
                    <a:pt x="483" y="607"/>
                    <a:pt x="608" y="482"/>
                    <a:pt x="982" y="482"/>
                  </a:cubicBezTo>
                  <a:cubicBezTo>
                    <a:pt x="608" y="482"/>
                    <a:pt x="483" y="37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7616205" y="354075"/>
              <a:ext cx="47027" cy="47028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1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07"/>
                    <a:pt x="500" y="1000"/>
                  </a:cubicBezTo>
                  <a:cubicBezTo>
                    <a:pt x="500" y="607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8205575" y="1012159"/>
              <a:ext cx="78113" cy="77219"/>
            </a:xfrm>
            <a:custGeom>
              <a:avLst/>
              <a:gdLst/>
              <a:ahLst/>
              <a:cxnLst/>
              <a:rect l="l" t="t" r="r" b="b"/>
              <a:pathLst>
                <a:path w="1661" h="1642" extrusionOk="0">
                  <a:moveTo>
                    <a:pt x="821" y="0"/>
                  </a:moveTo>
                  <a:cubicBezTo>
                    <a:pt x="821" y="625"/>
                    <a:pt x="625" y="821"/>
                    <a:pt x="1" y="821"/>
                  </a:cubicBezTo>
                  <a:cubicBezTo>
                    <a:pt x="625" y="821"/>
                    <a:pt x="821" y="1017"/>
                    <a:pt x="821" y="1642"/>
                  </a:cubicBezTo>
                  <a:cubicBezTo>
                    <a:pt x="821" y="1017"/>
                    <a:pt x="1036" y="821"/>
                    <a:pt x="1660" y="821"/>
                  </a:cubicBezTo>
                  <a:cubicBezTo>
                    <a:pt x="1036" y="821"/>
                    <a:pt x="821" y="625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428044" y="2779639"/>
              <a:ext cx="78066" cy="77266"/>
            </a:xfrm>
            <a:custGeom>
              <a:avLst/>
              <a:gdLst/>
              <a:ahLst/>
              <a:cxnLst/>
              <a:rect l="l" t="t" r="r" b="b"/>
              <a:pathLst>
                <a:path w="1660" h="1643" extrusionOk="0">
                  <a:moveTo>
                    <a:pt x="839" y="1"/>
                  </a:moveTo>
                  <a:cubicBezTo>
                    <a:pt x="839" y="625"/>
                    <a:pt x="625" y="821"/>
                    <a:pt x="0" y="821"/>
                  </a:cubicBezTo>
                  <a:cubicBezTo>
                    <a:pt x="625" y="821"/>
                    <a:pt x="839" y="1018"/>
                    <a:pt x="839" y="1642"/>
                  </a:cubicBezTo>
                  <a:cubicBezTo>
                    <a:pt x="839" y="1018"/>
                    <a:pt x="1035" y="821"/>
                    <a:pt x="1659" y="821"/>
                  </a:cubicBezTo>
                  <a:cubicBezTo>
                    <a:pt x="1035" y="821"/>
                    <a:pt x="839" y="625"/>
                    <a:pt x="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7868247" y="4428520"/>
              <a:ext cx="78066" cy="78066"/>
            </a:xfrm>
            <a:custGeom>
              <a:avLst/>
              <a:gdLst/>
              <a:ahLst/>
              <a:cxnLst/>
              <a:rect l="l" t="t" r="r" b="b"/>
              <a:pathLst>
                <a:path w="1660" h="1660" extrusionOk="0">
                  <a:moveTo>
                    <a:pt x="821" y="1"/>
                  </a:moveTo>
                  <a:cubicBezTo>
                    <a:pt x="821" y="643"/>
                    <a:pt x="625" y="839"/>
                    <a:pt x="1" y="839"/>
                  </a:cubicBezTo>
                  <a:cubicBezTo>
                    <a:pt x="625" y="839"/>
                    <a:pt x="821" y="1036"/>
                    <a:pt x="821" y="1660"/>
                  </a:cubicBezTo>
                  <a:cubicBezTo>
                    <a:pt x="821" y="1036"/>
                    <a:pt x="1036" y="839"/>
                    <a:pt x="1660" y="839"/>
                  </a:cubicBezTo>
                  <a:cubicBezTo>
                    <a:pt x="1036" y="839"/>
                    <a:pt x="821" y="643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1984451" y="2202657"/>
              <a:ext cx="149396" cy="149396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0"/>
                  </a:moveTo>
                  <a:cubicBezTo>
                    <a:pt x="1856" y="1410"/>
                    <a:pt x="1410" y="1856"/>
                    <a:pt x="1" y="1856"/>
                  </a:cubicBezTo>
                  <a:cubicBezTo>
                    <a:pt x="1410" y="1856"/>
                    <a:pt x="1856" y="2302"/>
                    <a:pt x="1856" y="3730"/>
                  </a:cubicBezTo>
                  <a:cubicBezTo>
                    <a:pt x="1856" y="2302"/>
                    <a:pt x="2320" y="1856"/>
                    <a:pt x="3730" y="1856"/>
                  </a:cubicBezTo>
                  <a:cubicBezTo>
                    <a:pt x="2320" y="1856"/>
                    <a:pt x="1856" y="141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7453196" y="3259365"/>
              <a:ext cx="101533" cy="102254"/>
            </a:xfrm>
            <a:custGeom>
              <a:avLst/>
              <a:gdLst/>
              <a:ahLst/>
              <a:cxnLst/>
              <a:rect l="l" t="t" r="r" b="b"/>
              <a:pathLst>
                <a:path w="2535" h="2553" extrusionOk="0">
                  <a:moveTo>
                    <a:pt x="1267" y="1"/>
                  </a:moveTo>
                  <a:cubicBezTo>
                    <a:pt x="1267" y="964"/>
                    <a:pt x="964" y="1268"/>
                    <a:pt x="0" y="1268"/>
                  </a:cubicBezTo>
                  <a:cubicBezTo>
                    <a:pt x="964" y="1268"/>
                    <a:pt x="1267" y="1589"/>
                    <a:pt x="1267" y="2552"/>
                  </a:cubicBezTo>
                  <a:cubicBezTo>
                    <a:pt x="1267" y="1589"/>
                    <a:pt x="1571" y="1268"/>
                    <a:pt x="2534" y="1268"/>
                  </a:cubicBezTo>
                  <a:cubicBezTo>
                    <a:pt x="1571" y="1268"/>
                    <a:pt x="1267" y="964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2200548" y="4769943"/>
              <a:ext cx="102254" cy="101493"/>
            </a:xfrm>
            <a:custGeom>
              <a:avLst/>
              <a:gdLst/>
              <a:ahLst/>
              <a:cxnLst/>
              <a:rect l="l" t="t" r="r" b="b"/>
              <a:pathLst>
                <a:path w="2553" h="2534" extrusionOk="0">
                  <a:moveTo>
                    <a:pt x="1267" y="0"/>
                  </a:moveTo>
                  <a:cubicBezTo>
                    <a:pt x="1267" y="964"/>
                    <a:pt x="964" y="1267"/>
                    <a:pt x="1" y="1267"/>
                  </a:cubicBezTo>
                  <a:cubicBezTo>
                    <a:pt x="964" y="1267"/>
                    <a:pt x="1267" y="1570"/>
                    <a:pt x="1267" y="2534"/>
                  </a:cubicBezTo>
                  <a:cubicBezTo>
                    <a:pt x="1267" y="1570"/>
                    <a:pt x="1589" y="1267"/>
                    <a:pt x="2552" y="1267"/>
                  </a:cubicBezTo>
                  <a:cubicBezTo>
                    <a:pt x="1589" y="1267"/>
                    <a:pt x="1267" y="964"/>
                    <a:pt x="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6941390" y="2561643"/>
              <a:ext cx="102254" cy="102214"/>
            </a:xfrm>
            <a:custGeom>
              <a:avLst/>
              <a:gdLst/>
              <a:ahLst/>
              <a:cxnLst/>
              <a:rect l="l" t="t" r="r" b="b"/>
              <a:pathLst>
                <a:path w="2553" h="2552" extrusionOk="0">
                  <a:moveTo>
                    <a:pt x="1286" y="0"/>
                  </a:moveTo>
                  <a:cubicBezTo>
                    <a:pt x="1286" y="964"/>
                    <a:pt x="982" y="1267"/>
                    <a:pt x="1" y="1267"/>
                  </a:cubicBezTo>
                  <a:cubicBezTo>
                    <a:pt x="982" y="1267"/>
                    <a:pt x="1286" y="1570"/>
                    <a:pt x="1286" y="2552"/>
                  </a:cubicBezTo>
                  <a:cubicBezTo>
                    <a:pt x="1286" y="1570"/>
                    <a:pt x="1589" y="1267"/>
                    <a:pt x="2552" y="1267"/>
                  </a:cubicBezTo>
                  <a:cubicBezTo>
                    <a:pt x="1589" y="1267"/>
                    <a:pt x="1286" y="964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713175" y="4344607"/>
              <a:ext cx="40052" cy="40053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0"/>
                  </a:moveTo>
                  <a:cubicBezTo>
                    <a:pt x="500" y="375"/>
                    <a:pt x="375" y="500"/>
                    <a:pt x="0" y="500"/>
                  </a:cubicBezTo>
                  <a:cubicBezTo>
                    <a:pt x="375" y="500"/>
                    <a:pt x="500" y="625"/>
                    <a:pt x="500" y="1000"/>
                  </a:cubicBezTo>
                  <a:cubicBezTo>
                    <a:pt x="500" y="625"/>
                    <a:pt x="607" y="500"/>
                    <a:pt x="1000" y="500"/>
                  </a:cubicBezTo>
                  <a:cubicBezTo>
                    <a:pt x="607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1420648" y="4380333"/>
              <a:ext cx="40052" cy="39332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1"/>
                  </a:moveTo>
                  <a:cubicBezTo>
                    <a:pt x="500" y="375"/>
                    <a:pt x="375" y="482"/>
                    <a:pt x="1" y="482"/>
                  </a:cubicBezTo>
                  <a:cubicBezTo>
                    <a:pt x="375" y="482"/>
                    <a:pt x="500" y="607"/>
                    <a:pt x="500" y="982"/>
                  </a:cubicBezTo>
                  <a:cubicBezTo>
                    <a:pt x="500" y="607"/>
                    <a:pt x="625" y="482"/>
                    <a:pt x="1000" y="482"/>
                  </a:cubicBezTo>
                  <a:cubicBezTo>
                    <a:pt x="625" y="482"/>
                    <a:pt x="500" y="375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4836634" y="4729888"/>
              <a:ext cx="40093" cy="40053"/>
            </a:xfrm>
            <a:custGeom>
              <a:avLst/>
              <a:gdLst/>
              <a:ahLst/>
              <a:cxnLst/>
              <a:rect l="l" t="t" r="r" b="b"/>
              <a:pathLst>
                <a:path w="1001" h="1000" extrusionOk="0">
                  <a:moveTo>
                    <a:pt x="500" y="0"/>
                  </a:moveTo>
                  <a:cubicBezTo>
                    <a:pt x="500" y="375"/>
                    <a:pt x="376" y="500"/>
                    <a:pt x="1" y="500"/>
                  </a:cubicBezTo>
                  <a:cubicBezTo>
                    <a:pt x="376" y="500"/>
                    <a:pt x="500" y="625"/>
                    <a:pt x="500" y="999"/>
                  </a:cubicBezTo>
                  <a:cubicBezTo>
                    <a:pt x="500" y="625"/>
                    <a:pt x="625" y="500"/>
                    <a:pt x="1000" y="500"/>
                  </a:cubicBezTo>
                  <a:cubicBezTo>
                    <a:pt x="625" y="500"/>
                    <a:pt x="500" y="375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28"/>
          <p:cNvGrpSpPr/>
          <p:nvPr/>
        </p:nvGrpSpPr>
        <p:grpSpPr>
          <a:xfrm flipH="1">
            <a:off x="8036575" y="855725"/>
            <a:ext cx="1107420" cy="841811"/>
            <a:chOff x="0" y="3839250"/>
            <a:chExt cx="1107420" cy="841811"/>
          </a:xfrm>
        </p:grpSpPr>
        <p:sp>
          <p:nvSpPr>
            <p:cNvPr id="1076" name="Google Shape;1076;p28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8"/>
          <p:cNvGrpSpPr/>
          <p:nvPr/>
        </p:nvGrpSpPr>
        <p:grpSpPr>
          <a:xfrm>
            <a:off x="0" y="3971550"/>
            <a:ext cx="1107420" cy="841811"/>
            <a:chOff x="0" y="3839250"/>
            <a:chExt cx="1107420" cy="841811"/>
          </a:xfrm>
        </p:grpSpPr>
        <p:sp>
          <p:nvSpPr>
            <p:cNvPr id="1080" name="Google Shape;1080;p28"/>
            <p:cNvSpPr/>
            <p:nvPr/>
          </p:nvSpPr>
          <p:spPr>
            <a:xfrm>
              <a:off x="0" y="3839250"/>
              <a:ext cx="1107420" cy="841811"/>
            </a:xfrm>
            <a:custGeom>
              <a:avLst/>
              <a:gdLst/>
              <a:ahLst/>
              <a:cxnLst/>
              <a:rect l="l" t="t" r="r" b="b"/>
              <a:pathLst>
                <a:path w="24445" h="18582" extrusionOk="0">
                  <a:moveTo>
                    <a:pt x="10960" y="1"/>
                  </a:moveTo>
                  <a:cubicBezTo>
                    <a:pt x="10664" y="1"/>
                    <a:pt x="10365" y="21"/>
                    <a:pt x="10064" y="62"/>
                  </a:cubicBezTo>
                  <a:cubicBezTo>
                    <a:pt x="8404" y="293"/>
                    <a:pt x="6995" y="1114"/>
                    <a:pt x="5978" y="2274"/>
                  </a:cubicBezTo>
                  <a:cubicBezTo>
                    <a:pt x="5327" y="1530"/>
                    <a:pt x="4367" y="1083"/>
                    <a:pt x="3343" y="1083"/>
                  </a:cubicBezTo>
                  <a:cubicBezTo>
                    <a:pt x="3188" y="1083"/>
                    <a:pt x="3031" y="1093"/>
                    <a:pt x="2873" y="1114"/>
                  </a:cubicBezTo>
                  <a:cubicBezTo>
                    <a:pt x="1499" y="1310"/>
                    <a:pt x="411" y="2274"/>
                    <a:pt x="0" y="3505"/>
                  </a:cubicBezTo>
                  <a:lnTo>
                    <a:pt x="0" y="14800"/>
                  </a:lnTo>
                  <a:cubicBezTo>
                    <a:pt x="541" y="15006"/>
                    <a:pt x="1129" y="15119"/>
                    <a:pt x="1729" y="15119"/>
                  </a:cubicBezTo>
                  <a:cubicBezTo>
                    <a:pt x="1961" y="15119"/>
                    <a:pt x="2194" y="15102"/>
                    <a:pt x="2427" y="15067"/>
                  </a:cubicBezTo>
                  <a:lnTo>
                    <a:pt x="2445" y="15067"/>
                  </a:lnTo>
                  <a:cubicBezTo>
                    <a:pt x="3393" y="17171"/>
                    <a:pt x="5512" y="18582"/>
                    <a:pt x="7865" y="18582"/>
                  </a:cubicBezTo>
                  <a:cubicBezTo>
                    <a:pt x="8125" y="18582"/>
                    <a:pt x="8389" y="18564"/>
                    <a:pt x="8654" y="18529"/>
                  </a:cubicBezTo>
                  <a:cubicBezTo>
                    <a:pt x="10260" y="18297"/>
                    <a:pt x="11634" y="17440"/>
                    <a:pt x="12544" y="16245"/>
                  </a:cubicBezTo>
                  <a:cubicBezTo>
                    <a:pt x="13142" y="16904"/>
                    <a:pt x="14004" y="17313"/>
                    <a:pt x="14925" y="17313"/>
                  </a:cubicBezTo>
                  <a:cubicBezTo>
                    <a:pt x="15076" y="17313"/>
                    <a:pt x="15228" y="17302"/>
                    <a:pt x="15381" y="17280"/>
                  </a:cubicBezTo>
                  <a:cubicBezTo>
                    <a:pt x="16451" y="17137"/>
                    <a:pt x="17326" y="16477"/>
                    <a:pt x="17807" y="15585"/>
                  </a:cubicBezTo>
                  <a:cubicBezTo>
                    <a:pt x="17987" y="15607"/>
                    <a:pt x="18169" y="15617"/>
                    <a:pt x="18354" y="15617"/>
                  </a:cubicBezTo>
                  <a:cubicBezTo>
                    <a:pt x="18609" y="15617"/>
                    <a:pt x="18869" y="15598"/>
                    <a:pt x="19128" y="15567"/>
                  </a:cubicBezTo>
                  <a:cubicBezTo>
                    <a:pt x="22250" y="15139"/>
                    <a:pt x="24445" y="12248"/>
                    <a:pt x="24017" y="9108"/>
                  </a:cubicBezTo>
                  <a:cubicBezTo>
                    <a:pt x="23678" y="6628"/>
                    <a:pt x="21804" y="4736"/>
                    <a:pt x="19485" y="4272"/>
                  </a:cubicBezTo>
                  <a:cubicBezTo>
                    <a:pt x="19485" y="4237"/>
                    <a:pt x="19467" y="4201"/>
                    <a:pt x="19467" y="4147"/>
                  </a:cubicBezTo>
                  <a:cubicBezTo>
                    <a:pt x="19352" y="3261"/>
                    <a:pt x="18587" y="2616"/>
                    <a:pt x="17701" y="2616"/>
                  </a:cubicBezTo>
                  <a:cubicBezTo>
                    <a:pt x="17625" y="2616"/>
                    <a:pt x="17547" y="2621"/>
                    <a:pt x="17468" y="2631"/>
                  </a:cubicBezTo>
                  <a:cubicBezTo>
                    <a:pt x="17112" y="2684"/>
                    <a:pt x="16790" y="2845"/>
                    <a:pt x="16541" y="3059"/>
                  </a:cubicBezTo>
                  <a:cubicBezTo>
                    <a:pt x="15339" y="1194"/>
                    <a:pt x="13256" y="1"/>
                    <a:pt x="10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92144" y="4037174"/>
              <a:ext cx="362148" cy="135500"/>
            </a:xfrm>
            <a:custGeom>
              <a:avLst/>
              <a:gdLst/>
              <a:ahLst/>
              <a:cxnLst/>
              <a:rect l="l" t="t" r="r" b="b"/>
              <a:pathLst>
                <a:path w="7994" h="2991" extrusionOk="0">
                  <a:moveTo>
                    <a:pt x="3543" y="1"/>
                  </a:moveTo>
                  <a:cubicBezTo>
                    <a:pt x="2988" y="1"/>
                    <a:pt x="2433" y="88"/>
                    <a:pt x="1910" y="278"/>
                  </a:cubicBezTo>
                  <a:cubicBezTo>
                    <a:pt x="1142" y="564"/>
                    <a:pt x="447" y="1027"/>
                    <a:pt x="0" y="1688"/>
                  </a:cubicBezTo>
                  <a:cubicBezTo>
                    <a:pt x="786" y="1509"/>
                    <a:pt x="1464" y="1384"/>
                    <a:pt x="2159" y="1349"/>
                  </a:cubicBezTo>
                  <a:cubicBezTo>
                    <a:pt x="2377" y="1331"/>
                    <a:pt x="2592" y="1323"/>
                    <a:pt x="2806" y="1323"/>
                  </a:cubicBezTo>
                  <a:cubicBezTo>
                    <a:pt x="3259" y="1323"/>
                    <a:pt x="3704" y="1359"/>
                    <a:pt x="4140" y="1420"/>
                  </a:cubicBezTo>
                  <a:cubicBezTo>
                    <a:pt x="4800" y="1527"/>
                    <a:pt x="5425" y="1705"/>
                    <a:pt x="6067" y="1973"/>
                  </a:cubicBezTo>
                  <a:cubicBezTo>
                    <a:pt x="6138" y="2009"/>
                    <a:pt x="6228" y="2027"/>
                    <a:pt x="6299" y="2080"/>
                  </a:cubicBezTo>
                  <a:cubicBezTo>
                    <a:pt x="6370" y="2116"/>
                    <a:pt x="6460" y="2152"/>
                    <a:pt x="6531" y="2187"/>
                  </a:cubicBezTo>
                  <a:cubicBezTo>
                    <a:pt x="6691" y="2259"/>
                    <a:pt x="6852" y="2330"/>
                    <a:pt x="7013" y="2419"/>
                  </a:cubicBezTo>
                  <a:cubicBezTo>
                    <a:pt x="7334" y="2598"/>
                    <a:pt x="7655" y="2776"/>
                    <a:pt x="7994" y="2990"/>
                  </a:cubicBezTo>
                  <a:cubicBezTo>
                    <a:pt x="7887" y="2598"/>
                    <a:pt x="7691" y="2241"/>
                    <a:pt x="7459" y="1920"/>
                  </a:cubicBezTo>
                  <a:cubicBezTo>
                    <a:pt x="7352" y="1759"/>
                    <a:pt x="7227" y="1598"/>
                    <a:pt x="7066" y="1456"/>
                  </a:cubicBezTo>
                  <a:cubicBezTo>
                    <a:pt x="6923" y="1313"/>
                    <a:pt x="6781" y="1170"/>
                    <a:pt x="6620" y="1045"/>
                  </a:cubicBezTo>
                  <a:cubicBezTo>
                    <a:pt x="5978" y="546"/>
                    <a:pt x="5193" y="189"/>
                    <a:pt x="4372" y="64"/>
                  </a:cubicBezTo>
                  <a:cubicBezTo>
                    <a:pt x="4098" y="22"/>
                    <a:pt x="3821" y="1"/>
                    <a:pt x="3543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433267" y="4013300"/>
              <a:ext cx="365365" cy="183611"/>
            </a:xfrm>
            <a:custGeom>
              <a:avLst/>
              <a:gdLst/>
              <a:ahLst/>
              <a:cxnLst/>
              <a:rect l="l" t="t" r="r" b="b"/>
              <a:pathLst>
                <a:path w="8065" h="4053" extrusionOk="0">
                  <a:moveTo>
                    <a:pt x="5051" y="0"/>
                  </a:moveTo>
                  <a:cubicBezTo>
                    <a:pt x="4370" y="0"/>
                    <a:pt x="3679" y="131"/>
                    <a:pt x="3051" y="377"/>
                  </a:cubicBezTo>
                  <a:cubicBezTo>
                    <a:pt x="2213" y="698"/>
                    <a:pt x="1481" y="1198"/>
                    <a:pt x="928" y="1840"/>
                  </a:cubicBezTo>
                  <a:cubicBezTo>
                    <a:pt x="393" y="2482"/>
                    <a:pt x="36" y="3250"/>
                    <a:pt x="0" y="4052"/>
                  </a:cubicBezTo>
                  <a:cubicBezTo>
                    <a:pt x="607" y="3499"/>
                    <a:pt x="1178" y="3018"/>
                    <a:pt x="1767" y="2625"/>
                  </a:cubicBezTo>
                  <a:cubicBezTo>
                    <a:pt x="2355" y="2215"/>
                    <a:pt x="2998" y="1911"/>
                    <a:pt x="3640" y="1662"/>
                  </a:cubicBezTo>
                  <a:cubicBezTo>
                    <a:pt x="4300" y="1394"/>
                    <a:pt x="4978" y="1233"/>
                    <a:pt x="5710" y="1108"/>
                  </a:cubicBezTo>
                  <a:cubicBezTo>
                    <a:pt x="5799" y="1108"/>
                    <a:pt x="5888" y="1091"/>
                    <a:pt x="5977" y="1073"/>
                  </a:cubicBezTo>
                  <a:cubicBezTo>
                    <a:pt x="6084" y="1073"/>
                    <a:pt x="6174" y="1055"/>
                    <a:pt x="6263" y="1055"/>
                  </a:cubicBezTo>
                  <a:cubicBezTo>
                    <a:pt x="6459" y="1019"/>
                    <a:pt x="6655" y="1001"/>
                    <a:pt x="6834" y="1001"/>
                  </a:cubicBezTo>
                  <a:cubicBezTo>
                    <a:pt x="7226" y="983"/>
                    <a:pt x="7637" y="983"/>
                    <a:pt x="8065" y="966"/>
                  </a:cubicBezTo>
                  <a:cubicBezTo>
                    <a:pt x="7744" y="698"/>
                    <a:pt x="7369" y="484"/>
                    <a:pt x="6959" y="341"/>
                  </a:cubicBezTo>
                  <a:cubicBezTo>
                    <a:pt x="6762" y="252"/>
                    <a:pt x="6548" y="181"/>
                    <a:pt x="6334" y="145"/>
                  </a:cubicBezTo>
                  <a:cubicBezTo>
                    <a:pt x="6120" y="91"/>
                    <a:pt x="5906" y="56"/>
                    <a:pt x="5674" y="38"/>
                  </a:cubicBezTo>
                  <a:cubicBezTo>
                    <a:pt x="5469" y="13"/>
                    <a:pt x="5260" y="0"/>
                    <a:pt x="5051" y="0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28"/>
          <p:cNvSpPr txBox="1">
            <a:spLocks noGrp="1"/>
          </p:cNvSpPr>
          <p:nvPr>
            <p:ph type="ctrTitle"/>
          </p:nvPr>
        </p:nvSpPr>
        <p:spPr>
          <a:xfrm>
            <a:off x="2429950" y="551775"/>
            <a:ext cx="42840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84" name="Google Shape;1084;p28"/>
          <p:cNvSpPr txBox="1">
            <a:spLocks noGrp="1"/>
          </p:cNvSpPr>
          <p:nvPr>
            <p:ph type="subTitle" idx="1"/>
          </p:nvPr>
        </p:nvSpPr>
        <p:spPr>
          <a:xfrm>
            <a:off x="2975700" y="2258163"/>
            <a:ext cx="3192600" cy="42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subTitle" idx="2"/>
          </p:nvPr>
        </p:nvSpPr>
        <p:spPr>
          <a:xfrm>
            <a:off x="3296850" y="2678163"/>
            <a:ext cx="2550300" cy="79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28"/>
          <p:cNvSpPr txBox="1"/>
          <p:nvPr/>
        </p:nvSpPr>
        <p:spPr>
          <a:xfrm>
            <a:off x="2100250" y="3589000"/>
            <a:ext cx="49434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CEC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200" b="1">
                <a:solidFill>
                  <a:srgbClr val="ECECEC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ECECEC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200" b="1">
                <a:solidFill>
                  <a:srgbClr val="ECECEC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ECECEC"/>
                </a:solidFill>
                <a:latin typeface="Work Sans"/>
                <a:ea typeface="Work Sans"/>
                <a:cs typeface="Work Sans"/>
                <a:sym typeface="Work Sans"/>
              </a:rPr>
              <a:t>, infographics &amp; images by </a:t>
            </a:r>
            <a:r>
              <a:rPr lang="en" sz="1200" b="1">
                <a:solidFill>
                  <a:srgbClr val="ECECEC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ECECE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9" name="Google Shape;1089;p29"/>
          <p:cNvGrpSpPr/>
          <p:nvPr/>
        </p:nvGrpSpPr>
        <p:grpSpPr>
          <a:xfrm>
            <a:off x="-468211" y="-420131"/>
            <a:ext cx="1704343" cy="1437858"/>
            <a:chOff x="1111500" y="1114050"/>
            <a:chExt cx="747650" cy="630750"/>
          </a:xfrm>
        </p:grpSpPr>
        <p:sp>
          <p:nvSpPr>
            <p:cNvPr id="1090" name="Google Shape;1090;p29"/>
            <p:cNvSpPr/>
            <p:nvPr/>
          </p:nvSpPr>
          <p:spPr>
            <a:xfrm>
              <a:off x="1136500" y="1131425"/>
              <a:ext cx="722650" cy="613375"/>
            </a:xfrm>
            <a:custGeom>
              <a:avLst/>
              <a:gdLst/>
              <a:ahLst/>
              <a:cxnLst/>
              <a:rect l="l" t="t" r="r" b="b"/>
              <a:pathLst>
                <a:path w="28906" h="24535" extrusionOk="0">
                  <a:moveTo>
                    <a:pt x="21768" y="1"/>
                  </a:moveTo>
                  <a:cubicBezTo>
                    <a:pt x="21536" y="1232"/>
                    <a:pt x="21233" y="2445"/>
                    <a:pt x="20876" y="3552"/>
                  </a:cubicBezTo>
                  <a:cubicBezTo>
                    <a:pt x="20501" y="4658"/>
                    <a:pt x="20055" y="5693"/>
                    <a:pt x="19538" y="6531"/>
                  </a:cubicBezTo>
                  <a:cubicBezTo>
                    <a:pt x="19270" y="6960"/>
                    <a:pt x="18985" y="7334"/>
                    <a:pt x="18699" y="7655"/>
                  </a:cubicBezTo>
                  <a:cubicBezTo>
                    <a:pt x="18396" y="7994"/>
                    <a:pt x="18057" y="8280"/>
                    <a:pt x="17700" y="8548"/>
                  </a:cubicBezTo>
                  <a:cubicBezTo>
                    <a:pt x="17343" y="8815"/>
                    <a:pt x="16933" y="9047"/>
                    <a:pt x="16469" y="9279"/>
                  </a:cubicBezTo>
                  <a:cubicBezTo>
                    <a:pt x="16005" y="9493"/>
                    <a:pt x="15488" y="9707"/>
                    <a:pt x="14917" y="9921"/>
                  </a:cubicBezTo>
                  <a:cubicBezTo>
                    <a:pt x="13757" y="10332"/>
                    <a:pt x="12401" y="10742"/>
                    <a:pt x="10938" y="11295"/>
                  </a:cubicBezTo>
                  <a:cubicBezTo>
                    <a:pt x="9475" y="11866"/>
                    <a:pt x="7922" y="12598"/>
                    <a:pt x="6495" y="13579"/>
                  </a:cubicBezTo>
                  <a:cubicBezTo>
                    <a:pt x="5085" y="14543"/>
                    <a:pt x="3801" y="15738"/>
                    <a:pt x="2730" y="17023"/>
                  </a:cubicBezTo>
                  <a:cubicBezTo>
                    <a:pt x="2195" y="17647"/>
                    <a:pt x="1695" y="18307"/>
                    <a:pt x="1249" y="18986"/>
                  </a:cubicBezTo>
                  <a:cubicBezTo>
                    <a:pt x="785" y="19646"/>
                    <a:pt x="393" y="20342"/>
                    <a:pt x="0" y="21020"/>
                  </a:cubicBezTo>
                  <a:lnTo>
                    <a:pt x="1053" y="21608"/>
                  </a:lnTo>
                  <a:lnTo>
                    <a:pt x="2123" y="22197"/>
                  </a:lnTo>
                  <a:lnTo>
                    <a:pt x="3176" y="22786"/>
                  </a:lnTo>
                  <a:lnTo>
                    <a:pt x="4247" y="23375"/>
                  </a:lnTo>
                  <a:lnTo>
                    <a:pt x="5299" y="23946"/>
                  </a:lnTo>
                  <a:lnTo>
                    <a:pt x="6370" y="24535"/>
                  </a:lnTo>
                  <a:cubicBezTo>
                    <a:pt x="6655" y="24017"/>
                    <a:pt x="6959" y="23518"/>
                    <a:pt x="7280" y="23036"/>
                  </a:cubicBezTo>
                  <a:cubicBezTo>
                    <a:pt x="7601" y="22572"/>
                    <a:pt x="7940" y="22126"/>
                    <a:pt x="8279" y="21698"/>
                  </a:cubicBezTo>
                  <a:cubicBezTo>
                    <a:pt x="8993" y="20859"/>
                    <a:pt x="9760" y="20163"/>
                    <a:pt x="10616" y="19574"/>
                  </a:cubicBezTo>
                  <a:cubicBezTo>
                    <a:pt x="11473" y="18986"/>
                    <a:pt x="12419" y="18522"/>
                    <a:pt x="13543" y="18093"/>
                  </a:cubicBezTo>
                  <a:cubicBezTo>
                    <a:pt x="14096" y="17879"/>
                    <a:pt x="14702" y="17665"/>
                    <a:pt x="15345" y="17451"/>
                  </a:cubicBezTo>
                  <a:cubicBezTo>
                    <a:pt x="15969" y="17237"/>
                    <a:pt x="16665" y="17023"/>
                    <a:pt x="17379" y="16755"/>
                  </a:cubicBezTo>
                  <a:cubicBezTo>
                    <a:pt x="18110" y="16505"/>
                    <a:pt x="18878" y="16184"/>
                    <a:pt x="19645" y="15810"/>
                  </a:cubicBezTo>
                  <a:cubicBezTo>
                    <a:pt x="20430" y="15435"/>
                    <a:pt x="21233" y="14971"/>
                    <a:pt x="21982" y="14436"/>
                  </a:cubicBezTo>
                  <a:cubicBezTo>
                    <a:pt x="22732" y="13883"/>
                    <a:pt x="23445" y="13240"/>
                    <a:pt x="24070" y="12562"/>
                  </a:cubicBezTo>
                  <a:cubicBezTo>
                    <a:pt x="24694" y="11866"/>
                    <a:pt x="25247" y="11135"/>
                    <a:pt x="25711" y="10385"/>
                  </a:cubicBezTo>
                  <a:cubicBezTo>
                    <a:pt x="26175" y="9618"/>
                    <a:pt x="26568" y="8869"/>
                    <a:pt x="26907" y="8102"/>
                  </a:cubicBezTo>
                  <a:cubicBezTo>
                    <a:pt x="27246" y="7334"/>
                    <a:pt x="27531" y="6585"/>
                    <a:pt x="27781" y="5818"/>
                  </a:cubicBezTo>
                  <a:cubicBezTo>
                    <a:pt x="28281" y="4319"/>
                    <a:pt x="28620" y="2820"/>
                    <a:pt x="28905" y="1357"/>
                  </a:cubicBezTo>
                  <a:lnTo>
                    <a:pt x="27728" y="1125"/>
                  </a:lnTo>
                  <a:lnTo>
                    <a:pt x="26532" y="893"/>
                  </a:lnTo>
                  <a:lnTo>
                    <a:pt x="25337" y="679"/>
                  </a:lnTo>
                  <a:lnTo>
                    <a:pt x="24141" y="447"/>
                  </a:lnTo>
                  <a:lnTo>
                    <a:pt x="22964" y="215"/>
                  </a:lnTo>
                  <a:lnTo>
                    <a:pt x="2176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1244000" y="1142150"/>
              <a:ext cx="590150" cy="585250"/>
            </a:xfrm>
            <a:custGeom>
              <a:avLst/>
              <a:gdLst/>
              <a:ahLst/>
              <a:cxnLst/>
              <a:rect l="l" t="t" r="r" b="b"/>
              <a:pathLst>
                <a:path w="23606" h="23410" extrusionOk="0">
                  <a:moveTo>
                    <a:pt x="22411" y="0"/>
                  </a:moveTo>
                  <a:cubicBezTo>
                    <a:pt x="22143" y="1445"/>
                    <a:pt x="21804" y="2873"/>
                    <a:pt x="21322" y="4318"/>
                  </a:cubicBezTo>
                  <a:cubicBezTo>
                    <a:pt x="21090" y="5050"/>
                    <a:pt x="20805" y="5763"/>
                    <a:pt x="20501" y="6477"/>
                  </a:cubicBezTo>
                  <a:cubicBezTo>
                    <a:pt x="20180" y="7209"/>
                    <a:pt x="19806" y="7922"/>
                    <a:pt x="19377" y="8618"/>
                  </a:cubicBezTo>
                  <a:cubicBezTo>
                    <a:pt x="18949" y="9314"/>
                    <a:pt x="18449" y="9992"/>
                    <a:pt x="17879" y="10617"/>
                  </a:cubicBezTo>
                  <a:cubicBezTo>
                    <a:pt x="17290" y="11241"/>
                    <a:pt x="16647" y="11830"/>
                    <a:pt x="15969" y="12329"/>
                  </a:cubicBezTo>
                  <a:cubicBezTo>
                    <a:pt x="15273" y="12829"/>
                    <a:pt x="14542" y="13257"/>
                    <a:pt x="13810" y="13596"/>
                  </a:cubicBezTo>
                  <a:cubicBezTo>
                    <a:pt x="13097" y="13953"/>
                    <a:pt x="12365" y="14239"/>
                    <a:pt x="11669" y="14488"/>
                  </a:cubicBezTo>
                  <a:cubicBezTo>
                    <a:pt x="10278" y="14988"/>
                    <a:pt x="8975" y="15381"/>
                    <a:pt x="7797" y="15827"/>
                  </a:cubicBezTo>
                  <a:cubicBezTo>
                    <a:pt x="6638" y="16291"/>
                    <a:pt x="5567" y="16790"/>
                    <a:pt x="4621" y="17450"/>
                  </a:cubicBezTo>
                  <a:cubicBezTo>
                    <a:pt x="3676" y="18110"/>
                    <a:pt x="2819" y="18878"/>
                    <a:pt x="2052" y="19806"/>
                  </a:cubicBezTo>
                  <a:cubicBezTo>
                    <a:pt x="1677" y="20252"/>
                    <a:pt x="1321" y="20733"/>
                    <a:pt x="964" y="21251"/>
                  </a:cubicBezTo>
                  <a:cubicBezTo>
                    <a:pt x="625" y="21750"/>
                    <a:pt x="303" y="22286"/>
                    <a:pt x="0" y="22821"/>
                  </a:cubicBezTo>
                  <a:lnTo>
                    <a:pt x="1071" y="23410"/>
                  </a:lnTo>
                  <a:cubicBezTo>
                    <a:pt x="1356" y="22892"/>
                    <a:pt x="1660" y="22393"/>
                    <a:pt x="1981" y="21929"/>
                  </a:cubicBezTo>
                  <a:cubicBezTo>
                    <a:pt x="2302" y="21447"/>
                    <a:pt x="2623" y="21001"/>
                    <a:pt x="2980" y="20573"/>
                  </a:cubicBezTo>
                  <a:cubicBezTo>
                    <a:pt x="3694" y="19734"/>
                    <a:pt x="4461" y="19038"/>
                    <a:pt x="5317" y="18449"/>
                  </a:cubicBezTo>
                  <a:cubicBezTo>
                    <a:pt x="6156" y="17861"/>
                    <a:pt x="7119" y="17397"/>
                    <a:pt x="8243" y="16969"/>
                  </a:cubicBezTo>
                  <a:cubicBezTo>
                    <a:pt x="8797" y="16754"/>
                    <a:pt x="9403" y="16540"/>
                    <a:pt x="10028" y="16326"/>
                  </a:cubicBezTo>
                  <a:cubicBezTo>
                    <a:pt x="10670" y="16112"/>
                    <a:pt x="11366" y="15898"/>
                    <a:pt x="12080" y="15630"/>
                  </a:cubicBezTo>
                  <a:cubicBezTo>
                    <a:pt x="12811" y="15381"/>
                    <a:pt x="13578" y="15059"/>
                    <a:pt x="14346" y="14685"/>
                  </a:cubicBezTo>
                  <a:cubicBezTo>
                    <a:pt x="15131" y="14310"/>
                    <a:pt x="15916" y="13846"/>
                    <a:pt x="16683" y="13311"/>
                  </a:cubicBezTo>
                  <a:cubicBezTo>
                    <a:pt x="17432" y="12758"/>
                    <a:pt x="18146" y="12115"/>
                    <a:pt x="18771" y="11437"/>
                  </a:cubicBezTo>
                  <a:cubicBezTo>
                    <a:pt x="19395" y="10741"/>
                    <a:pt x="19948" y="10010"/>
                    <a:pt x="20412" y="9261"/>
                  </a:cubicBezTo>
                  <a:cubicBezTo>
                    <a:pt x="20876" y="8511"/>
                    <a:pt x="21269" y="7744"/>
                    <a:pt x="21608" y="6977"/>
                  </a:cubicBezTo>
                  <a:cubicBezTo>
                    <a:pt x="21947" y="6209"/>
                    <a:pt x="22232" y="5460"/>
                    <a:pt x="22482" y="4711"/>
                  </a:cubicBezTo>
                  <a:cubicBezTo>
                    <a:pt x="22982" y="3194"/>
                    <a:pt x="23321" y="1713"/>
                    <a:pt x="23606" y="232"/>
                  </a:cubicBezTo>
                  <a:lnTo>
                    <a:pt x="2241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1217675" y="1136800"/>
              <a:ext cx="586600" cy="575875"/>
            </a:xfrm>
            <a:custGeom>
              <a:avLst/>
              <a:gdLst/>
              <a:ahLst/>
              <a:cxnLst/>
              <a:rect l="l" t="t" r="r" b="b"/>
              <a:pathLst>
                <a:path w="23464" h="23035" extrusionOk="0">
                  <a:moveTo>
                    <a:pt x="22286" y="0"/>
                  </a:moveTo>
                  <a:cubicBezTo>
                    <a:pt x="22018" y="1392"/>
                    <a:pt x="21679" y="2784"/>
                    <a:pt x="21233" y="4157"/>
                  </a:cubicBezTo>
                  <a:cubicBezTo>
                    <a:pt x="21001" y="4853"/>
                    <a:pt x="20734" y="5531"/>
                    <a:pt x="20448" y="6209"/>
                  </a:cubicBezTo>
                  <a:cubicBezTo>
                    <a:pt x="20145" y="6887"/>
                    <a:pt x="19806" y="7548"/>
                    <a:pt x="19395" y="8190"/>
                  </a:cubicBezTo>
                  <a:cubicBezTo>
                    <a:pt x="19003" y="8832"/>
                    <a:pt x="18539" y="9439"/>
                    <a:pt x="18022" y="10010"/>
                  </a:cubicBezTo>
                  <a:cubicBezTo>
                    <a:pt x="17504" y="10581"/>
                    <a:pt x="16933" y="11098"/>
                    <a:pt x="16309" y="11562"/>
                  </a:cubicBezTo>
                  <a:cubicBezTo>
                    <a:pt x="15684" y="12008"/>
                    <a:pt x="15024" y="12401"/>
                    <a:pt x="14346" y="12722"/>
                  </a:cubicBezTo>
                  <a:cubicBezTo>
                    <a:pt x="13668" y="13043"/>
                    <a:pt x="12990" y="13329"/>
                    <a:pt x="12312" y="13560"/>
                  </a:cubicBezTo>
                  <a:cubicBezTo>
                    <a:pt x="10956" y="14060"/>
                    <a:pt x="9653" y="14435"/>
                    <a:pt x="8422" y="14917"/>
                  </a:cubicBezTo>
                  <a:cubicBezTo>
                    <a:pt x="7191" y="15380"/>
                    <a:pt x="6031" y="15951"/>
                    <a:pt x="4996" y="16665"/>
                  </a:cubicBezTo>
                  <a:cubicBezTo>
                    <a:pt x="3944" y="17379"/>
                    <a:pt x="3016" y="18253"/>
                    <a:pt x="2177" y="19234"/>
                  </a:cubicBezTo>
                  <a:cubicBezTo>
                    <a:pt x="1767" y="19716"/>
                    <a:pt x="1374" y="20234"/>
                    <a:pt x="1017" y="20787"/>
                  </a:cubicBezTo>
                  <a:cubicBezTo>
                    <a:pt x="661" y="21322"/>
                    <a:pt x="322" y="21893"/>
                    <a:pt x="0" y="22464"/>
                  </a:cubicBezTo>
                  <a:lnTo>
                    <a:pt x="1053" y="23035"/>
                  </a:lnTo>
                  <a:cubicBezTo>
                    <a:pt x="1356" y="22500"/>
                    <a:pt x="1678" y="21964"/>
                    <a:pt x="2017" y="21465"/>
                  </a:cubicBezTo>
                  <a:cubicBezTo>
                    <a:pt x="2374" y="20947"/>
                    <a:pt x="2730" y="20466"/>
                    <a:pt x="3105" y="20020"/>
                  </a:cubicBezTo>
                  <a:cubicBezTo>
                    <a:pt x="3872" y="19092"/>
                    <a:pt x="4729" y="18324"/>
                    <a:pt x="5674" y="17664"/>
                  </a:cubicBezTo>
                  <a:cubicBezTo>
                    <a:pt x="6620" y="17004"/>
                    <a:pt x="7691" y="16505"/>
                    <a:pt x="8850" y="16041"/>
                  </a:cubicBezTo>
                  <a:cubicBezTo>
                    <a:pt x="10028" y="15595"/>
                    <a:pt x="11331" y="15202"/>
                    <a:pt x="12722" y="14702"/>
                  </a:cubicBezTo>
                  <a:cubicBezTo>
                    <a:pt x="13418" y="14453"/>
                    <a:pt x="14150" y="14167"/>
                    <a:pt x="14863" y="13810"/>
                  </a:cubicBezTo>
                  <a:cubicBezTo>
                    <a:pt x="15595" y="13471"/>
                    <a:pt x="16326" y="13043"/>
                    <a:pt x="17022" y="12543"/>
                  </a:cubicBezTo>
                  <a:cubicBezTo>
                    <a:pt x="17700" y="12044"/>
                    <a:pt x="18343" y="11455"/>
                    <a:pt x="18932" y="10831"/>
                  </a:cubicBezTo>
                  <a:cubicBezTo>
                    <a:pt x="19502" y="10206"/>
                    <a:pt x="20002" y="9528"/>
                    <a:pt x="20430" y="8832"/>
                  </a:cubicBezTo>
                  <a:cubicBezTo>
                    <a:pt x="20859" y="8136"/>
                    <a:pt x="21233" y="7423"/>
                    <a:pt x="21554" y="6691"/>
                  </a:cubicBezTo>
                  <a:cubicBezTo>
                    <a:pt x="21858" y="5977"/>
                    <a:pt x="22143" y="5264"/>
                    <a:pt x="22375" y="4532"/>
                  </a:cubicBezTo>
                  <a:cubicBezTo>
                    <a:pt x="22857" y="3087"/>
                    <a:pt x="23196" y="1659"/>
                    <a:pt x="23464" y="214"/>
                  </a:cubicBezTo>
                  <a:lnTo>
                    <a:pt x="2228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1190900" y="1131000"/>
              <a:ext cx="583925" cy="567400"/>
            </a:xfrm>
            <a:custGeom>
              <a:avLst/>
              <a:gdLst/>
              <a:ahLst/>
              <a:cxnLst/>
              <a:rect l="l" t="t" r="r" b="b"/>
              <a:pathLst>
                <a:path w="23357" h="22696" extrusionOk="0">
                  <a:moveTo>
                    <a:pt x="22161" y="0"/>
                  </a:moveTo>
                  <a:cubicBezTo>
                    <a:pt x="21894" y="1356"/>
                    <a:pt x="21573" y="2694"/>
                    <a:pt x="21144" y="4015"/>
                  </a:cubicBezTo>
                  <a:cubicBezTo>
                    <a:pt x="20716" y="5317"/>
                    <a:pt x="20181" y="6602"/>
                    <a:pt x="19449" y="7780"/>
                  </a:cubicBezTo>
                  <a:cubicBezTo>
                    <a:pt x="18718" y="8957"/>
                    <a:pt x="17790" y="9992"/>
                    <a:pt x="16666" y="10813"/>
                  </a:cubicBezTo>
                  <a:cubicBezTo>
                    <a:pt x="16095" y="11223"/>
                    <a:pt x="15506" y="11562"/>
                    <a:pt x="14882" y="11865"/>
                  </a:cubicBezTo>
                  <a:cubicBezTo>
                    <a:pt x="14257" y="12169"/>
                    <a:pt x="13615" y="12419"/>
                    <a:pt x="12973" y="12668"/>
                  </a:cubicBezTo>
                  <a:cubicBezTo>
                    <a:pt x="11670" y="13132"/>
                    <a:pt x="10350" y="13525"/>
                    <a:pt x="9065" y="14007"/>
                  </a:cubicBezTo>
                  <a:cubicBezTo>
                    <a:pt x="7762" y="14506"/>
                    <a:pt x="6513" y="15113"/>
                    <a:pt x="5372" y="15898"/>
                  </a:cubicBezTo>
                  <a:cubicBezTo>
                    <a:pt x="4247" y="16683"/>
                    <a:pt x="3213" y="17629"/>
                    <a:pt x="2320" y="18681"/>
                  </a:cubicBezTo>
                  <a:cubicBezTo>
                    <a:pt x="1874" y="19217"/>
                    <a:pt x="1464" y="19770"/>
                    <a:pt x="1089" y="20341"/>
                  </a:cubicBezTo>
                  <a:cubicBezTo>
                    <a:pt x="697" y="20912"/>
                    <a:pt x="340" y="21500"/>
                    <a:pt x="1" y="22107"/>
                  </a:cubicBezTo>
                  <a:lnTo>
                    <a:pt x="1071" y="22696"/>
                  </a:lnTo>
                  <a:cubicBezTo>
                    <a:pt x="1393" y="22125"/>
                    <a:pt x="1732" y="21554"/>
                    <a:pt x="2088" y="21019"/>
                  </a:cubicBezTo>
                  <a:cubicBezTo>
                    <a:pt x="2445" y="20466"/>
                    <a:pt x="2838" y="19948"/>
                    <a:pt x="3248" y="19466"/>
                  </a:cubicBezTo>
                  <a:cubicBezTo>
                    <a:pt x="4087" y="18485"/>
                    <a:pt x="5015" y="17611"/>
                    <a:pt x="6067" y="16897"/>
                  </a:cubicBezTo>
                  <a:cubicBezTo>
                    <a:pt x="7102" y="16183"/>
                    <a:pt x="8262" y="15612"/>
                    <a:pt x="9493" y="15149"/>
                  </a:cubicBezTo>
                  <a:cubicBezTo>
                    <a:pt x="10724" y="14667"/>
                    <a:pt x="12027" y="14292"/>
                    <a:pt x="13383" y="13792"/>
                  </a:cubicBezTo>
                  <a:cubicBezTo>
                    <a:pt x="14061" y="13561"/>
                    <a:pt x="14739" y="13275"/>
                    <a:pt x="15417" y="12954"/>
                  </a:cubicBezTo>
                  <a:cubicBezTo>
                    <a:pt x="16095" y="12633"/>
                    <a:pt x="16755" y="12240"/>
                    <a:pt x="17380" y="11794"/>
                  </a:cubicBezTo>
                  <a:cubicBezTo>
                    <a:pt x="18004" y="11330"/>
                    <a:pt x="18575" y="10813"/>
                    <a:pt x="19093" y="10242"/>
                  </a:cubicBezTo>
                  <a:cubicBezTo>
                    <a:pt x="19610" y="9671"/>
                    <a:pt x="20074" y="9064"/>
                    <a:pt x="20466" y="8422"/>
                  </a:cubicBezTo>
                  <a:cubicBezTo>
                    <a:pt x="20877" y="7780"/>
                    <a:pt x="21216" y="7119"/>
                    <a:pt x="21519" y="6441"/>
                  </a:cubicBezTo>
                  <a:cubicBezTo>
                    <a:pt x="21805" y="5763"/>
                    <a:pt x="22072" y="5085"/>
                    <a:pt x="22304" y="4389"/>
                  </a:cubicBezTo>
                  <a:cubicBezTo>
                    <a:pt x="22750" y="3016"/>
                    <a:pt x="23089" y="1624"/>
                    <a:pt x="23357" y="232"/>
                  </a:cubicBezTo>
                  <a:lnTo>
                    <a:pt x="2216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1164600" y="1125200"/>
              <a:ext cx="580350" cy="558500"/>
            </a:xfrm>
            <a:custGeom>
              <a:avLst/>
              <a:gdLst/>
              <a:ahLst/>
              <a:cxnLst/>
              <a:rect l="l" t="t" r="r" b="b"/>
              <a:pathLst>
                <a:path w="23214" h="22340" extrusionOk="0">
                  <a:moveTo>
                    <a:pt x="22018" y="0"/>
                  </a:moveTo>
                  <a:cubicBezTo>
                    <a:pt x="21768" y="1321"/>
                    <a:pt x="21465" y="2623"/>
                    <a:pt x="21055" y="3872"/>
                  </a:cubicBezTo>
                  <a:cubicBezTo>
                    <a:pt x="20644" y="5103"/>
                    <a:pt x="20127" y="6299"/>
                    <a:pt x="19467" y="7369"/>
                  </a:cubicBezTo>
                  <a:cubicBezTo>
                    <a:pt x="18806" y="8440"/>
                    <a:pt x="17986" y="9350"/>
                    <a:pt x="17004" y="10063"/>
                  </a:cubicBezTo>
                  <a:cubicBezTo>
                    <a:pt x="16505" y="10420"/>
                    <a:pt x="15969" y="10741"/>
                    <a:pt x="15398" y="11009"/>
                  </a:cubicBezTo>
                  <a:cubicBezTo>
                    <a:pt x="14845" y="11277"/>
                    <a:pt x="14239" y="11527"/>
                    <a:pt x="13614" y="11758"/>
                  </a:cubicBezTo>
                  <a:cubicBezTo>
                    <a:pt x="12365" y="12205"/>
                    <a:pt x="11027" y="12597"/>
                    <a:pt x="9671" y="13114"/>
                  </a:cubicBezTo>
                  <a:cubicBezTo>
                    <a:pt x="8333" y="13632"/>
                    <a:pt x="6977" y="14274"/>
                    <a:pt x="5746" y="15131"/>
                  </a:cubicBezTo>
                  <a:cubicBezTo>
                    <a:pt x="4514" y="15969"/>
                    <a:pt x="3408" y="17004"/>
                    <a:pt x="2445" y="18128"/>
                  </a:cubicBezTo>
                  <a:cubicBezTo>
                    <a:pt x="1981" y="18699"/>
                    <a:pt x="1535" y="19288"/>
                    <a:pt x="1124" y="19895"/>
                  </a:cubicBezTo>
                  <a:cubicBezTo>
                    <a:pt x="714" y="20501"/>
                    <a:pt x="357" y="21126"/>
                    <a:pt x="0" y="21750"/>
                  </a:cubicBezTo>
                  <a:lnTo>
                    <a:pt x="1053" y="22339"/>
                  </a:lnTo>
                  <a:cubicBezTo>
                    <a:pt x="1392" y="21732"/>
                    <a:pt x="1749" y="21144"/>
                    <a:pt x="2141" y="20573"/>
                  </a:cubicBezTo>
                  <a:cubicBezTo>
                    <a:pt x="2516" y="20002"/>
                    <a:pt x="2926" y="19449"/>
                    <a:pt x="3372" y="18913"/>
                  </a:cubicBezTo>
                  <a:cubicBezTo>
                    <a:pt x="4265" y="17861"/>
                    <a:pt x="5299" y="16915"/>
                    <a:pt x="6424" y="16130"/>
                  </a:cubicBezTo>
                  <a:cubicBezTo>
                    <a:pt x="7565" y="15345"/>
                    <a:pt x="8814" y="14738"/>
                    <a:pt x="10117" y="14239"/>
                  </a:cubicBezTo>
                  <a:cubicBezTo>
                    <a:pt x="11402" y="13757"/>
                    <a:pt x="12722" y="13364"/>
                    <a:pt x="14025" y="12900"/>
                  </a:cubicBezTo>
                  <a:cubicBezTo>
                    <a:pt x="14667" y="12651"/>
                    <a:pt x="15309" y="12401"/>
                    <a:pt x="15934" y="12097"/>
                  </a:cubicBezTo>
                  <a:cubicBezTo>
                    <a:pt x="16558" y="11794"/>
                    <a:pt x="17147" y="11455"/>
                    <a:pt x="17718" y="11045"/>
                  </a:cubicBezTo>
                  <a:cubicBezTo>
                    <a:pt x="18842" y="10224"/>
                    <a:pt x="19770" y="9189"/>
                    <a:pt x="20501" y="8012"/>
                  </a:cubicBezTo>
                  <a:cubicBezTo>
                    <a:pt x="21233" y="6834"/>
                    <a:pt x="21768" y="5549"/>
                    <a:pt x="22196" y="4247"/>
                  </a:cubicBezTo>
                  <a:cubicBezTo>
                    <a:pt x="22625" y="2926"/>
                    <a:pt x="22946" y="1588"/>
                    <a:pt x="23213" y="232"/>
                  </a:cubicBezTo>
                  <a:lnTo>
                    <a:pt x="2201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1137825" y="1119400"/>
              <a:ext cx="577250" cy="549575"/>
            </a:xfrm>
            <a:custGeom>
              <a:avLst/>
              <a:gdLst/>
              <a:ahLst/>
              <a:cxnLst/>
              <a:rect l="l" t="t" r="r" b="b"/>
              <a:pathLst>
                <a:path w="23090" h="21983" extrusionOk="0">
                  <a:moveTo>
                    <a:pt x="21894" y="0"/>
                  </a:moveTo>
                  <a:cubicBezTo>
                    <a:pt x="21662" y="1285"/>
                    <a:pt x="21358" y="2534"/>
                    <a:pt x="20966" y="3711"/>
                  </a:cubicBezTo>
                  <a:cubicBezTo>
                    <a:pt x="20573" y="4889"/>
                    <a:pt x="20109" y="6013"/>
                    <a:pt x="19503" y="6959"/>
                  </a:cubicBezTo>
                  <a:cubicBezTo>
                    <a:pt x="18914" y="7922"/>
                    <a:pt x="18218" y="8690"/>
                    <a:pt x="17362" y="9314"/>
                  </a:cubicBezTo>
                  <a:cubicBezTo>
                    <a:pt x="16933" y="9617"/>
                    <a:pt x="16469" y="9903"/>
                    <a:pt x="15952" y="10153"/>
                  </a:cubicBezTo>
                  <a:cubicBezTo>
                    <a:pt x="15435" y="10402"/>
                    <a:pt x="14864" y="10634"/>
                    <a:pt x="14275" y="10849"/>
                  </a:cubicBezTo>
                  <a:cubicBezTo>
                    <a:pt x="13061" y="11277"/>
                    <a:pt x="11705" y="11669"/>
                    <a:pt x="10314" y="12222"/>
                  </a:cubicBezTo>
                  <a:cubicBezTo>
                    <a:pt x="8904" y="12758"/>
                    <a:pt x="7459" y="13454"/>
                    <a:pt x="6138" y="14364"/>
                  </a:cubicBezTo>
                  <a:cubicBezTo>
                    <a:pt x="4800" y="15274"/>
                    <a:pt x="3605" y="16380"/>
                    <a:pt x="2606" y="17575"/>
                  </a:cubicBezTo>
                  <a:cubicBezTo>
                    <a:pt x="2088" y="18182"/>
                    <a:pt x="1624" y="18806"/>
                    <a:pt x="1196" y="19449"/>
                  </a:cubicBezTo>
                  <a:cubicBezTo>
                    <a:pt x="768" y="20091"/>
                    <a:pt x="375" y="20733"/>
                    <a:pt x="1" y="21394"/>
                  </a:cubicBezTo>
                  <a:lnTo>
                    <a:pt x="1071" y="21982"/>
                  </a:lnTo>
                  <a:cubicBezTo>
                    <a:pt x="1428" y="21358"/>
                    <a:pt x="1785" y="20733"/>
                    <a:pt x="2195" y="20127"/>
                  </a:cubicBezTo>
                  <a:cubicBezTo>
                    <a:pt x="2606" y="19520"/>
                    <a:pt x="3052" y="18931"/>
                    <a:pt x="3516" y="18360"/>
                  </a:cubicBezTo>
                  <a:cubicBezTo>
                    <a:pt x="4479" y="17236"/>
                    <a:pt x="5585" y="16201"/>
                    <a:pt x="6817" y="15363"/>
                  </a:cubicBezTo>
                  <a:cubicBezTo>
                    <a:pt x="8048" y="14506"/>
                    <a:pt x="9404" y="13864"/>
                    <a:pt x="10742" y="13346"/>
                  </a:cubicBezTo>
                  <a:cubicBezTo>
                    <a:pt x="12098" y="12829"/>
                    <a:pt x="13436" y="12437"/>
                    <a:pt x="14685" y="11990"/>
                  </a:cubicBezTo>
                  <a:cubicBezTo>
                    <a:pt x="15310" y="11759"/>
                    <a:pt x="15916" y="11509"/>
                    <a:pt x="16469" y="11241"/>
                  </a:cubicBezTo>
                  <a:cubicBezTo>
                    <a:pt x="17040" y="10973"/>
                    <a:pt x="17576" y="10652"/>
                    <a:pt x="18075" y="10295"/>
                  </a:cubicBezTo>
                  <a:cubicBezTo>
                    <a:pt x="19057" y="9582"/>
                    <a:pt x="19877" y="8672"/>
                    <a:pt x="20538" y="7601"/>
                  </a:cubicBezTo>
                  <a:cubicBezTo>
                    <a:pt x="21198" y="6531"/>
                    <a:pt x="21715" y="5335"/>
                    <a:pt x="22126" y="4104"/>
                  </a:cubicBezTo>
                  <a:cubicBezTo>
                    <a:pt x="22536" y="2855"/>
                    <a:pt x="22839" y="1553"/>
                    <a:pt x="23089" y="232"/>
                  </a:cubicBezTo>
                  <a:lnTo>
                    <a:pt x="218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1111500" y="1114050"/>
              <a:ext cx="573675" cy="540200"/>
            </a:xfrm>
            <a:custGeom>
              <a:avLst/>
              <a:gdLst/>
              <a:ahLst/>
              <a:cxnLst/>
              <a:rect l="l" t="t" r="r" b="b"/>
              <a:pathLst>
                <a:path w="22947" h="21608" extrusionOk="0">
                  <a:moveTo>
                    <a:pt x="21769" y="0"/>
                  </a:moveTo>
                  <a:cubicBezTo>
                    <a:pt x="21519" y="1231"/>
                    <a:pt x="21234" y="2445"/>
                    <a:pt x="20877" y="3551"/>
                  </a:cubicBezTo>
                  <a:cubicBezTo>
                    <a:pt x="20502" y="4675"/>
                    <a:pt x="20056" y="5692"/>
                    <a:pt x="19539" y="6531"/>
                  </a:cubicBezTo>
                  <a:cubicBezTo>
                    <a:pt x="19271" y="6959"/>
                    <a:pt x="18985" y="7333"/>
                    <a:pt x="18682" y="7655"/>
                  </a:cubicBezTo>
                  <a:cubicBezTo>
                    <a:pt x="18379" y="7994"/>
                    <a:pt x="18058" y="8279"/>
                    <a:pt x="17701" y="8547"/>
                  </a:cubicBezTo>
                  <a:cubicBezTo>
                    <a:pt x="17344" y="8814"/>
                    <a:pt x="16934" y="9046"/>
                    <a:pt x="16470" y="9278"/>
                  </a:cubicBezTo>
                  <a:cubicBezTo>
                    <a:pt x="16006" y="9492"/>
                    <a:pt x="15488" y="9706"/>
                    <a:pt x="14917" y="9921"/>
                  </a:cubicBezTo>
                  <a:cubicBezTo>
                    <a:pt x="13758" y="10331"/>
                    <a:pt x="12384" y="10741"/>
                    <a:pt x="10921" y="11294"/>
                  </a:cubicBezTo>
                  <a:cubicBezTo>
                    <a:pt x="9475" y="11865"/>
                    <a:pt x="7923" y="12597"/>
                    <a:pt x="6496" y="13578"/>
                  </a:cubicBezTo>
                  <a:cubicBezTo>
                    <a:pt x="5068" y="14560"/>
                    <a:pt x="3801" y="15737"/>
                    <a:pt x="2731" y="17022"/>
                  </a:cubicBezTo>
                  <a:cubicBezTo>
                    <a:pt x="2178" y="17646"/>
                    <a:pt x="1696" y="18307"/>
                    <a:pt x="1250" y="18985"/>
                  </a:cubicBezTo>
                  <a:cubicBezTo>
                    <a:pt x="786" y="19663"/>
                    <a:pt x="376" y="20341"/>
                    <a:pt x="1" y="21019"/>
                  </a:cubicBezTo>
                  <a:lnTo>
                    <a:pt x="1054" y="21608"/>
                  </a:lnTo>
                  <a:cubicBezTo>
                    <a:pt x="1428" y="20947"/>
                    <a:pt x="1821" y="20305"/>
                    <a:pt x="2249" y="19663"/>
                  </a:cubicBezTo>
                  <a:cubicBezTo>
                    <a:pt x="2677" y="19020"/>
                    <a:pt x="3141" y="18396"/>
                    <a:pt x="3659" y="17789"/>
                  </a:cubicBezTo>
                  <a:cubicBezTo>
                    <a:pt x="4658" y="16594"/>
                    <a:pt x="5853" y="15488"/>
                    <a:pt x="7191" y="14578"/>
                  </a:cubicBezTo>
                  <a:cubicBezTo>
                    <a:pt x="8512" y="13668"/>
                    <a:pt x="9957" y="12972"/>
                    <a:pt x="11367" y="12436"/>
                  </a:cubicBezTo>
                  <a:cubicBezTo>
                    <a:pt x="12758" y="11883"/>
                    <a:pt x="14114" y="11491"/>
                    <a:pt x="15328" y="11063"/>
                  </a:cubicBezTo>
                  <a:cubicBezTo>
                    <a:pt x="15917" y="10848"/>
                    <a:pt x="16488" y="10616"/>
                    <a:pt x="17005" y="10367"/>
                  </a:cubicBezTo>
                  <a:cubicBezTo>
                    <a:pt x="17522" y="10117"/>
                    <a:pt x="17986" y="9831"/>
                    <a:pt x="18415" y="9528"/>
                  </a:cubicBezTo>
                  <a:cubicBezTo>
                    <a:pt x="19271" y="8904"/>
                    <a:pt x="19967" y="8136"/>
                    <a:pt x="20556" y="7173"/>
                  </a:cubicBezTo>
                  <a:cubicBezTo>
                    <a:pt x="21162" y="6227"/>
                    <a:pt x="21626" y="5103"/>
                    <a:pt x="22019" y="3925"/>
                  </a:cubicBezTo>
                  <a:cubicBezTo>
                    <a:pt x="22411" y="2748"/>
                    <a:pt x="22715" y="1499"/>
                    <a:pt x="22947" y="232"/>
                  </a:cubicBezTo>
                  <a:lnTo>
                    <a:pt x="2176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29"/>
          <p:cNvGrpSpPr/>
          <p:nvPr/>
        </p:nvGrpSpPr>
        <p:grpSpPr>
          <a:xfrm>
            <a:off x="8503825" y="2325960"/>
            <a:ext cx="919896" cy="491580"/>
            <a:chOff x="7989250" y="48422"/>
            <a:chExt cx="919896" cy="491580"/>
          </a:xfrm>
        </p:grpSpPr>
        <p:sp>
          <p:nvSpPr>
            <p:cNvPr id="1098" name="Google Shape;1098;p29"/>
            <p:cNvSpPr/>
            <p:nvPr/>
          </p:nvSpPr>
          <p:spPr>
            <a:xfrm>
              <a:off x="7989250" y="48422"/>
              <a:ext cx="919896" cy="491580"/>
            </a:xfrm>
            <a:custGeom>
              <a:avLst/>
              <a:gdLst/>
              <a:ahLst/>
              <a:cxnLst/>
              <a:rect l="l" t="t" r="r" b="b"/>
              <a:pathLst>
                <a:path w="26872" h="14359" extrusionOk="0">
                  <a:moveTo>
                    <a:pt x="11690" y="1"/>
                  </a:moveTo>
                  <a:cubicBezTo>
                    <a:pt x="10526" y="1"/>
                    <a:pt x="9531" y="750"/>
                    <a:pt x="9172" y="1825"/>
                  </a:cubicBezTo>
                  <a:cubicBezTo>
                    <a:pt x="8815" y="1647"/>
                    <a:pt x="8441" y="1558"/>
                    <a:pt x="8030" y="1522"/>
                  </a:cubicBezTo>
                  <a:cubicBezTo>
                    <a:pt x="7974" y="1519"/>
                    <a:pt x="7919" y="1518"/>
                    <a:pt x="7863" y="1518"/>
                  </a:cubicBezTo>
                  <a:cubicBezTo>
                    <a:pt x="6188" y="1518"/>
                    <a:pt x="4797" y="2808"/>
                    <a:pt x="4694" y="4484"/>
                  </a:cubicBezTo>
                  <a:cubicBezTo>
                    <a:pt x="4694" y="4644"/>
                    <a:pt x="4694" y="4805"/>
                    <a:pt x="4711" y="4948"/>
                  </a:cubicBezTo>
                  <a:cubicBezTo>
                    <a:pt x="4700" y="4948"/>
                    <a:pt x="4689" y="4948"/>
                    <a:pt x="4677" y="4948"/>
                  </a:cubicBezTo>
                  <a:cubicBezTo>
                    <a:pt x="2284" y="4948"/>
                    <a:pt x="286" y="6815"/>
                    <a:pt x="144" y="9230"/>
                  </a:cubicBezTo>
                  <a:cubicBezTo>
                    <a:pt x="1" y="11728"/>
                    <a:pt x="1910" y="13887"/>
                    <a:pt x="4426" y="14030"/>
                  </a:cubicBezTo>
                  <a:cubicBezTo>
                    <a:pt x="4426" y="14030"/>
                    <a:pt x="9947" y="14359"/>
                    <a:pt x="15329" y="14359"/>
                  </a:cubicBezTo>
                  <a:cubicBezTo>
                    <a:pt x="20049" y="14359"/>
                    <a:pt x="24663" y="14106"/>
                    <a:pt x="25355" y="13155"/>
                  </a:cubicBezTo>
                  <a:cubicBezTo>
                    <a:pt x="26212" y="12638"/>
                    <a:pt x="26765" y="11924"/>
                    <a:pt x="26818" y="11121"/>
                  </a:cubicBezTo>
                  <a:cubicBezTo>
                    <a:pt x="26872" y="10015"/>
                    <a:pt x="26016" y="8998"/>
                    <a:pt x="24660" y="8356"/>
                  </a:cubicBezTo>
                  <a:cubicBezTo>
                    <a:pt x="24802" y="7999"/>
                    <a:pt x="24891" y="7624"/>
                    <a:pt x="24909" y="7214"/>
                  </a:cubicBezTo>
                  <a:cubicBezTo>
                    <a:pt x="25034" y="5126"/>
                    <a:pt x="23446" y="3342"/>
                    <a:pt x="21359" y="3217"/>
                  </a:cubicBezTo>
                  <a:cubicBezTo>
                    <a:pt x="21281" y="3211"/>
                    <a:pt x="21203" y="3208"/>
                    <a:pt x="21126" y="3208"/>
                  </a:cubicBezTo>
                  <a:cubicBezTo>
                    <a:pt x="20758" y="3208"/>
                    <a:pt x="20395" y="3274"/>
                    <a:pt x="20056" y="3378"/>
                  </a:cubicBezTo>
                  <a:cubicBezTo>
                    <a:pt x="19378" y="1629"/>
                    <a:pt x="17719" y="362"/>
                    <a:pt x="15738" y="237"/>
                  </a:cubicBezTo>
                  <a:cubicBezTo>
                    <a:pt x="15633" y="230"/>
                    <a:pt x="15529" y="227"/>
                    <a:pt x="15426" y="227"/>
                  </a:cubicBezTo>
                  <a:cubicBezTo>
                    <a:pt x="14718" y="227"/>
                    <a:pt x="14043" y="383"/>
                    <a:pt x="13436" y="648"/>
                  </a:cubicBezTo>
                  <a:cubicBezTo>
                    <a:pt x="13008" y="291"/>
                    <a:pt x="12455" y="41"/>
                    <a:pt x="11849" y="5"/>
                  </a:cubicBezTo>
                  <a:cubicBezTo>
                    <a:pt x="11795" y="2"/>
                    <a:pt x="11743" y="1"/>
                    <a:pt x="1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9" name="Google Shape;1099;p29"/>
            <p:cNvGrpSpPr/>
            <p:nvPr/>
          </p:nvGrpSpPr>
          <p:grpSpPr>
            <a:xfrm>
              <a:off x="8183698" y="187258"/>
              <a:ext cx="480624" cy="124911"/>
              <a:chOff x="92144" y="4013300"/>
              <a:chExt cx="706488" cy="183611"/>
            </a:xfrm>
          </p:grpSpPr>
          <p:sp>
            <p:nvSpPr>
              <p:cNvPr id="1100" name="Google Shape;1100;p29"/>
              <p:cNvSpPr/>
              <p:nvPr/>
            </p:nvSpPr>
            <p:spPr>
              <a:xfrm>
                <a:off x="92144" y="4037174"/>
                <a:ext cx="362148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2991" extrusionOk="0">
                    <a:moveTo>
                      <a:pt x="3543" y="1"/>
                    </a:moveTo>
                    <a:cubicBezTo>
                      <a:pt x="2988" y="1"/>
                      <a:pt x="2433" y="88"/>
                      <a:pt x="1910" y="278"/>
                    </a:cubicBezTo>
                    <a:cubicBezTo>
                      <a:pt x="1142" y="564"/>
                      <a:pt x="447" y="1027"/>
                      <a:pt x="0" y="1688"/>
                    </a:cubicBezTo>
                    <a:cubicBezTo>
                      <a:pt x="786" y="1509"/>
                      <a:pt x="1464" y="1384"/>
                      <a:pt x="2159" y="1349"/>
                    </a:cubicBezTo>
                    <a:cubicBezTo>
                      <a:pt x="2377" y="1331"/>
                      <a:pt x="2592" y="1323"/>
                      <a:pt x="2806" y="1323"/>
                    </a:cubicBezTo>
                    <a:cubicBezTo>
                      <a:pt x="3259" y="1323"/>
                      <a:pt x="3704" y="1359"/>
                      <a:pt x="4140" y="1420"/>
                    </a:cubicBezTo>
                    <a:cubicBezTo>
                      <a:pt x="4800" y="1527"/>
                      <a:pt x="5425" y="1705"/>
                      <a:pt x="6067" y="1973"/>
                    </a:cubicBezTo>
                    <a:cubicBezTo>
                      <a:pt x="6138" y="2009"/>
                      <a:pt x="6228" y="2027"/>
                      <a:pt x="6299" y="2080"/>
                    </a:cubicBezTo>
                    <a:cubicBezTo>
                      <a:pt x="6370" y="2116"/>
                      <a:pt x="6460" y="2152"/>
                      <a:pt x="6531" y="2187"/>
                    </a:cubicBezTo>
                    <a:cubicBezTo>
                      <a:pt x="6691" y="2259"/>
                      <a:pt x="6852" y="2330"/>
                      <a:pt x="7013" y="2419"/>
                    </a:cubicBezTo>
                    <a:cubicBezTo>
                      <a:pt x="7334" y="2598"/>
                      <a:pt x="7655" y="2776"/>
                      <a:pt x="7994" y="2990"/>
                    </a:cubicBezTo>
                    <a:cubicBezTo>
                      <a:pt x="7887" y="2598"/>
                      <a:pt x="7691" y="2241"/>
                      <a:pt x="7459" y="1920"/>
                    </a:cubicBezTo>
                    <a:cubicBezTo>
                      <a:pt x="7352" y="1759"/>
                      <a:pt x="7227" y="1598"/>
                      <a:pt x="7066" y="1456"/>
                    </a:cubicBezTo>
                    <a:cubicBezTo>
                      <a:pt x="6923" y="1313"/>
                      <a:pt x="6781" y="1170"/>
                      <a:pt x="6620" y="1045"/>
                    </a:cubicBezTo>
                    <a:cubicBezTo>
                      <a:pt x="5978" y="546"/>
                      <a:pt x="5193" y="189"/>
                      <a:pt x="4372" y="64"/>
                    </a:cubicBezTo>
                    <a:cubicBezTo>
                      <a:pt x="4098" y="22"/>
                      <a:pt x="3821" y="1"/>
                      <a:pt x="3543" y="1"/>
                    </a:cubicBezTo>
                    <a:close/>
                  </a:path>
                </a:pathLst>
              </a:custGeom>
              <a:solidFill>
                <a:srgbClr val="000000">
                  <a:alpha val="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9"/>
              <p:cNvSpPr/>
              <p:nvPr/>
            </p:nvSpPr>
            <p:spPr>
              <a:xfrm>
                <a:off x="433267" y="4013300"/>
                <a:ext cx="365365" cy="183611"/>
              </a:xfrm>
              <a:custGeom>
                <a:avLst/>
                <a:gdLst/>
                <a:ahLst/>
                <a:cxnLst/>
                <a:rect l="l" t="t" r="r" b="b"/>
                <a:pathLst>
                  <a:path w="8065" h="4053" extrusionOk="0">
                    <a:moveTo>
                      <a:pt x="5051" y="0"/>
                    </a:moveTo>
                    <a:cubicBezTo>
                      <a:pt x="4370" y="0"/>
                      <a:pt x="3679" y="131"/>
                      <a:pt x="3051" y="377"/>
                    </a:cubicBezTo>
                    <a:cubicBezTo>
                      <a:pt x="2213" y="698"/>
                      <a:pt x="1481" y="1198"/>
                      <a:pt x="928" y="1840"/>
                    </a:cubicBezTo>
                    <a:cubicBezTo>
                      <a:pt x="393" y="2482"/>
                      <a:pt x="36" y="3250"/>
                      <a:pt x="0" y="4052"/>
                    </a:cubicBezTo>
                    <a:cubicBezTo>
                      <a:pt x="607" y="3499"/>
                      <a:pt x="1178" y="3018"/>
                      <a:pt x="1767" y="2625"/>
                    </a:cubicBezTo>
                    <a:cubicBezTo>
                      <a:pt x="2355" y="2215"/>
                      <a:pt x="2998" y="1911"/>
                      <a:pt x="3640" y="1662"/>
                    </a:cubicBezTo>
                    <a:cubicBezTo>
                      <a:pt x="4300" y="1394"/>
                      <a:pt x="4978" y="1233"/>
                      <a:pt x="5710" y="1108"/>
                    </a:cubicBezTo>
                    <a:cubicBezTo>
                      <a:pt x="5799" y="1108"/>
                      <a:pt x="5888" y="1091"/>
                      <a:pt x="5977" y="1073"/>
                    </a:cubicBezTo>
                    <a:cubicBezTo>
                      <a:pt x="6084" y="1073"/>
                      <a:pt x="6174" y="1055"/>
                      <a:pt x="6263" y="1055"/>
                    </a:cubicBezTo>
                    <a:cubicBezTo>
                      <a:pt x="6459" y="1019"/>
                      <a:pt x="6655" y="1001"/>
                      <a:pt x="6834" y="1001"/>
                    </a:cubicBezTo>
                    <a:cubicBezTo>
                      <a:pt x="7226" y="983"/>
                      <a:pt x="7637" y="983"/>
                      <a:pt x="8065" y="966"/>
                    </a:cubicBezTo>
                    <a:cubicBezTo>
                      <a:pt x="7744" y="698"/>
                      <a:pt x="7369" y="484"/>
                      <a:pt x="6959" y="341"/>
                    </a:cubicBezTo>
                    <a:cubicBezTo>
                      <a:pt x="6762" y="252"/>
                      <a:pt x="6548" y="181"/>
                      <a:pt x="6334" y="145"/>
                    </a:cubicBezTo>
                    <a:cubicBezTo>
                      <a:pt x="6120" y="91"/>
                      <a:pt x="5906" y="56"/>
                      <a:pt x="5674" y="38"/>
                    </a:cubicBezTo>
                    <a:cubicBezTo>
                      <a:pt x="5469" y="13"/>
                      <a:pt x="5260" y="0"/>
                      <a:pt x="5051" y="0"/>
                    </a:cubicBezTo>
                    <a:close/>
                  </a:path>
                </a:pathLst>
              </a:custGeom>
              <a:solidFill>
                <a:srgbClr val="000000">
                  <a:alpha val="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2" name="Google Shape;1102;p29"/>
          <p:cNvGrpSpPr/>
          <p:nvPr/>
        </p:nvGrpSpPr>
        <p:grpSpPr>
          <a:xfrm>
            <a:off x="200370" y="97849"/>
            <a:ext cx="8742365" cy="4915113"/>
            <a:chOff x="200370" y="97849"/>
            <a:chExt cx="8742365" cy="4915113"/>
          </a:xfrm>
        </p:grpSpPr>
        <p:grpSp>
          <p:nvGrpSpPr>
            <p:cNvPr id="1103" name="Google Shape;1103;p29"/>
            <p:cNvGrpSpPr/>
            <p:nvPr/>
          </p:nvGrpSpPr>
          <p:grpSpPr>
            <a:xfrm>
              <a:off x="200370" y="97849"/>
              <a:ext cx="8742365" cy="4915113"/>
              <a:chOff x="200370" y="97849"/>
              <a:chExt cx="8742365" cy="4915113"/>
            </a:xfrm>
          </p:grpSpPr>
          <p:sp>
            <p:nvSpPr>
              <p:cNvPr id="1104" name="Google Shape;1104;p29"/>
              <p:cNvSpPr/>
              <p:nvPr/>
            </p:nvSpPr>
            <p:spPr>
              <a:xfrm>
                <a:off x="8822674" y="3985936"/>
                <a:ext cx="120061" cy="120061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553" extrusionOk="0">
                    <a:moveTo>
                      <a:pt x="1285" y="1"/>
                    </a:moveTo>
                    <a:cubicBezTo>
                      <a:pt x="1285" y="964"/>
                      <a:pt x="964" y="1285"/>
                      <a:pt x="1" y="1285"/>
                    </a:cubicBezTo>
                    <a:cubicBezTo>
                      <a:pt x="964" y="1285"/>
                      <a:pt x="1285" y="1589"/>
                      <a:pt x="1285" y="2552"/>
                    </a:cubicBezTo>
                    <a:cubicBezTo>
                      <a:pt x="1285" y="1589"/>
                      <a:pt x="1589" y="1285"/>
                      <a:pt x="2552" y="1285"/>
                    </a:cubicBezTo>
                    <a:cubicBezTo>
                      <a:pt x="1589" y="1285"/>
                      <a:pt x="1285" y="964"/>
                      <a:pt x="12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9"/>
              <p:cNvSpPr/>
              <p:nvPr/>
            </p:nvSpPr>
            <p:spPr>
              <a:xfrm>
                <a:off x="5968644" y="4837549"/>
                <a:ext cx="175413" cy="175413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3730" extrusionOk="0">
                    <a:moveTo>
                      <a:pt x="1856" y="0"/>
                    </a:moveTo>
                    <a:cubicBezTo>
                      <a:pt x="1856" y="1410"/>
                      <a:pt x="1410" y="1856"/>
                      <a:pt x="0" y="1856"/>
                    </a:cubicBezTo>
                    <a:cubicBezTo>
                      <a:pt x="1410" y="1856"/>
                      <a:pt x="1856" y="2320"/>
                      <a:pt x="1856" y="3730"/>
                    </a:cubicBezTo>
                    <a:cubicBezTo>
                      <a:pt x="1856" y="2320"/>
                      <a:pt x="2320" y="1856"/>
                      <a:pt x="3729" y="1856"/>
                    </a:cubicBezTo>
                    <a:cubicBezTo>
                      <a:pt x="2320" y="1856"/>
                      <a:pt x="1856" y="1410"/>
                      <a:pt x="1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9"/>
              <p:cNvSpPr/>
              <p:nvPr/>
            </p:nvSpPr>
            <p:spPr>
              <a:xfrm>
                <a:off x="200370" y="2966314"/>
                <a:ext cx="46181" cy="47028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000" extrusionOk="0">
                    <a:moveTo>
                      <a:pt x="500" y="0"/>
                    </a:moveTo>
                    <a:cubicBezTo>
                      <a:pt x="500" y="375"/>
                      <a:pt x="375" y="500"/>
                      <a:pt x="0" y="500"/>
                    </a:cubicBezTo>
                    <a:cubicBezTo>
                      <a:pt x="375" y="500"/>
                      <a:pt x="500" y="625"/>
                      <a:pt x="500" y="999"/>
                    </a:cubicBezTo>
                    <a:cubicBezTo>
                      <a:pt x="500" y="625"/>
                      <a:pt x="607" y="500"/>
                      <a:pt x="981" y="500"/>
                    </a:cubicBezTo>
                    <a:cubicBezTo>
                      <a:pt x="607" y="500"/>
                      <a:pt x="500" y="375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9"/>
              <p:cNvSpPr/>
              <p:nvPr/>
            </p:nvSpPr>
            <p:spPr>
              <a:xfrm>
                <a:off x="6263092" y="273248"/>
                <a:ext cx="470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1"/>
                    </a:moveTo>
                    <a:cubicBezTo>
                      <a:pt x="501" y="376"/>
                      <a:pt x="376" y="500"/>
                      <a:pt x="1" y="500"/>
                    </a:cubicBezTo>
                    <a:cubicBezTo>
                      <a:pt x="376" y="500"/>
                      <a:pt x="501" y="625"/>
                      <a:pt x="501" y="1000"/>
                    </a:cubicBezTo>
                    <a:cubicBezTo>
                      <a:pt x="501" y="625"/>
                      <a:pt x="625" y="500"/>
                      <a:pt x="1000" y="500"/>
                    </a:cubicBezTo>
                    <a:cubicBezTo>
                      <a:pt x="625" y="500"/>
                      <a:pt x="501" y="376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9"/>
              <p:cNvSpPr/>
              <p:nvPr/>
            </p:nvSpPr>
            <p:spPr>
              <a:xfrm>
                <a:off x="246549" y="4229236"/>
                <a:ext cx="120061" cy="120061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553" extrusionOk="0">
                    <a:moveTo>
                      <a:pt x="1285" y="1"/>
                    </a:moveTo>
                    <a:cubicBezTo>
                      <a:pt x="1285" y="964"/>
                      <a:pt x="964" y="1285"/>
                      <a:pt x="1" y="1285"/>
                    </a:cubicBezTo>
                    <a:cubicBezTo>
                      <a:pt x="964" y="1285"/>
                      <a:pt x="1285" y="1589"/>
                      <a:pt x="1285" y="2552"/>
                    </a:cubicBezTo>
                    <a:cubicBezTo>
                      <a:pt x="1285" y="1589"/>
                      <a:pt x="1589" y="1285"/>
                      <a:pt x="2552" y="1285"/>
                    </a:cubicBezTo>
                    <a:cubicBezTo>
                      <a:pt x="1589" y="1285"/>
                      <a:pt x="1285" y="964"/>
                      <a:pt x="12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9"/>
              <p:cNvSpPr/>
              <p:nvPr/>
            </p:nvSpPr>
            <p:spPr>
              <a:xfrm>
                <a:off x="8622537" y="597698"/>
                <a:ext cx="120061" cy="120061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553" extrusionOk="0">
                    <a:moveTo>
                      <a:pt x="1285" y="1"/>
                    </a:moveTo>
                    <a:cubicBezTo>
                      <a:pt x="1285" y="964"/>
                      <a:pt x="964" y="1285"/>
                      <a:pt x="1" y="1285"/>
                    </a:cubicBezTo>
                    <a:cubicBezTo>
                      <a:pt x="964" y="1285"/>
                      <a:pt x="1285" y="1589"/>
                      <a:pt x="1285" y="2552"/>
                    </a:cubicBezTo>
                    <a:cubicBezTo>
                      <a:pt x="1285" y="1589"/>
                      <a:pt x="1589" y="1285"/>
                      <a:pt x="2552" y="1285"/>
                    </a:cubicBezTo>
                    <a:cubicBezTo>
                      <a:pt x="1589" y="1285"/>
                      <a:pt x="1285" y="964"/>
                      <a:pt x="12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9"/>
              <p:cNvSpPr/>
              <p:nvPr/>
            </p:nvSpPr>
            <p:spPr>
              <a:xfrm>
                <a:off x="4788994" y="97849"/>
                <a:ext cx="175413" cy="175413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3730" extrusionOk="0">
                    <a:moveTo>
                      <a:pt x="1856" y="0"/>
                    </a:moveTo>
                    <a:cubicBezTo>
                      <a:pt x="1856" y="1410"/>
                      <a:pt x="1410" y="1856"/>
                      <a:pt x="0" y="1856"/>
                    </a:cubicBezTo>
                    <a:cubicBezTo>
                      <a:pt x="1410" y="1856"/>
                      <a:pt x="1856" y="2320"/>
                      <a:pt x="1856" y="3730"/>
                    </a:cubicBezTo>
                    <a:cubicBezTo>
                      <a:pt x="1856" y="2320"/>
                      <a:pt x="2320" y="1856"/>
                      <a:pt x="3729" y="1856"/>
                    </a:cubicBezTo>
                    <a:cubicBezTo>
                      <a:pt x="2320" y="1856"/>
                      <a:pt x="1856" y="1410"/>
                      <a:pt x="1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9"/>
              <p:cNvSpPr/>
              <p:nvPr/>
            </p:nvSpPr>
            <p:spPr>
              <a:xfrm>
                <a:off x="2114242" y="226173"/>
                <a:ext cx="470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1"/>
                    </a:moveTo>
                    <a:cubicBezTo>
                      <a:pt x="501" y="376"/>
                      <a:pt x="376" y="500"/>
                      <a:pt x="1" y="500"/>
                    </a:cubicBezTo>
                    <a:cubicBezTo>
                      <a:pt x="376" y="500"/>
                      <a:pt x="501" y="625"/>
                      <a:pt x="501" y="1000"/>
                    </a:cubicBezTo>
                    <a:cubicBezTo>
                      <a:pt x="501" y="625"/>
                      <a:pt x="625" y="500"/>
                      <a:pt x="1000" y="500"/>
                    </a:cubicBezTo>
                    <a:cubicBezTo>
                      <a:pt x="625" y="500"/>
                      <a:pt x="501" y="376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9"/>
              <p:cNvSpPr/>
              <p:nvPr/>
            </p:nvSpPr>
            <p:spPr>
              <a:xfrm>
                <a:off x="422574" y="1118886"/>
                <a:ext cx="120061" cy="120061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553" extrusionOk="0">
                    <a:moveTo>
                      <a:pt x="1285" y="1"/>
                    </a:moveTo>
                    <a:cubicBezTo>
                      <a:pt x="1285" y="964"/>
                      <a:pt x="964" y="1285"/>
                      <a:pt x="1" y="1285"/>
                    </a:cubicBezTo>
                    <a:cubicBezTo>
                      <a:pt x="964" y="1285"/>
                      <a:pt x="1285" y="1589"/>
                      <a:pt x="1285" y="2552"/>
                    </a:cubicBezTo>
                    <a:cubicBezTo>
                      <a:pt x="1285" y="1589"/>
                      <a:pt x="1589" y="1285"/>
                      <a:pt x="2552" y="1285"/>
                    </a:cubicBezTo>
                    <a:cubicBezTo>
                      <a:pt x="1589" y="1285"/>
                      <a:pt x="1285" y="964"/>
                      <a:pt x="12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3" name="Google Shape;1113;p29"/>
            <p:cNvSpPr/>
            <p:nvPr/>
          </p:nvSpPr>
          <p:spPr>
            <a:xfrm>
              <a:off x="1707492" y="4722198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8895642" y="1997673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1"/>
                  </a:moveTo>
                  <a:cubicBezTo>
                    <a:pt x="501" y="376"/>
                    <a:pt x="376" y="500"/>
                    <a:pt x="1" y="500"/>
                  </a:cubicBezTo>
                  <a:cubicBezTo>
                    <a:pt x="376" y="500"/>
                    <a:pt x="501" y="625"/>
                    <a:pt x="501" y="1000"/>
                  </a:cubicBezTo>
                  <a:cubicBezTo>
                    <a:pt x="501" y="625"/>
                    <a:pt x="625" y="500"/>
                    <a:pt x="1000" y="500"/>
                  </a:cubicBezTo>
                  <a:cubicBezTo>
                    <a:pt x="625" y="500"/>
                    <a:pt x="501" y="376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lanquin Dark"/>
              <a:buNone/>
              <a:defRPr sz="30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●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○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■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●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○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■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●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Work Sans"/>
              <a:buChar char="○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Work Sans"/>
              <a:buChar char="■"/>
              <a:defRPr sz="1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4" r:id="rId6"/>
    <p:sldLayoutId id="2147483665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doodles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\Desktop\&#1053;&#1086;&#1074;&#1072;&#1103;%20&#1087;&#1072;&#1087;&#1082;&#1072;\image.jpg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acebook.com/sheets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3"/>
          <p:cNvGrpSpPr/>
          <p:nvPr/>
        </p:nvGrpSpPr>
        <p:grpSpPr>
          <a:xfrm rot="10800000" flipH="1">
            <a:off x="1066535" y="-570457"/>
            <a:ext cx="7010930" cy="3092830"/>
            <a:chOff x="1965173" y="1246704"/>
            <a:chExt cx="5656257" cy="3031295"/>
          </a:xfrm>
        </p:grpSpPr>
        <p:sp>
          <p:nvSpPr>
            <p:cNvPr id="1169" name="Google Shape;1169;p33"/>
            <p:cNvSpPr/>
            <p:nvPr/>
          </p:nvSpPr>
          <p:spPr>
            <a:xfrm>
              <a:off x="5065666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00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5336055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9D1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525599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500" y="106492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FFC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795988" y="1246704"/>
              <a:ext cx="269706" cy="3031295"/>
            </a:xfrm>
            <a:custGeom>
              <a:avLst/>
              <a:gdLst/>
              <a:ahLst/>
              <a:cxnLst/>
              <a:rect l="l" t="t" r="r" b="b"/>
              <a:pathLst>
                <a:path w="9475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474" y="106492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00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3984850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3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255239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A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066667" y="1246704"/>
              <a:ext cx="1610920" cy="3031295"/>
            </a:xfrm>
            <a:custGeom>
              <a:avLst/>
              <a:gdLst/>
              <a:ahLst/>
              <a:cxnLst/>
              <a:rect l="l" t="t" r="r" b="b"/>
              <a:pathLst>
                <a:path w="56593" h="106492" extrusionOk="0">
                  <a:moveTo>
                    <a:pt x="23435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565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342778" y="1246704"/>
              <a:ext cx="2278652" cy="3031295"/>
            </a:xfrm>
            <a:custGeom>
              <a:avLst/>
              <a:gdLst/>
              <a:ahLst/>
              <a:cxnLst/>
              <a:rect l="l" t="t" r="r" b="b"/>
              <a:pathLst>
                <a:path w="80051" h="106492" extrusionOk="0">
                  <a:moveTo>
                    <a:pt x="46893" y="0"/>
                  </a:moveTo>
                  <a:lnTo>
                    <a:pt x="0" y="106492"/>
                  </a:lnTo>
                  <a:lnTo>
                    <a:pt x="9700" y="106492"/>
                  </a:lnTo>
                  <a:lnTo>
                    <a:pt x="8005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3852146" y="1246704"/>
              <a:ext cx="943871" cy="3031295"/>
            </a:xfrm>
            <a:custGeom>
              <a:avLst/>
              <a:gdLst/>
              <a:ahLst/>
              <a:cxnLst/>
              <a:rect l="l" t="t" r="r" b="b"/>
              <a:pathLst>
                <a:path w="33159" h="106492" extrusionOk="0">
                  <a:moveTo>
                    <a:pt x="1" y="0"/>
                  </a:moveTo>
                  <a:lnTo>
                    <a:pt x="23459" y="106492"/>
                  </a:lnTo>
                  <a:lnTo>
                    <a:pt x="33159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795988" y="1246704"/>
              <a:ext cx="943159" cy="3031295"/>
            </a:xfrm>
            <a:custGeom>
              <a:avLst/>
              <a:gdLst/>
              <a:ahLst/>
              <a:cxnLst/>
              <a:rect l="l" t="t" r="r" b="b"/>
              <a:pathLst>
                <a:path w="33134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1965173" y="1246704"/>
              <a:ext cx="2277940" cy="3031295"/>
            </a:xfrm>
            <a:custGeom>
              <a:avLst/>
              <a:gdLst/>
              <a:ahLst/>
              <a:cxnLst/>
              <a:rect l="l" t="t" r="r" b="b"/>
              <a:pathLst>
                <a:path w="80026" h="106492" extrusionOk="0">
                  <a:moveTo>
                    <a:pt x="0" y="0"/>
                  </a:moveTo>
                  <a:lnTo>
                    <a:pt x="70327" y="106492"/>
                  </a:lnTo>
                  <a:lnTo>
                    <a:pt x="80026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2908304" y="1246704"/>
              <a:ext cx="1611631" cy="3031295"/>
            </a:xfrm>
            <a:custGeom>
              <a:avLst/>
              <a:gdLst/>
              <a:ahLst/>
              <a:cxnLst/>
              <a:rect l="l" t="t" r="r" b="b"/>
              <a:pathLst>
                <a:path w="56618" h="106492" extrusionOk="0">
                  <a:moveTo>
                    <a:pt x="1" y="0"/>
                  </a:moveTo>
                  <a:lnTo>
                    <a:pt x="46893" y="106492"/>
                  </a:lnTo>
                  <a:lnTo>
                    <a:pt x="56617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3"/>
          <p:cNvSpPr txBox="1">
            <a:spLocks noGrp="1"/>
          </p:cNvSpPr>
          <p:nvPr>
            <p:ph type="ctrTitle"/>
          </p:nvPr>
        </p:nvSpPr>
        <p:spPr>
          <a:xfrm rot="154">
            <a:off x="300610" y="1524872"/>
            <a:ext cx="8536122" cy="199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dirty="0">
                <a:solidFill>
                  <a:schemeClr val="lt1"/>
                </a:solidFill>
              </a:rPr>
              <a:t>WEB</a:t>
            </a:r>
            <a:r>
              <a:rPr lang="en-US" sz="4000" dirty="0">
                <a:solidFill>
                  <a:schemeClr val="lt1"/>
                </a:solidFill>
              </a:rPr>
              <a:t>-</a:t>
            </a:r>
            <a:r>
              <a:rPr lang="ru-RU" sz="4000" dirty="0">
                <a:solidFill>
                  <a:schemeClr val="lt1"/>
                </a:solidFill>
              </a:rPr>
              <a:t>ПРОГРАММИРОВАНИЕ </a:t>
            </a:r>
            <a:br>
              <a:rPr lang="ru-RU" sz="4000" dirty="0">
                <a:solidFill>
                  <a:schemeClr val="lt1"/>
                </a:solidFill>
              </a:rPr>
            </a:br>
            <a:r>
              <a:rPr lang="en-US" sz="4000" dirty="0"/>
              <a:t>HTML &amp; CSS</a:t>
            </a:r>
            <a:endParaRPr sz="5000" b="1" dirty="0"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Теперь мы знаем, что такое разметка, давай узнаем, что такое HTML. Есть вещи, которые проще показать, чем объяснить. HTML - одна из них.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Всё гениальное просто. Вот как бы выглядел текст этого урока на HTML: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&lt;h1&gt;HTML&lt;/h1&gt;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&lt;p&gt;Теперь мы знаем, что такое &lt;i&gt;разметка&lt;/i&gt;, давай узнаем, что такое HTML. Есть вещи, которые проще показать, чем объяснять. HTML - одна из них.&lt;/p&gt;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&lt;p&gt;Всё гениальное просто. Вот как бы выглядел текст этого урока на HTML:&lt;/p&gt;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h1 - заголовок первого уровня (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header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p - абзац (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paragraph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)</a:t>
            </a:r>
            <a:endParaRPr lang="ru-RU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9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ЗАДАНИЕ</a:t>
            </a:r>
            <a:endParaRPr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26126"/>
            <a:ext cx="7704000" cy="30447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Разметь текст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Война и мир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36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чтобы он стал заголовком первого уровня </a:t>
            </a: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4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Теги</a:t>
            </a: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Как ты уже догадался, в HTML для разметки используется особый набор символов. Он называется тег.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Что такое тег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Тег — это синтаксическая единица языка HTML, которая выделяет или создаёт элемент. Это набор символов, с помощью которого браузер понимает, где элемент создается, начинается и заканчивается. Есть 2 вида тегов: двойные и одинарные.</a:t>
            </a:r>
            <a:endParaRPr lang="ru-RU" sz="18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2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dirty="0"/>
              <a:t>Двойные теги</a:t>
            </a:r>
            <a:br>
              <a:rPr lang="ru-RU" dirty="0"/>
            </a:b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Двойные теги показывает начало и конец элемента. Начало элемента обозначается открывающим тегом &lt;…&gt; , а конец - закрывающим &lt;/…&gt;.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Двойной тег обязательно должен быть закрыт. Даже несмотря на то, что современные браузеры умеют в некоторых случаях понимать разметку без закрытых тегов, лучше всегда закрывать их.</a:t>
            </a:r>
            <a:endParaRPr lang="ru-RU" sz="1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Одинарные теги</a:t>
            </a: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Одинарные теги просто не имеют пары. Примеры: тег переноса строки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br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или горизонтальной линии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hr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Старые браузеры требовали закрывать одинарные теги: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br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/&gt;, сейчас таких браузеров практически не осталось и допустимо использовать оба варианта синтаксиса.</a:t>
            </a:r>
            <a:endParaRPr lang="ru-RU" sz="1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5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Вложенность тегов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Теги можно вкладывать друг в друга. 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em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&gt;Курсив внутри абзаца&lt;/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em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&lt;/p&gt;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Но при вложении тега нужно всегда помнить о том, что внутренний тег нужно закрывать раньше внешнего. ﻿То есть вот такой код недопустим: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&lt;p&gt;&lt;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em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&gt;Я уже говорил тебе, что такое безумие?&lt;/p&gt;&lt;/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em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  <a:endParaRPr lang="ru-RU" sz="1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5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Атрибуты</a:t>
            </a: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Атрибуты — это свойства тега. С помощью них мы задаём параметры тега.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Сразу возьмём пример: тег &lt;a&gt; — ссылка. Для задания адреса, куда будет вести эта ссылка, нам понадобится атрибут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href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. Вот так будет выглядеть ссылка на страницу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Вконтакте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&lt;a 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href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="https://vk.com"&gt;Вконтакте&lt;/a&gt;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Атрибут указывается внутри тега, значение атрибута указывается внутри кавычек. Атрибуты отделяются друг от друга пробелами. Пример ссылки на страницу, которая откроется в новой вкладке: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&lt;a 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href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="https://vk.com" 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target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="_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blank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"&gt;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Вконтакте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&lt;/a&gt;</a:t>
            </a:r>
            <a:endParaRPr lang="ru-RU" sz="16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1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Атрибуты</a:t>
            </a: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У атрибута может не быть значения, тогда наличие атрибута включает какой-то параметр, а отсутствие - отключает. Например, атрибут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disabled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. Если кнопке &lt;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button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задать атрибут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disabled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, она станет серой и на неё невозможно будет нажать.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button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disabled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&gt;Нельзя нажимать&lt;/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button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Результат: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749597A-3C5B-4052-AAED-81A019F7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126798"/>
            <a:ext cx="68008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2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dirty="0"/>
              <a:t>Особенности интерпретации </a:t>
            </a:r>
            <a:r>
              <a:rPr lang="en-US" dirty="0"/>
              <a:t>HTML</a:t>
            </a:r>
            <a:br>
              <a:rPr lang="en-US" dirty="0"/>
            </a:b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 преобразовании HTML-кода в веб-страничку есть некоторые особенности, в которых мы сейчас разберёмся.</a:t>
            </a:r>
            <a:endParaRPr lang="ru-RU" sz="36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dirty="0"/>
              <a:t>Перенос строки только через тег</a:t>
            </a:r>
            <a:br>
              <a:rPr lang="ru-RU" dirty="0"/>
            </a:b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Возможно, у тебя возник вопрос, зачем нужен тег переноса строки, если можно просто нажать 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энтер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. Дело в том, что HTML воспринимает перенос строки как пробел. Это нужно потому, что редакторы кода не переносят﻿ строки, которые не помещаются в экран - так удобнее писать код. Поэтому чтобы длинный текст влезал в экран, в коде ставятся переносы строки, которые не нужны, когда страница показывается в браузере.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9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6"/>
          <p:cNvSpPr/>
          <p:nvPr/>
        </p:nvSpPr>
        <p:spPr>
          <a:xfrm>
            <a:off x="6196350" y="1188738"/>
            <a:ext cx="627300" cy="62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6"/>
          <p:cNvSpPr/>
          <p:nvPr/>
        </p:nvSpPr>
        <p:spPr>
          <a:xfrm>
            <a:off x="6196350" y="2988313"/>
            <a:ext cx="627300" cy="62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6"/>
          <p:cNvSpPr/>
          <p:nvPr/>
        </p:nvSpPr>
        <p:spPr>
          <a:xfrm>
            <a:off x="2320275" y="2988313"/>
            <a:ext cx="627300" cy="62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6"/>
          <p:cNvSpPr/>
          <p:nvPr/>
        </p:nvSpPr>
        <p:spPr>
          <a:xfrm>
            <a:off x="2320275" y="1188738"/>
            <a:ext cx="627300" cy="62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МЫ СЕГОДНЯ ИЗУЧИМ</a:t>
            </a:r>
            <a:endParaRPr dirty="0"/>
          </a:p>
        </p:txBody>
      </p:sp>
      <p:sp>
        <p:nvSpPr>
          <p:cNvPr id="1212" name="Google Shape;1212;p36"/>
          <p:cNvSpPr txBox="1">
            <a:spLocks noGrp="1"/>
          </p:cNvSpPr>
          <p:nvPr>
            <p:ph type="subTitle" idx="1"/>
          </p:nvPr>
        </p:nvSpPr>
        <p:spPr>
          <a:xfrm>
            <a:off x="966185" y="3677350"/>
            <a:ext cx="333548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</a:t>
            </a:r>
            <a:r>
              <a:rPr lang="en-US" dirty="0"/>
              <a:t>HTML-</a:t>
            </a:r>
            <a:r>
              <a:rPr lang="ru-RU" dirty="0"/>
              <a:t>документа</a:t>
            </a:r>
            <a:endParaRPr dirty="0"/>
          </a:p>
        </p:txBody>
      </p:sp>
      <p:sp>
        <p:nvSpPr>
          <p:cNvPr id="1213" name="Google Shape;1213;p36"/>
          <p:cNvSpPr txBox="1">
            <a:spLocks noGrp="1"/>
          </p:cNvSpPr>
          <p:nvPr>
            <p:ph type="subTitle" idx="2"/>
          </p:nvPr>
        </p:nvSpPr>
        <p:spPr>
          <a:xfrm>
            <a:off x="1374738" y="4208587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&lt;!DOCTYPE&gt;, &lt;html&gt;, &lt;head&gt;, &lt;body&gt;.</a:t>
            </a:r>
          </a:p>
        </p:txBody>
      </p:sp>
      <p:sp>
        <p:nvSpPr>
          <p:cNvPr id="1214" name="Google Shape;1214;p36"/>
          <p:cNvSpPr txBox="1">
            <a:spLocks noGrp="1"/>
          </p:cNvSpPr>
          <p:nvPr>
            <p:ph type="title" idx="3"/>
          </p:nvPr>
        </p:nvSpPr>
        <p:spPr>
          <a:xfrm>
            <a:off x="2268000" y="3114913"/>
            <a:ext cx="732000" cy="3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5" name="Google Shape;1215;p36"/>
          <p:cNvSpPr txBox="1">
            <a:spLocks noGrp="1"/>
          </p:cNvSpPr>
          <p:nvPr>
            <p:ph type="subTitle" idx="4"/>
          </p:nvPr>
        </p:nvSpPr>
        <p:spPr>
          <a:xfrm>
            <a:off x="5250738" y="367735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Редакторы кода</a:t>
            </a:r>
            <a:endParaRPr dirty="0"/>
          </a:p>
        </p:txBody>
      </p:sp>
      <p:sp>
        <p:nvSpPr>
          <p:cNvPr id="1216" name="Google Shape;1216;p36"/>
          <p:cNvSpPr txBox="1">
            <a:spLocks noGrp="1"/>
          </p:cNvSpPr>
          <p:nvPr>
            <p:ph type="subTitle" idx="5"/>
          </p:nvPr>
        </p:nvSpPr>
        <p:spPr>
          <a:xfrm>
            <a:off x="5250750" y="414715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Редакторы кода и их характеристики</a:t>
            </a:r>
            <a:endParaRPr dirty="0"/>
          </a:p>
        </p:txBody>
      </p:sp>
      <p:sp>
        <p:nvSpPr>
          <p:cNvPr id="1217" name="Google Shape;1217;p36"/>
          <p:cNvSpPr txBox="1">
            <a:spLocks noGrp="1"/>
          </p:cNvSpPr>
          <p:nvPr>
            <p:ph type="title" idx="6"/>
          </p:nvPr>
        </p:nvSpPr>
        <p:spPr>
          <a:xfrm>
            <a:off x="6144000" y="3114913"/>
            <a:ext cx="732000" cy="3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18" name="Google Shape;1218;p36"/>
          <p:cNvSpPr txBox="1">
            <a:spLocks noGrp="1"/>
          </p:cNvSpPr>
          <p:nvPr>
            <p:ph type="subTitle" idx="7"/>
          </p:nvPr>
        </p:nvSpPr>
        <p:spPr>
          <a:xfrm>
            <a:off x="1070264" y="1877675"/>
            <a:ext cx="3127663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 в веб-разработку</a:t>
            </a:r>
            <a:endParaRPr dirty="0"/>
          </a:p>
        </p:txBody>
      </p:sp>
      <p:sp>
        <p:nvSpPr>
          <p:cNvPr id="1219" name="Google Shape;1219;p36"/>
          <p:cNvSpPr txBox="1">
            <a:spLocks noGrp="1"/>
          </p:cNvSpPr>
          <p:nvPr>
            <p:ph type="subTitle" idx="8"/>
          </p:nvPr>
        </p:nvSpPr>
        <p:spPr>
          <a:xfrm>
            <a:off x="1374750" y="2347498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понятия сети интернет</a:t>
            </a:r>
            <a:endParaRPr dirty="0"/>
          </a:p>
        </p:txBody>
      </p:sp>
      <p:sp>
        <p:nvSpPr>
          <p:cNvPr id="1220" name="Google Shape;1220;p36"/>
          <p:cNvSpPr txBox="1">
            <a:spLocks noGrp="1"/>
          </p:cNvSpPr>
          <p:nvPr>
            <p:ph type="title" idx="9"/>
          </p:nvPr>
        </p:nvSpPr>
        <p:spPr>
          <a:xfrm>
            <a:off x="2268000" y="1315258"/>
            <a:ext cx="732000" cy="3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1" name="Google Shape;1221;p36"/>
          <p:cNvSpPr txBox="1">
            <a:spLocks noGrp="1"/>
          </p:cNvSpPr>
          <p:nvPr>
            <p:ph type="subTitle" idx="13"/>
          </p:nvPr>
        </p:nvSpPr>
        <p:spPr>
          <a:xfrm>
            <a:off x="5250738" y="1877688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222" name="Google Shape;1222;p36"/>
          <p:cNvSpPr txBox="1">
            <a:spLocks noGrp="1"/>
          </p:cNvSpPr>
          <p:nvPr>
            <p:ph type="subTitle" idx="14"/>
          </p:nvPr>
        </p:nvSpPr>
        <p:spPr>
          <a:xfrm>
            <a:off x="5250750" y="2347498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понятия: теги и атрибуты</a:t>
            </a:r>
            <a:endParaRPr dirty="0"/>
          </a:p>
        </p:txBody>
      </p:sp>
      <p:sp>
        <p:nvSpPr>
          <p:cNvPr id="1223" name="Google Shape;1223;p36"/>
          <p:cNvSpPr txBox="1">
            <a:spLocks noGrp="1"/>
          </p:cNvSpPr>
          <p:nvPr>
            <p:ph type="title" idx="15"/>
          </p:nvPr>
        </p:nvSpPr>
        <p:spPr>
          <a:xfrm>
            <a:off x="6144000" y="1315258"/>
            <a:ext cx="732000" cy="3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Несколько пробелов, идущих подряд, считаются за один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475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Это происходит по той же причине, что и с переносом строки. Так просто удобнее форматировать код в редакторе. Из-за того, что теги вкладываются друг в друга, для удобного восприятия кода вложенность показывают отступами - пробелами. 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6F14E11-6CCC-4831-878F-E74CC716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038459"/>
            <a:ext cx="5553076" cy="28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18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dirty="0"/>
              <a:t>Произвольный регистр</a:t>
            </a:r>
            <a:br>
              <a:rPr lang="ru-RU" dirty="0"/>
            </a:b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br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даст такой же результат, что и &lt;BR&gt;, и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Br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&gt;, и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bR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&gt;. Несмотря на это, писать разметку лучше в нижнем регистре - это негласное правило.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dirty="0"/>
              <a:t>Перенос строки в теге</a:t>
            </a:r>
            <a:br>
              <a:rPr lang="ru-RU" dirty="0"/>
            </a:b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 определении тега и его атрибутов можно переносить строку. Это полезно для длинных определений.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Например, для этого изображения: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img</a:t>
            </a:r>
            <a:endParaRPr lang="ru-RU" sz="16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src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="http://example.com/cat.jpg"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title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="Мурка"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alt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="Рыжая кошка валяется в снегу"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width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="640"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height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="480"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  <a:endParaRPr lang="ru-RU" sz="1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5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6"/>
          <p:cNvSpPr/>
          <p:nvPr/>
        </p:nvSpPr>
        <p:spPr>
          <a:xfrm>
            <a:off x="2217346" y="2066988"/>
            <a:ext cx="1009500" cy="100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46"/>
          <p:cNvSpPr txBox="1">
            <a:spLocks noGrp="1"/>
          </p:cNvSpPr>
          <p:nvPr>
            <p:ph type="title"/>
          </p:nvPr>
        </p:nvSpPr>
        <p:spPr>
          <a:xfrm>
            <a:off x="3618553" y="1789963"/>
            <a:ext cx="4985119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dirty="0"/>
              <a:t>Структура </a:t>
            </a:r>
            <a:r>
              <a:rPr lang="en-US" dirty="0"/>
              <a:t>HTML-</a:t>
            </a:r>
            <a:r>
              <a:rPr lang="ru-RU" dirty="0"/>
              <a:t>документа</a:t>
            </a:r>
            <a:br>
              <a:rPr lang="ru-RU" dirty="0"/>
            </a:br>
            <a:endParaRPr dirty="0"/>
          </a:p>
        </p:txBody>
      </p:sp>
      <p:sp>
        <p:nvSpPr>
          <p:cNvPr id="1342" name="Google Shape;1342;p46"/>
          <p:cNvSpPr txBox="1">
            <a:spLocks noGrp="1"/>
          </p:cNvSpPr>
          <p:nvPr>
            <p:ph type="subTitle" idx="1"/>
          </p:nvPr>
        </p:nvSpPr>
        <p:spPr>
          <a:xfrm>
            <a:off x="3618558" y="2839938"/>
            <a:ext cx="3139500" cy="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&lt;!DOCTYPE&gt;, &lt;html&gt;, &lt;head&gt;, &lt;body&gt;.</a:t>
            </a:r>
          </a:p>
        </p:txBody>
      </p:sp>
      <p:sp>
        <p:nvSpPr>
          <p:cNvPr id="1343" name="Google Shape;1343;p46"/>
          <p:cNvSpPr txBox="1">
            <a:spLocks noGrp="1"/>
          </p:cNvSpPr>
          <p:nvPr>
            <p:ph type="title" idx="2"/>
          </p:nvPr>
        </p:nvSpPr>
        <p:spPr>
          <a:xfrm>
            <a:off x="2249750" y="2314950"/>
            <a:ext cx="944700" cy="57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</a:t>
            </a:r>
            <a:r>
              <a:rPr lang="en-US" dirty="0"/>
              <a:t>HTML-</a:t>
            </a:r>
            <a:r>
              <a:rPr lang="ru-RU" dirty="0"/>
              <a:t>документа</a:t>
            </a: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Структура </a:t>
            </a:r>
            <a:r>
              <a:rPr lang="en-US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HTML 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документа - скелет, на основе которого строится вся страница: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&lt;!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DOCTYPE html&gt;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&lt;html&gt;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&lt;head&gt;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&lt;meta charset="utf-8"&gt;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&lt;title&gt;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Страница&lt;/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title&gt;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&lt;/head&gt;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&lt;body&gt;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&lt;h1&gt;...&lt;/h1&gt;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&lt;p&gt;...&lt;/p&gt;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&lt;/html&gt;</a:t>
            </a:r>
            <a:endParaRPr lang="ru-RU" sz="1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4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&lt;!DOCTYPE&gt;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Первым тегом в любом HTML документе должен идти тег &lt;!DOCTYPE&gt;. Он говорит браузеру, по какому стандарту написана страница. На рассвете веба HTML существовал в разных несовместимых версиях, поэтому для их одновременной поддержки нужно было указывать версию явно. Сейчас все пришли к одному стандарту - HTML5. Поэтому для всех сайтов, которые создаются сегодня, нужно указывать &lt;!DOCTYPE </a:t>
            </a:r>
            <a:r>
              <a:rPr lang="ru-RU" sz="20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html</a:t>
            </a: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 - так обозначается HTML5.</a:t>
            </a:r>
          </a:p>
        </p:txBody>
      </p:sp>
    </p:spTree>
    <p:extLst>
      <p:ext uri="{BB962C8B-B14F-4D97-AF65-F5344CB8AC3E}">
        <p14:creationId xmlns:p14="http://schemas.microsoft.com/office/powerpoint/2010/main" val="64434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&lt;html&gt;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Вторым тегом идет &lt;</a:t>
            </a:r>
            <a:r>
              <a:rPr lang="ru-RU" sz="20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html</a:t>
            </a: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 - контейнер, который содержит два тега - &lt;</a:t>
            </a:r>
            <a:r>
              <a:rPr lang="ru-RU" sz="20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head</a:t>
            </a: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 и &lt;</a:t>
            </a:r>
            <a:r>
              <a:rPr lang="ru-RU" sz="20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body</a:t>
            </a: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&gt;. HTML-страница должна заканчиваться закрытым тегом &lt;/</a:t>
            </a:r>
            <a:r>
              <a:rPr lang="ru-RU" sz="20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html</a:t>
            </a: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&gt;.</a:t>
            </a:r>
            <a:endParaRPr lang="en-US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0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&lt;head&gt;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 теге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head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хранится информация о странице. Здесь указывают кодировку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meta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charset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="..."&gt;, имя страницы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title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&gt;...&lt;/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title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&gt;, специальную информацию для поисковиков, а ещё тут подключаются стилевые файлы и скрипты.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Тег &lt;</a:t>
            </a:r>
            <a:r>
              <a:rPr lang="ru-RU" sz="20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head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не отображается. Его цель — сказать браузеру информацию о странице.</a:t>
            </a:r>
            <a:endParaRPr lang="ru-RU" sz="2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5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&lt;body&gt;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В теге &lt;</a:t>
            </a:r>
            <a:r>
              <a:rPr lang="ru-RU" sz="20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body</a:t>
            </a:r>
            <a:r>
              <a:rPr lang="ru-RU" sz="20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 размещается весь контент страницы, который пользователь увидит в браузере.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6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61"/>
          <p:cNvSpPr txBox="1">
            <a:spLocks noGrp="1"/>
          </p:cNvSpPr>
          <p:nvPr>
            <p:ph type="title"/>
          </p:nvPr>
        </p:nvSpPr>
        <p:spPr>
          <a:xfrm>
            <a:off x="2115600" y="2438938"/>
            <a:ext cx="49128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Редакторы кода</a:t>
            </a:r>
            <a:endParaRPr dirty="0"/>
          </a:p>
        </p:txBody>
      </p:sp>
      <p:sp>
        <p:nvSpPr>
          <p:cNvPr id="1751" name="Google Shape;1751;p61"/>
          <p:cNvSpPr txBox="1">
            <a:spLocks noGrp="1"/>
          </p:cNvSpPr>
          <p:nvPr>
            <p:ph type="subTitle" idx="1"/>
          </p:nvPr>
        </p:nvSpPr>
        <p:spPr>
          <a:xfrm>
            <a:off x="2115600" y="3428338"/>
            <a:ext cx="4912800" cy="4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Редакторы кода и их характеристики</a:t>
            </a:r>
          </a:p>
        </p:txBody>
      </p:sp>
      <p:sp>
        <p:nvSpPr>
          <p:cNvPr id="1752" name="Google Shape;1752;p61"/>
          <p:cNvSpPr/>
          <p:nvPr/>
        </p:nvSpPr>
        <p:spPr>
          <a:xfrm>
            <a:off x="4067250" y="1296663"/>
            <a:ext cx="1009500" cy="10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61"/>
          <p:cNvSpPr txBox="1">
            <a:spLocks noGrp="1"/>
          </p:cNvSpPr>
          <p:nvPr>
            <p:ph type="title" idx="2"/>
          </p:nvPr>
        </p:nvSpPr>
        <p:spPr>
          <a:xfrm>
            <a:off x="4099650" y="1487020"/>
            <a:ext cx="944700" cy="6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8"/>
          <p:cNvSpPr/>
          <p:nvPr/>
        </p:nvSpPr>
        <p:spPr>
          <a:xfrm>
            <a:off x="4067250" y="1296663"/>
            <a:ext cx="1009500" cy="100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8"/>
          <p:cNvSpPr txBox="1">
            <a:spLocks noGrp="1"/>
          </p:cNvSpPr>
          <p:nvPr>
            <p:ph type="title"/>
          </p:nvPr>
        </p:nvSpPr>
        <p:spPr>
          <a:xfrm>
            <a:off x="2115600" y="2438938"/>
            <a:ext cx="49128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Введение в веб-разработку</a:t>
            </a:r>
          </a:p>
        </p:txBody>
      </p:sp>
      <p:sp>
        <p:nvSpPr>
          <p:cNvPr id="1236" name="Google Shape;1236;p38"/>
          <p:cNvSpPr txBox="1">
            <a:spLocks noGrp="1"/>
          </p:cNvSpPr>
          <p:nvPr>
            <p:ph type="subTitle" idx="1"/>
          </p:nvPr>
        </p:nvSpPr>
        <p:spPr>
          <a:xfrm>
            <a:off x="2115600" y="3428338"/>
            <a:ext cx="4912800" cy="4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</a:rPr>
              <a:t>Основные понятия сети интернет</a:t>
            </a:r>
          </a:p>
        </p:txBody>
      </p:sp>
      <p:sp>
        <p:nvSpPr>
          <p:cNvPr id="1237" name="Google Shape;1237;p38"/>
          <p:cNvSpPr txBox="1">
            <a:spLocks noGrp="1"/>
          </p:cNvSpPr>
          <p:nvPr>
            <p:ph type="title" idx="2"/>
          </p:nvPr>
        </p:nvSpPr>
        <p:spPr>
          <a:xfrm>
            <a:off x="4099650" y="1487020"/>
            <a:ext cx="944700" cy="6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19998" y="18973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Notepad++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Боевая классика. Ветеран среди редакторов кода, считался самым популярным у веб-разработчиков. Сегодня его в основном используют ностальгирующие консерваторы.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2F8D966-D739-4D87-A8DF-EB94DFBA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83" y="892446"/>
            <a:ext cx="4727431" cy="32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19999" y="195644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Sublime Text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19999" y="4267151"/>
            <a:ext cx="7704000" cy="8626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Довольно быстро работает, неплохо выглядит и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кастомизируется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имеет несколько полезных плагинов. В целом неплох, но для веб-разработчика есть более подходящий софт. Рекомендуется использовать его только если у тебя слабый компьютер.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80DA2F65-660A-4A05-B36D-4396FB82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13" y="861862"/>
            <a:ext cx="4718771" cy="31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3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19999" y="195644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Atom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19999" y="4131283"/>
            <a:ext cx="7704000" cy="8626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Хороший редактор кода, заточенный под веб-разработку. Много тем оформления, плагинов. Работает на веб-технологиях, поэтому если ты планируешь развиваться дальше и изучать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то в дальнейшем сможешь писать свои расширения. Его минус - скорость работы.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C482B6DD-B834-467D-92E1-0791043C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64" y="768344"/>
            <a:ext cx="5544270" cy="322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5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19999" y="195644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Visual Studio Code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19999" y="4131283"/>
            <a:ext cx="7704000" cy="8626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Не путай с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Visual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Studio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Редактор кода для веба от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Microsoft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По сути, это более быстрый аналог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Atom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Он имеет все те же самые плюсы, что и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Atom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но работает ощутимо быстрее.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DC7D29EA-4E1B-4788-B918-7AF10767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67" y="768344"/>
            <a:ext cx="5185064" cy="32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346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19999" y="195644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WebStorm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19999" y="4131283"/>
            <a:ext cx="7704000" cy="8626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Единственная </a:t>
            </a:r>
            <a:r>
              <a:rPr lang="en-US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IDE 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в нашем списке.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JetBrains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WebStorm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— интегрированная среда разработки на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CSS &amp; HTML от компании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JetBrains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разработанная на основе платформы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IntelliJ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IDEA.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WebStorm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обеспечивает </a:t>
            </a:r>
            <a:r>
              <a:rPr lang="ru-RU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автодополнение</a:t>
            </a:r>
            <a:r>
              <a:rPr lang="ru-RU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анализ кода на лету, навигацию по коду, рефакторинг, отладку, и интеграцию с системами управления версиями. Подходит для более опытных разработчиков, которые занимаются разработкой веб-приложений.</a:t>
            </a:r>
          </a:p>
        </p:txBody>
      </p:sp>
      <p:pic>
        <p:nvPicPr>
          <p:cNvPr id="31746" name="Picture 2" descr="WebStorm — умная среда разработки для JavaScript, созданная в JetBrains">
            <a:extLst>
              <a:ext uri="{FF2B5EF4-FFF2-40B4-BE49-F238E27FC236}">
                <a16:creationId xmlns:a16="http://schemas.microsoft.com/office/drawing/2014/main" id="{B343B4A3-BCAE-43A6-BECE-16DF5C61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2" y="768344"/>
            <a:ext cx="5403273" cy="32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84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7"/>
          <p:cNvSpPr/>
          <p:nvPr/>
        </p:nvSpPr>
        <p:spPr>
          <a:xfrm>
            <a:off x="4632787" y="1651325"/>
            <a:ext cx="4083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67"/>
          <p:cNvSpPr/>
          <p:nvPr/>
        </p:nvSpPr>
        <p:spPr>
          <a:xfrm>
            <a:off x="5162681" y="1651325"/>
            <a:ext cx="408300" cy="40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67"/>
          <p:cNvSpPr/>
          <p:nvPr/>
        </p:nvSpPr>
        <p:spPr>
          <a:xfrm>
            <a:off x="4102894" y="1651325"/>
            <a:ext cx="408300" cy="4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4" name="Google Shape;1844;p67"/>
          <p:cNvGrpSpPr/>
          <p:nvPr/>
        </p:nvGrpSpPr>
        <p:grpSpPr>
          <a:xfrm rot="10800000" flipH="1">
            <a:off x="2359239" y="-638497"/>
            <a:ext cx="4418102" cy="1949123"/>
            <a:chOff x="1965173" y="1246704"/>
            <a:chExt cx="5656257" cy="3031295"/>
          </a:xfrm>
        </p:grpSpPr>
        <p:sp>
          <p:nvSpPr>
            <p:cNvPr id="1845" name="Google Shape;1845;p67"/>
            <p:cNvSpPr/>
            <p:nvPr/>
          </p:nvSpPr>
          <p:spPr>
            <a:xfrm>
              <a:off x="5065666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00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7"/>
            <p:cNvSpPr/>
            <p:nvPr/>
          </p:nvSpPr>
          <p:spPr>
            <a:xfrm>
              <a:off x="5336055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9D1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7"/>
            <p:cNvSpPr/>
            <p:nvPr/>
          </p:nvSpPr>
          <p:spPr>
            <a:xfrm>
              <a:off x="4525599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500" y="106492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FFC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7"/>
            <p:cNvSpPr/>
            <p:nvPr/>
          </p:nvSpPr>
          <p:spPr>
            <a:xfrm>
              <a:off x="4795988" y="1246704"/>
              <a:ext cx="269706" cy="3031295"/>
            </a:xfrm>
            <a:custGeom>
              <a:avLst/>
              <a:gdLst/>
              <a:ahLst/>
              <a:cxnLst/>
              <a:rect l="l" t="t" r="r" b="b"/>
              <a:pathLst>
                <a:path w="9475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474" y="106492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00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7"/>
            <p:cNvSpPr/>
            <p:nvPr/>
          </p:nvSpPr>
          <p:spPr>
            <a:xfrm>
              <a:off x="3984850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3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7"/>
            <p:cNvSpPr/>
            <p:nvPr/>
          </p:nvSpPr>
          <p:spPr>
            <a:xfrm>
              <a:off x="4255239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A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7"/>
            <p:cNvSpPr/>
            <p:nvPr/>
          </p:nvSpPr>
          <p:spPr>
            <a:xfrm>
              <a:off x="5066667" y="1246704"/>
              <a:ext cx="1610920" cy="3031295"/>
            </a:xfrm>
            <a:custGeom>
              <a:avLst/>
              <a:gdLst/>
              <a:ahLst/>
              <a:cxnLst/>
              <a:rect l="l" t="t" r="r" b="b"/>
              <a:pathLst>
                <a:path w="56593" h="106492" extrusionOk="0">
                  <a:moveTo>
                    <a:pt x="23435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565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7"/>
            <p:cNvSpPr/>
            <p:nvPr/>
          </p:nvSpPr>
          <p:spPr>
            <a:xfrm>
              <a:off x="5342778" y="1246704"/>
              <a:ext cx="2278652" cy="3031295"/>
            </a:xfrm>
            <a:custGeom>
              <a:avLst/>
              <a:gdLst/>
              <a:ahLst/>
              <a:cxnLst/>
              <a:rect l="l" t="t" r="r" b="b"/>
              <a:pathLst>
                <a:path w="80051" h="106492" extrusionOk="0">
                  <a:moveTo>
                    <a:pt x="46893" y="0"/>
                  </a:moveTo>
                  <a:lnTo>
                    <a:pt x="0" y="106492"/>
                  </a:lnTo>
                  <a:lnTo>
                    <a:pt x="9700" y="106492"/>
                  </a:lnTo>
                  <a:lnTo>
                    <a:pt x="8005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7"/>
            <p:cNvSpPr/>
            <p:nvPr/>
          </p:nvSpPr>
          <p:spPr>
            <a:xfrm>
              <a:off x="3852146" y="1246704"/>
              <a:ext cx="943871" cy="3031295"/>
            </a:xfrm>
            <a:custGeom>
              <a:avLst/>
              <a:gdLst/>
              <a:ahLst/>
              <a:cxnLst/>
              <a:rect l="l" t="t" r="r" b="b"/>
              <a:pathLst>
                <a:path w="33159" h="106492" extrusionOk="0">
                  <a:moveTo>
                    <a:pt x="1" y="0"/>
                  </a:moveTo>
                  <a:lnTo>
                    <a:pt x="23459" y="106492"/>
                  </a:lnTo>
                  <a:lnTo>
                    <a:pt x="33159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7"/>
            <p:cNvSpPr/>
            <p:nvPr/>
          </p:nvSpPr>
          <p:spPr>
            <a:xfrm>
              <a:off x="4795988" y="1246704"/>
              <a:ext cx="943159" cy="3031295"/>
            </a:xfrm>
            <a:custGeom>
              <a:avLst/>
              <a:gdLst/>
              <a:ahLst/>
              <a:cxnLst/>
              <a:rect l="l" t="t" r="r" b="b"/>
              <a:pathLst>
                <a:path w="33134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7"/>
            <p:cNvSpPr/>
            <p:nvPr/>
          </p:nvSpPr>
          <p:spPr>
            <a:xfrm>
              <a:off x="1965173" y="1246704"/>
              <a:ext cx="2277940" cy="3031295"/>
            </a:xfrm>
            <a:custGeom>
              <a:avLst/>
              <a:gdLst/>
              <a:ahLst/>
              <a:cxnLst/>
              <a:rect l="l" t="t" r="r" b="b"/>
              <a:pathLst>
                <a:path w="80026" h="106492" extrusionOk="0">
                  <a:moveTo>
                    <a:pt x="0" y="0"/>
                  </a:moveTo>
                  <a:lnTo>
                    <a:pt x="70327" y="106492"/>
                  </a:lnTo>
                  <a:lnTo>
                    <a:pt x="80026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7"/>
            <p:cNvSpPr/>
            <p:nvPr/>
          </p:nvSpPr>
          <p:spPr>
            <a:xfrm>
              <a:off x="2908304" y="1246704"/>
              <a:ext cx="1611631" cy="3031295"/>
            </a:xfrm>
            <a:custGeom>
              <a:avLst/>
              <a:gdLst/>
              <a:ahLst/>
              <a:cxnLst/>
              <a:rect l="l" t="t" r="r" b="b"/>
              <a:pathLst>
                <a:path w="56618" h="106492" extrusionOk="0">
                  <a:moveTo>
                    <a:pt x="1" y="0"/>
                  </a:moveTo>
                  <a:lnTo>
                    <a:pt x="46893" y="106492"/>
                  </a:lnTo>
                  <a:lnTo>
                    <a:pt x="56617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7" name="Google Shape;1857;p67"/>
          <p:cNvSpPr txBox="1">
            <a:spLocks noGrp="1"/>
          </p:cNvSpPr>
          <p:nvPr>
            <p:ph type="ctrTitle"/>
          </p:nvPr>
        </p:nvSpPr>
        <p:spPr>
          <a:xfrm>
            <a:off x="2429950" y="551775"/>
            <a:ext cx="42840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СПАСИБО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861" name="Google Shape;1861;p67"/>
          <p:cNvGrpSpPr/>
          <p:nvPr/>
        </p:nvGrpSpPr>
        <p:grpSpPr>
          <a:xfrm>
            <a:off x="4725470" y="1732939"/>
            <a:ext cx="222688" cy="244888"/>
            <a:chOff x="1462169" y="1793977"/>
            <a:chExt cx="233157" cy="256427"/>
          </a:xfrm>
        </p:grpSpPr>
        <p:sp>
          <p:nvSpPr>
            <p:cNvPr id="1862" name="Google Shape;1862;p6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67"/>
          <p:cNvGrpSpPr/>
          <p:nvPr/>
        </p:nvGrpSpPr>
        <p:grpSpPr>
          <a:xfrm>
            <a:off x="4185063" y="1733239"/>
            <a:ext cx="244388" cy="244368"/>
            <a:chOff x="6152265" y="2001696"/>
            <a:chExt cx="249860" cy="249839"/>
          </a:xfrm>
        </p:grpSpPr>
        <p:sp>
          <p:nvSpPr>
            <p:cNvPr id="1866" name="Google Shape;1866;p67"/>
            <p:cNvSpPr/>
            <p:nvPr/>
          </p:nvSpPr>
          <p:spPr>
            <a:xfrm>
              <a:off x="6152265" y="2001696"/>
              <a:ext cx="249860" cy="249839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7"/>
            <p:cNvSpPr/>
            <p:nvPr/>
          </p:nvSpPr>
          <p:spPr>
            <a:xfrm>
              <a:off x="6220380" y="2069832"/>
              <a:ext cx="113624" cy="113563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67"/>
          <p:cNvSpPr/>
          <p:nvPr/>
        </p:nvSpPr>
        <p:spPr>
          <a:xfrm>
            <a:off x="5244486" y="1761881"/>
            <a:ext cx="252649" cy="206062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67"/>
          <p:cNvSpPr/>
          <p:nvPr/>
        </p:nvSpPr>
        <p:spPr>
          <a:xfrm>
            <a:off x="3573000" y="1651325"/>
            <a:ext cx="408300" cy="4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67"/>
          <p:cNvSpPr/>
          <p:nvPr/>
        </p:nvSpPr>
        <p:spPr>
          <a:xfrm>
            <a:off x="3649990" y="1735135"/>
            <a:ext cx="254455" cy="240524"/>
          </a:xfrm>
          <a:custGeom>
            <a:avLst/>
            <a:gdLst/>
            <a:ahLst/>
            <a:cxnLst/>
            <a:rect l="l" t="t" r="r" b="b"/>
            <a:pathLst>
              <a:path w="11896" h="11246" extrusionOk="0">
                <a:moveTo>
                  <a:pt x="5930" y="0"/>
                </a:moveTo>
                <a:cubicBezTo>
                  <a:pt x="5093" y="21"/>
                  <a:pt x="3077" y="428"/>
                  <a:pt x="3077" y="3039"/>
                </a:cubicBezTo>
                <a:cubicBezTo>
                  <a:pt x="3077" y="3478"/>
                  <a:pt x="3094" y="3798"/>
                  <a:pt x="3107" y="4028"/>
                </a:cubicBezTo>
                <a:cubicBezTo>
                  <a:pt x="3142" y="4647"/>
                  <a:pt x="3077" y="5187"/>
                  <a:pt x="2410" y="5187"/>
                </a:cubicBezTo>
                <a:cubicBezTo>
                  <a:pt x="2173" y="5187"/>
                  <a:pt x="1840" y="5114"/>
                  <a:pt x="1608" y="5061"/>
                </a:cubicBezTo>
                <a:lnTo>
                  <a:pt x="1608" y="5061"/>
                </a:lnTo>
                <a:cubicBezTo>
                  <a:pt x="2217" y="5314"/>
                  <a:pt x="2827" y="5535"/>
                  <a:pt x="2827" y="6215"/>
                </a:cubicBezTo>
                <a:cubicBezTo>
                  <a:pt x="2827" y="7791"/>
                  <a:pt x="1472" y="8398"/>
                  <a:pt x="577" y="8799"/>
                </a:cubicBezTo>
                <a:cubicBezTo>
                  <a:pt x="400" y="8879"/>
                  <a:pt x="169" y="8981"/>
                  <a:pt x="0" y="9077"/>
                </a:cubicBezTo>
                <a:cubicBezTo>
                  <a:pt x="386" y="9148"/>
                  <a:pt x="526" y="9160"/>
                  <a:pt x="965" y="9263"/>
                </a:cubicBezTo>
                <a:cubicBezTo>
                  <a:pt x="1348" y="9355"/>
                  <a:pt x="1603" y="9620"/>
                  <a:pt x="1713" y="10103"/>
                </a:cubicBezTo>
                <a:cubicBezTo>
                  <a:pt x="2012" y="10046"/>
                  <a:pt x="2244" y="10007"/>
                  <a:pt x="2558" y="10007"/>
                </a:cubicBezTo>
                <a:cubicBezTo>
                  <a:pt x="3450" y="10007"/>
                  <a:pt x="3988" y="10373"/>
                  <a:pt x="4460" y="10697"/>
                </a:cubicBezTo>
                <a:cubicBezTo>
                  <a:pt x="4892" y="10991"/>
                  <a:pt x="5261" y="11244"/>
                  <a:pt x="5941" y="11246"/>
                </a:cubicBezTo>
                <a:cubicBezTo>
                  <a:pt x="6620" y="11244"/>
                  <a:pt x="6990" y="10991"/>
                  <a:pt x="7420" y="10697"/>
                </a:cubicBezTo>
                <a:cubicBezTo>
                  <a:pt x="7894" y="10373"/>
                  <a:pt x="8430" y="10007"/>
                  <a:pt x="9323" y="10007"/>
                </a:cubicBezTo>
                <a:cubicBezTo>
                  <a:pt x="9638" y="10007"/>
                  <a:pt x="9870" y="10044"/>
                  <a:pt x="10169" y="10103"/>
                </a:cubicBezTo>
                <a:cubicBezTo>
                  <a:pt x="10280" y="9616"/>
                  <a:pt x="10535" y="9355"/>
                  <a:pt x="10917" y="9263"/>
                </a:cubicBezTo>
                <a:cubicBezTo>
                  <a:pt x="11308" y="9171"/>
                  <a:pt x="11524" y="9140"/>
                  <a:pt x="11895" y="9075"/>
                </a:cubicBezTo>
                <a:cubicBezTo>
                  <a:pt x="11727" y="8988"/>
                  <a:pt x="11487" y="8880"/>
                  <a:pt x="11304" y="8799"/>
                </a:cubicBezTo>
                <a:cubicBezTo>
                  <a:pt x="10409" y="8398"/>
                  <a:pt x="9054" y="7791"/>
                  <a:pt x="9054" y="6215"/>
                </a:cubicBezTo>
                <a:cubicBezTo>
                  <a:pt x="9054" y="5541"/>
                  <a:pt x="9663" y="5312"/>
                  <a:pt x="10271" y="5061"/>
                </a:cubicBezTo>
                <a:lnTo>
                  <a:pt x="10271" y="5061"/>
                </a:lnTo>
                <a:cubicBezTo>
                  <a:pt x="9985" y="5105"/>
                  <a:pt x="9811" y="5187"/>
                  <a:pt x="9472" y="5187"/>
                </a:cubicBezTo>
                <a:cubicBezTo>
                  <a:pt x="8805" y="5187"/>
                  <a:pt x="8739" y="4647"/>
                  <a:pt x="8773" y="4028"/>
                </a:cubicBezTo>
                <a:cubicBezTo>
                  <a:pt x="8787" y="3798"/>
                  <a:pt x="8805" y="3478"/>
                  <a:pt x="8805" y="3039"/>
                </a:cubicBezTo>
                <a:cubicBezTo>
                  <a:pt x="8805" y="439"/>
                  <a:pt x="6795" y="25"/>
                  <a:pt x="593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3"/>
          <p:cNvGrpSpPr/>
          <p:nvPr/>
        </p:nvGrpSpPr>
        <p:grpSpPr>
          <a:xfrm rot="10800000" flipH="1">
            <a:off x="1063192" y="-570457"/>
            <a:ext cx="7010930" cy="3092830"/>
            <a:chOff x="1965173" y="1246704"/>
            <a:chExt cx="5656257" cy="3031295"/>
          </a:xfrm>
        </p:grpSpPr>
        <p:sp>
          <p:nvSpPr>
            <p:cNvPr id="1169" name="Google Shape;1169;p33"/>
            <p:cNvSpPr/>
            <p:nvPr/>
          </p:nvSpPr>
          <p:spPr>
            <a:xfrm>
              <a:off x="5065666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00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5336055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9D1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525599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500" y="106492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FFC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795988" y="1246704"/>
              <a:ext cx="269706" cy="3031295"/>
            </a:xfrm>
            <a:custGeom>
              <a:avLst/>
              <a:gdLst/>
              <a:ahLst/>
              <a:cxnLst/>
              <a:rect l="l" t="t" r="r" b="b"/>
              <a:pathLst>
                <a:path w="9475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474" y="106492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00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3984850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3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255239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A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066667" y="1246704"/>
              <a:ext cx="1610920" cy="3031295"/>
            </a:xfrm>
            <a:custGeom>
              <a:avLst/>
              <a:gdLst/>
              <a:ahLst/>
              <a:cxnLst/>
              <a:rect l="l" t="t" r="r" b="b"/>
              <a:pathLst>
                <a:path w="56593" h="106492" extrusionOk="0">
                  <a:moveTo>
                    <a:pt x="23435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565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342778" y="1246704"/>
              <a:ext cx="2278652" cy="3031295"/>
            </a:xfrm>
            <a:custGeom>
              <a:avLst/>
              <a:gdLst/>
              <a:ahLst/>
              <a:cxnLst/>
              <a:rect l="l" t="t" r="r" b="b"/>
              <a:pathLst>
                <a:path w="80051" h="106492" extrusionOk="0">
                  <a:moveTo>
                    <a:pt x="46893" y="0"/>
                  </a:moveTo>
                  <a:lnTo>
                    <a:pt x="0" y="106492"/>
                  </a:lnTo>
                  <a:lnTo>
                    <a:pt x="9700" y="106492"/>
                  </a:lnTo>
                  <a:lnTo>
                    <a:pt x="8005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3852146" y="1246704"/>
              <a:ext cx="943871" cy="3031295"/>
            </a:xfrm>
            <a:custGeom>
              <a:avLst/>
              <a:gdLst/>
              <a:ahLst/>
              <a:cxnLst/>
              <a:rect l="l" t="t" r="r" b="b"/>
              <a:pathLst>
                <a:path w="33159" h="106492" extrusionOk="0">
                  <a:moveTo>
                    <a:pt x="1" y="0"/>
                  </a:moveTo>
                  <a:lnTo>
                    <a:pt x="23459" y="106492"/>
                  </a:lnTo>
                  <a:lnTo>
                    <a:pt x="33159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795988" y="1246704"/>
              <a:ext cx="943159" cy="3031295"/>
            </a:xfrm>
            <a:custGeom>
              <a:avLst/>
              <a:gdLst/>
              <a:ahLst/>
              <a:cxnLst/>
              <a:rect l="l" t="t" r="r" b="b"/>
              <a:pathLst>
                <a:path w="33134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1965173" y="1246704"/>
              <a:ext cx="2277940" cy="3031295"/>
            </a:xfrm>
            <a:custGeom>
              <a:avLst/>
              <a:gdLst/>
              <a:ahLst/>
              <a:cxnLst/>
              <a:rect l="l" t="t" r="r" b="b"/>
              <a:pathLst>
                <a:path w="80026" h="106492" extrusionOk="0">
                  <a:moveTo>
                    <a:pt x="0" y="0"/>
                  </a:moveTo>
                  <a:lnTo>
                    <a:pt x="70327" y="106492"/>
                  </a:lnTo>
                  <a:lnTo>
                    <a:pt x="80026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2908304" y="1246704"/>
              <a:ext cx="1611631" cy="3031295"/>
            </a:xfrm>
            <a:custGeom>
              <a:avLst/>
              <a:gdLst/>
              <a:ahLst/>
              <a:cxnLst/>
              <a:rect l="l" t="t" r="r" b="b"/>
              <a:pathLst>
                <a:path w="56618" h="106492" extrusionOk="0">
                  <a:moveTo>
                    <a:pt x="1" y="0"/>
                  </a:moveTo>
                  <a:lnTo>
                    <a:pt x="46893" y="106492"/>
                  </a:lnTo>
                  <a:lnTo>
                    <a:pt x="56617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3"/>
          <p:cNvSpPr txBox="1">
            <a:spLocks noGrp="1"/>
          </p:cNvSpPr>
          <p:nvPr>
            <p:ph type="ctrTitle"/>
          </p:nvPr>
        </p:nvSpPr>
        <p:spPr>
          <a:xfrm rot="154">
            <a:off x="303925" y="1899049"/>
            <a:ext cx="8536122" cy="199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dirty="0">
                <a:solidFill>
                  <a:schemeClr val="lt1"/>
                </a:solidFill>
              </a:rPr>
              <a:t>WEB</a:t>
            </a:r>
            <a:r>
              <a:rPr lang="en-US" sz="4000" dirty="0">
                <a:solidFill>
                  <a:schemeClr val="lt1"/>
                </a:solidFill>
              </a:rPr>
              <a:t>-</a:t>
            </a:r>
            <a:r>
              <a:rPr lang="ru-RU" sz="4000" dirty="0">
                <a:solidFill>
                  <a:schemeClr val="lt1"/>
                </a:solidFill>
              </a:rPr>
              <a:t>ПРОГРАММИРОВАНИЕ </a:t>
            </a:r>
            <a:br>
              <a:rPr lang="ru-RU" sz="4000" dirty="0">
                <a:solidFill>
                  <a:schemeClr val="lt1"/>
                </a:solidFill>
              </a:rPr>
            </a:br>
            <a:r>
              <a:rPr lang="en-US" sz="4000" dirty="0"/>
              <a:t>HTML &amp; CSS</a:t>
            </a:r>
            <a:br>
              <a:rPr lang="ru-RU" sz="4000" dirty="0"/>
            </a:br>
            <a:r>
              <a:rPr lang="ru-RU" sz="4000" dirty="0"/>
              <a:t>3 занятие</a:t>
            </a:r>
            <a:endParaRPr sz="5000" b="1" dirty="0"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D66BC838-C027-462B-8E0F-61A03904D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743276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6"/>
          <p:cNvSpPr/>
          <p:nvPr/>
        </p:nvSpPr>
        <p:spPr>
          <a:xfrm>
            <a:off x="6196350" y="1188738"/>
            <a:ext cx="627300" cy="62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6"/>
          <p:cNvSpPr/>
          <p:nvPr/>
        </p:nvSpPr>
        <p:spPr>
          <a:xfrm>
            <a:off x="6196350" y="2988313"/>
            <a:ext cx="627300" cy="62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6"/>
          <p:cNvSpPr/>
          <p:nvPr/>
        </p:nvSpPr>
        <p:spPr>
          <a:xfrm>
            <a:off x="2320275" y="2988313"/>
            <a:ext cx="627300" cy="62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6"/>
          <p:cNvSpPr/>
          <p:nvPr/>
        </p:nvSpPr>
        <p:spPr>
          <a:xfrm>
            <a:off x="2320275" y="1188738"/>
            <a:ext cx="627300" cy="62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МЫ СЕГОДНЯ ИЗУЧИМ</a:t>
            </a:r>
            <a:endParaRPr dirty="0"/>
          </a:p>
        </p:txBody>
      </p:sp>
      <p:sp>
        <p:nvSpPr>
          <p:cNvPr id="1212" name="Google Shape;1212;p36"/>
          <p:cNvSpPr txBox="1">
            <a:spLocks noGrp="1"/>
          </p:cNvSpPr>
          <p:nvPr>
            <p:ph type="subTitle" idx="1"/>
          </p:nvPr>
        </p:nvSpPr>
        <p:spPr>
          <a:xfrm>
            <a:off x="966185" y="3677350"/>
            <a:ext cx="333548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Изображения</a:t>
            </a:r>
            <a:r>
              <a:rPr lang="en-US" dirty="0"/>
              <a:t> </a:t>
            </a:r>
            <a:r>
              <a:rPr lang="ru-RU" dirty="0"/>
              <a:t>и видео</a:t>
            </a:r>
          </a:p>
        </p:txBody>
      </p:sp>
      <p:sp>
        <p:nvSpPr>
          <p:cNvPr id="1214" name="Google Shape;1214;p36"/>
          <p:cNvSpPr txBox="1">
            <a:spLocks noGrp="1"/>
          </p:cNvSpPr>
          <p:nvPr>
            <p:ph type="title" idx="3"/>
          </p:nvPr>
        </p:nvSpPr>
        <p:spPr>
          <a:xfrm>
            <a:off x="2268000" y="3114913"/>
            <a:ext cx="732000" cy="3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5" name="Google Shape;1215;p36"/>
          <p:cNvSpPr txBox="1">
            <a:spLocks noGrp="1"/>
          </p:cNvSpPr>
          <p:nvPr>
            <p:ph type="subTitle" idx="4"/>
          </p:nvPr>
        </p:nvSpPr>
        <p:spPr>
          <a:xfrm>
            <a:off x="5250738" y="3786938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Адреса, ссылки и якоря</a:t>
            </a:r>
            <a:endParaRPr dirty="0"/>
          </a:p>
        </p:txBody>
      </p:sp>
      <p:sp>
        <p:nvSpPr>
          <p:cNvPr id="1217" name="Google Shape;1217;p36"/>
          <p:cNvSpPr txBox="1">
            <a:spLocks noGrp="1"/>
          </p:cNvSpPr>
          <p:nvPr>
            <p:ph type="title" idx="6"/>
          </p:nvPr>
        </p:nvSpPr>
        <p:spPr>
          <a:xfrm>
            <a:off x="6144000" y="3114913"/>
            <a:ext cx="732000" cy="3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18" name="Google Shape;1218;p36"/>
          <p:cNvSpPr txBox="1">
            <a:spLocks noGrp="1"/>
          </p:cNvSpPr>
          <p:nvPr>
            <p:ph type="subTitle" idx="7"/>
          </p:nvPr>
        </p:nvSpPr>
        <p:spPr>
          <a:xfrm>
            <a:off x="1070264" y="1877675"/>
            <a:ext cx="3127663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Элементы и их виды</a:t>
            </a:r>
          </a:p>
        </p:txBody>
      </p:sp>
      <p:sp>
        <p:nvSpPr>
          <p:cNvPr id="1220" name="Google Shape;1220;p36"/>
          <p:cNvSpPr txBox="1">
            <a:spLocks noGrp="1"/>
          </p:cNvSpPr>
          <p:nvPr>
            <p:ph type="title" idx="9"/>
          </p:nvPr>
        </p:nvSpPr>
        <p:spPr>
          <a:xfrm>
            <a:off x="2268000" y="1315258"/>
            <a:ext cx="732000" cy="3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1" name="Google Shape;1221;p36"/>
          <p:cNvSpPr txBox="1">
            <a:spLocks noGrp="1"/>
          </p:cNvSpPr>
          <p:nvPr>
            <p:ph type="subTitle" idx="13"/>
          </p:nvPr>
        </p:nvSpPr>
        <p:spPr>
          <a:xfrm>
            <a:off x="5250738" y="1877688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Списки</a:t>
            </a:r>
            <a:endParaRPr lang="en-US" dirty="0"/>
          </a:p>
        </p:txBody>
      </p:sp>
      <p:sp>
        <p:nvSpPr>
          <p:cNvPr id="1223" name="Google Shape;1223;p36"/>
          <p:cNvSpPr txBox="1">
            <a:spLocks noGrp="1"/>
          </p:cNvSpPr>
          <p:nvPr>
            <p:ph type="title" idx="15"/>
          </p:nvPr>
        </p:nvSpPr>
        <p:spPr>
          <a:xfrm>
            <a:off x="6144000" y="1315258"/>
            <a:ext cx="732000" cy="3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94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8"/>
          <p:cNvSpPr/>
          <p:nvPr/>
        </p:nvSpPr>
        <p:spPr>
          <a:xfrm>
            <a:off x="4067250" y="1296663"/>
            <a:ext cx="1009500" cy="100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8"/>
          <p:cNvSpPr txBox="1">
            <a:spLocks noGrp="1"/>
          </p:cNvSpPr>
          <p:nvPr>
            <p:ph type="title"/>
          </p:nvPr>
        </p:nvSpPr>
        <p:spPr>
          <a:xfrm>
            <a:off x="2115600" y="2438938"/>
            <a:ext cx="49128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Элементы и их виды</a:t>
            </a:r>
          </a:p>
        </p:txBody>
      </p:sp>
      <p:sp>
        <p:nvSpPr>
          <p:cNvPr id="1237" name="Google Shape;1237;p38"/>
          <p:cNvSpPr txBox="1">
            <a:spLocks noGrp="1"/>
          </p:cNvSpPr>
          <p:nvPr>
            <p:ph type="title" idx="2"/>
          </p:nvPr>
        </p:nvSpPr>
        <p:spPr>
          <a:xfrm>
            <a:off x="4099650" y="1487020"/>
            <a:ext cx="944700" cy="6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25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Элементы и их виды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408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Элементы - то, что создаётся тегами. Можно сказать, что теги это текстовое представление элементов. Элементы бывают двух видов: блочные и строчные</a:t>
            </a:r>
            <a:endParaRPr lang="ru-RU" sz="20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История интернета</a:t>
            </a:r>
            <a:endParaRPr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История интернета начинается в 60-годы XX века. Впервые концепцию описал один американский учёный и эпично назвал её «Галактическая сеть».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 1969 американское агентство DARPA начало создавать экспериментальную сеть «с коммутацией пакетов». Её назвали ARPANET.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Коммутация пакетов - способ передачи данных по сети. Принцип работы очень простой: делим информацию на маленькие пакеты и отправляем их независимо друг от друга. Это нужно для надёжности, скорости и эффективности.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 декабре 1970 года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Network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Working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Group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придумала протокол управления сетью, а в 1971 - 1972 его реализовали в ARPANET. Благодаря этому, появилась возможность создавать сетевые приложения. Первым приложением стала электронная почта, её сделали в 1972-м.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Но это всё научные исследования. Интернет, каким мы его знаем, придумал Тим Бернерс-Ли. Он изобрёл технологии  URI/URL, HTTP,  и HTML.</a:t>
            </a:r>
            <a:endParaRPr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56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Блочные элементы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90256"/>
            <a:ext cx="7575701" cy="3408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Составляют структуру страницы.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Особенности: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блоки располагаются друг под другом по вертикали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запрещено вставлять блочный элемент внутрь строчного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занимают всё допустимое пространство по ширине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высота вычисляется автоматически, исходя из содержимого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Примеры: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абзацы &lt;р&gt;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списки: маркированные (с маркером)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ul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и нумерованные (с числами)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ol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заголовки: от первого уровня &lt;h1&gt; до шестого уровня &lt;h6&gt;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статьи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article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разделы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section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длинные цитаты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blockquote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блоки общего назначения 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div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  <a:endParaRPr lang="ru-RU" sz="16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83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Строчные элементы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82978"/>
            <a:ext cx="7704000" cy="3408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Используются для форматирования текстовых фрагментов. Обычно содержат одно или несколько слов.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Особенности: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элементы, идущие подряд, располагаются на одной строке и переносятся на другую при необходимости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внутрь допустимо вставлять текст или другие строчные элементы, помещать блочные элементы – запрещено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Примеры: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ссылки &lt;a&gt;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выделенные слова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em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важные слова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strong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короткие цитаты &lt;q&gt;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аббревиатуры 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abbr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  <a:endParaRPr lang="ru-RU" sz="16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81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Если ты запомнишь только одну вещь из этого раздела, запомни, что: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82978"/>
            <a:ext cx="7704000" cy="3408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блочные элементы занимают всё доступное пространство по ширине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строчные элементы ведут себя как текст - выстраиваются в ряд по горизонтали и переносятся на следующую строчку, если не хватает места</a:t>
            </a:r>
            <a:endParaRPr lang="ru-RU" sz="28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94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42"/>
          <p:cNvGrpSpPr/>
          <p:nvPr/>
        </p:nvGrpSpPr>
        <p:grpSpPr>
          <a:xfrm rot="10800000" flipH="1">
            <a:off x="1801839" y="-1357"/>
            <a:ext cx="5540304" cy="2571750"/>
            <a:chOff x="1965173" y="1246704"/>
            <a:chExt cx="5656257" cy="3031295"/>
          </a:xfrm>
        </p:grpSpPr>
        <p:sp>
          <p:nvSpPr>
            <p:cNvPr id="1298" name="Google Shape;1298;p42"/>
            <p:cNvSpPr/>
            <p:nvPr/>
          </p:nvSpPr>
          <p:spPr>
            <a:xfrm>
              <a:off x="5065666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00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336055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9D1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525599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500" y="106492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FFC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795988" y="1246704"/>
              <a:ext cx="269706" cy="3031295"/>
            </a:xfrm>
            <a:custGeom>
              <a:avLst/>
              <a:gdLst/>
              <a:ahLst/>
              <a:cxnLst/>
              <a:rect l="l" t="t" r="r" b="b"/>
              <a:pathLst>
                <a:path w="9475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474" y="106492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00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3984850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3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255239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A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5066667" y="1246704"/>
              <a:ext cx="1610920" cy="3031295"/>
            </a:xfrm>
            <a:custGeom>
              <a:avLst/>
              <a:gdLst/>
              <a:ahLst/>
              <a:cxnLst/>
              <a:rect l="l" t="t" r="r" b="b"/>
              <a:pathLst>
                <a:path w="56593" h="106492" extrusionOk="0">
                  <a:moveTo>
                    <a:pt x="23435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565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342778" y="1246704"/>
              <a:ext cx="2278652" cy="3031295"/>
            </a:xfrm>
            <a:custGeom>
              <a:avLst/>
              <a:gdLst/>
              <a:ahLst/>
              <a:cxnLst/>
              <a:rect l="l" t="t" r="r" b="b"/>
              <a:pathLst>
                <a:path w="80051" h="106492" extrusionOk="0">
                  <a:moveTo>
                    <a:pt x="46893" y="0"/>
                  </a:moveTo>
                  <a:lnTo>
                    <a:pt x="0" y="106492"/>
                  </a:lnTo>
                  <a:lnTo>
                    <a:pt x="9700" y="106492"/>
                  </a:lnTo>
                  <a:lnTo>
                    <a:pt x="8005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3852146" y="1246704"/>
              <a:ext cx="943871" cy="3031295"/>
            </a:xfrm>
            <a:custGeom>
              <a:avLst/>
              <a:gdLst/>
              <a:ahLst/>
              <a:cxnLst/>
              <a:rect l="l" t="t" r="r" b="b"/>
              <a:pathLst>
                <a:path w="33159" h="106492" extrusionOk="0">
                  <a:moveTo>
                    <a:pt x="1" y="0"/>
                  </a:moveTo>
                  <a:lnTo>
                    <a:pt x="23459" y="106492"/>
                  </a:lnTo>
                  <a:lnTo>
                    <a:pt x="33159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795988" y="1246704"/>
              <a:ext cx="943159" cy="3031295"/>
            </a:xfrm>
            <a:custGeom>
              <a:avLst/>
              <a:gdLst/>
              <a:ahLst/>
              <a:cxnLst/>
              <a:rect l="l" t="t" r="r" b="b"/>
              <a:pathLst>
                <a:path w="33134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965173" y="1246704"/>
              <a:ext cx="2277940" cy="3031295"/>
            </a:xfrm>
            <a:custGeom>
              <a:avLst/>
              <a:gdLst/>
              <a:ahLst/>
              <a:cxnLst/>
              <a:rect l="l" t="t" r="r" b="b"/>
              <a:pathLst>
                <a:path w="80026" h="106492" extrusionOk="0">
                  <a:moveTo>
                    <a:pt x="0" y="0"/>
                  </a:moveTo>
                  <a:lnTo>
                    <a:pt x="70327" y="106492"/>
                  </a:lnTo>
                  <a:lnTo>
                    <a:pt x="80026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2908304" y="1246704"/>
              <a:ext cx="1611631" cy="3031295"/>
            </a:xfrm>
            <a:custGeom>
              <a:avLst/>
              <a:gdLst/>
              <a:ahLst/>
              <a:cxnLst/>
              <a:rect l="l" t="t" r="r" b="b"/>
              <a:pathLst>
                <a:path w="56618" h="106492" extrusionOk="0">
                  <a:moveTo>
                    <a:pt x="1" y="0"/>
                  </a:moveTo>
                  <a:lnTo>
                    <a:pt x="46893" y="106492"/>
                  </a:lnTo>
                  <a:lnTo>
                    <a:pt x="56617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2"/>
          <p:cNvSpPr/>
          <p:nvPr/>
        </p:nvSpPr>
        <p:spPr>
          <a:xfrm>
            <a:off x="4094118" y="3018829"/>
            <a:ext cx="1009500" cy="1009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2"/>
          <p:cNvSpPr txBox="1">
            <a:spLocks noGrp="1"/>
          </p:cNvSpPr>
          <p:nvPr>
            <p:ph type="title"/>
          </p:nvPr>
        </p:nvSpPr>
        <p:spPr>
          <a:xfrm>
            <a:off x="2119288" y="1867788"/>
            <a:ext cx="49128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Списки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13" name="Google Shape;1313;p42"/>
          <p:cNvSpPr txBox="1">
            <a:spLocks noGrp="1"/>
          </p:cNvSpPr>
          <p:nvPr>
            <p:ph type="title" idx="2"/>
          </p:nvPr>
        </p:nvSpPr>
        <p:spPr>
          <a:xfrm>
            <a:off x="4126518" y="3266785"/>
            <a:ext cx="944700" cy="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66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dirty="0"/>
              <a:t>Списки</a:t>
            </a:r>
            <a:br>
              <a:rPr lang="ru-RU" dirty="0"/>
            </a:br>
            <a:endParaRPr lang="en-US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78805"/>
            <a:ext cx="7704000" cy="23559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 HTML существует три вида списков: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342900" indent="-342900"/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Маркированный</a:t>
            </a:r>
          </a:p>
          <a:p>
            <a:pPr marL="342900" indent="-342900"/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Нумерованный</a:t>
            </a:r>
          </a:p>
          <a:p>
            <a:pPr marL="342900" indent="-342900"/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Список определений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</p:txBody>
      </p:sp>
    </p:spTree>
    <p:extLst>
      <p:ext uri="{BB962C8B-B14F-4D97-AF65-F5344CB8AC3E}">
        <p14:creationId xmlns:p14="http://schemas.microsoft.com/office/powerpoint/2010/main" val="2584155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Маркированный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90256"/>
            <a:ext cx="7575701" cy="3408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Список из неупорядоченных элементов.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Состоит из двух тегов: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ul&gt; (unordered list) - 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тег начала и конца списка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li&gt; (list item) - 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пункт списка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Список ингредиентов: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ul&gt;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 &lt;li&gt;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Картошка&lt;/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 &lt;li&gt;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Морковка&lt;/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 &lt;li&gt;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Свекла&lt;/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&lt;/ul&gt;</a:t>
            </a:r>
            <a:endParaRPr lang="ru-RU" sz="18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87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Нумерованный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90256"/>
            <a:ext cx="7575701" cy="3408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Упорядоченный список, каждый пункт имеет свой номер.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Состоит из двух тегов: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ol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(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ordered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list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) - тег начала и конца списка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(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list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item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) - пункт списка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Инструкция по приготовлению: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ol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&gt;Довести воду до кипения&lt;/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&gt;Засыпать ингредиенты&lt;/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&gt;Варить 10 минут&lt;/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ol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  <a:endParaRPr lang="ru-RU" sz="20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52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13664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Список определений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616946" y="1113985"/>
            <a:ext cx="8317734" cy="3408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Используются для создания списка терминов и их определений.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 общем случае, каждый пункт — это пара "имя/значение".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Состоит из трёх тегов: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dl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(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description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list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) - тег начала и конца списка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(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term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) - термин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 (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description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) – определение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dl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&gt;Гаспачо&lt;/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&gt;лёгкий холодный суп из перетёртых в пюре свежих овощей&lt;/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&gt;Том-ям&lt;/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&gt;кисло-острый суп на основе куриного бульона с креветками, курицей, рыбой или другими морепродуктами&lt;/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&gt;Борщ&lt;/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dt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&gt;&lt;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&gt;разновидность супа на основе свёклы, которая придаёт борщу характерный красный цвет&lt;/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&lt;/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dl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  <a:endParaRPr lang="ru-RU" sz="20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29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Вложенные списки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417842"/>
            <a:ext cx="7575701" cy="23078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Списки можно вкладывать друг в друга. Для этого в элемент списка вставляется ещё один список. Можно вкладывать списки любого вида друг в друга в любой последовательности.</a:t>
            </a:r>
            <a:endParaRPr lang="ru-RU" sz="28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97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1237794" y="1417842"/>
            <a:ext cx="2667372" cy="23078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&lt;ul&gt;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&lt;li&gt;Омлет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&lt;ul&gt;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  &lt;li&gt;Молоко&lt;/li&gt;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  &lt;li&gt;Яйца&lt;/li&gt;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&lt;/ul&gt;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&lt;li&gt;Блинчики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&lt;ul&gt;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  &lt;li&gt;Молоко&lt;/li&gt;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  &lt;li&gt;Яйца&lt;/li&gt;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  &lt;li&gt;Мука&lt;/li&gt;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  &lt;li&gt;Сахар&lt;/li&gt;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  &lt;li&gt;Соль&lt;/li&gt;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  &lt;li&gt;Разрыхлитель&lt;/li&gt;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&lt;/ul&gt;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&lt;li&gt;Торт&lt;/li&gt;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&lt;li&gt;Пирог&lt;/li&gt;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&lt;/ul&gt;</a:t>
            </a:r>
            <a:endParaRPr lang="ru-RU" sz="18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5D387-39B3-4A1B-AA73-B7C2AA8B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81" y="642667"/>
            <a:ext cx="266737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6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URL</a:t>
            </a:r>
            <a:endParaRPr lang="ru-RU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408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Первая важная технология, которая позволила появиться интернету - URL. Она ﻿применяется для обозначения адресов почти всех ресурсов Интернета: сайты и ﻿сервера ﻿приложений вроде ﻿электронной почты. ﻿URL сочетает в себе две технологии: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URI - стандарт записи уникального адреса. Например, адрес сайта это URI: 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  <a:hlinkClick r:id="rId3"/>
              </a:rPr>
              <a:t>http://google.com</a:t>
            </a:r>
            <a:endParaRPr lang="en-US" sz="1600" b="1" i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i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DNS - система доменных имён. У любого устройства в сети есть свой числовой адрес, он называется IP-адрес. Но людям удобнее запоминать буквы - доменные имена. DNS просто помогает найти IP-адрес по доменному имени. Пример: 173.194.44.40 это IP-адрес, а google.com - доменное имя, которое ему соответствует.</a:t>
            </a:r>
            <a:endParaRPr lang="ru-RU" sz="14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1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ЗАДАНИЕ</a:t>
            </a:r>
            <a:endParaRPr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77957"/>
            <a:ext cx="7704000" cy="21556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Создайте список участников вашей команды и добавьте его на </a:t>
            </a:r>
            <a:r>
              <a:rPr lang="en-US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html-</a:t>
            </a:r>
            <a:r>
              <a:rPr lang="ru-RU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страничку</a:t>
            </a:r>
          </a:p>
        </p:txBody>
      </p:sp>
    </p:spTree>
    <p:extLst>
      <p:ext uri="{BB962C8B-B14F-4D97-AF65-F5344CB8AC3E}">
        <p14:creationId xmlns:p14="http://schemas.microsoft.com/office/powerpoint/2010/main" val="1978166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6"/>
          <p:cNvSpPr/>
          <p:nvPr/>
        </p:nvSpPr>
        <p:spPr>
          <a:xfrm>
            <a:off x="2217346" y="2066988"/>
            <a:ext cx="1009500" cy="100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46"/>
          <p:cNvSpPr txBox="1">
            <a:spLocks noGrp="1"/>
          </p:cNvSpPr>
          <p:nvPr>
            <p:ph type="title"/>
          </p:nvPr>
        </p:nvSpPr>
        <p:spPr>
          <a:xfrm>
            <a:off x="3596519" y="2077038"/>
            <a:ext cx="4985119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dirty="0"/>
              <a:t>Изображения и видео</a:t>
            </a:r>
          </a:p>
        </p:txBody>
      </p:sp>
      <p:sp>
        <p:nvSpPr>
          <p:cNvPr id="1343" name="Google Shape;1343;p46"/>
          <p:cNvSpPr txBox="1">
            <a:spLocks noGrp="1"/>
          </p:cNvSpPr>
          <p:nvPr>
            <p:ph type="title" idx="2"/>
          </p:nvPr>
        </p:nvSpPr>
        <p:spPr>
          <a:xfrm>
            <a:off x="2249750" y="2314950"/>
            <a:ext cx="944700" cy="57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9984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Изображения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Для добавления изображения используется тег &lt;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img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&gt;. Это одинарный тег. Вот его основные атрибуты: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src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- ссылка на картинку﻿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alt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- текст, который отображается вместо картинки, если она не загрузилась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title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- текст, который отображается при наведении мыши на картинку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width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- ширина картинки в пикселях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height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- высота картинки в пикселях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04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Изображения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img</a:t>
            </a: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src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="http://example.com/cat.jpg"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title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="Мурка"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alt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="Рыжая кошка валяется в снегу"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width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="640"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 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height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="480"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21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421465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Lato" panose="020F0502020204030203" pitchFamily="34" charset="0"/>
                <a:cs typeface="Lato" panose="020F0502020204030203" pitchFamily="34" charset="0"/>
              </a:rPr>
              <a:t>Семантичные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изображения с подписью в HTML 5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 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HTML 5 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появились теги для оформления объектов ﻿с подписями﻿ - 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figure 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и 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figcaption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. 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Если твоей картинке нужна подпись - пользуйся ими. Пример кода: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figure&gt;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</a:t>
            </a:r>
            <a:r>
              <a:rPr lang="en-US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img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src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="https://www.google.ru/images/branding/</a:t>
            </a:r>
            <a:r>
              <a:rPr lang="en-US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googlelogo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/2x/googlelogo_color_120x44dp.png﻿"&gt;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</a:t>
            </a:r>
            <a:r>
              <a:rPr lang="en-US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figcaption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  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Лого 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гугла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от ﻿2015 года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 &lt;/</a:t>
            </a:r>
            <a:r>
              <a:rPr lang="en-US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figcaption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﻿&lt;/figure&gt;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36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421465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Lato" panose="020F0502020204030203" pitchFamily="34" charset="0"/>
                <a:cs typeface="Lato" panose="020F0502020204030203" pitchFamily="34" charset="0"/>
              </a:rPr>
              <a:t>Семантичные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изображения с подписью в HTML 5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87225"/>
            <a:ext cx="7704000" cy="6653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﻿Результат: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6C8B023-49CF-4EB1-AC90-E78B7DC5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952533"/>
            <a:ext cx="34480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88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ЗАДАНИЕ</a:t>
            </a:r>
            <a:endParaRPr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77957"/>
            <a:ext cx="7704000" cy="21556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Добавьте 2 изображения на вашу страничку: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 подписью и без</a:t>
            </a:r>
          </a:p>
        </p:txBody>
      </p:sp>
    </p:spTree>
    <p:extLst>
      <p:ext uri="{BB962C8B-B14F-4D97-AF65-F5344CB8AC3E}">
        <p14:creationId xmlns:p14="http://schemas.microsoft.com/office/powerpoint/2010/main" val="2417757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3400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Видео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006708"/>
            <a:ext cx="7704000" cy="26083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Добавляет, воспроизводит и управляет настройками видеоролика на веб-странице. Путь к файлу задается через атрибут </a:t>
            </a:r>
            <a:r>
              <a:rPr lang="ru-RU" sz="24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src</a:t>
            </a:r>
            <a:r>
              <a:rPr lang="ru-RU" sz="24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или вложенный тег &lt;</a:t>
            </a:r>
            <a:r>
              <a:rPr lang="ru-RU" sz="24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source</a:t>
            </a:r>
            <a:r>
              <a:rPr lang="ru-RU" sz="24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157277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3400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Видео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21008"/>
            <a:ext cx="7704000" cy="32212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Основные атрибуты тега:</a:t>
            </a:r>
            <a:endParaRPr lang="en-US" sz="1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ru-RU" sz="16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utoplay</a:t>
            </a:r>
            <a:r>
              <a:rPr lang="ru-RU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видео начинает воспроизводиться автоматически после загрузки страницы.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ru-RU" sz="16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ontrols</a:t>
            </a:r>
            <a:r>
              <a:rPr lang="ru-RU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добавляет панель управления к видеоролику.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ru-RU" sz="16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eight</a:t>
            </a:r>
            <a:r>
              <a:rPr lang="ru-RU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задает высоту области для воспроизведения видеоролика.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ru-RU" sz="16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oop</a:t>
            </a:r>
            <a:r>
              <a:rPr lang="ru-RU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повторяет воспроизведение видео с начала после его завершения.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ru-RU" sz="16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oster</a:t>
            </a:r>
            <a:r>
              <a:rPr lang="ru-RU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указывает адрес картинки, которая будет отображаться, пока видео не доступно или не воспроизводится.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ru-RU" sz="16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reload</a:t>
            </a:r>
            <a:r>
              <a:rPr lang="ru-RU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используется для загрузки видео вместе с загрузкой веб-страницы.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ru-RU" sz="16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rc</a:t>
            </a:r>
            <a:r>
              <a:rPr lang="ru-RU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указывает путь к воспроизводимому видеоролику.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</a:t>
            </a:r>
            <a:r>
              <a:rPr lang="ru-RU" sz="16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idth</a:t>
            </a:r>
            <a:r>
              <a:rPr lang="ru-RU" sz="16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задает ширину области для воспроизведения видеоролика.</a:t>
            </a:r>
          </a:p>
        </p:txBody>
      </p:sp>
    </p:spTree>
    <p:extLst>
      <p:ext uri="{BB962C8B-B14F-4D97-AF65-F5344CB8AC3E}">
        <p14:creationId xmlns:p14="http://schemas.microsoft.com/office/powerpoint/2010/main" val="675082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ЗАДАНИЕ</a:t>
            </a:r>
            <a:endParaRPr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77957"/>
            <a:ext cx="7704000" cy="21556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indent="-342900"/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Скачать видео</a:t>
            </a:r>
          </a:p>
          <a:p>
            <a:pPr marL="342900" indent="-342900"/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Добавить к себе в проект</a:t>
            </a:r>
          </a:p>
          <a:p>
            <a:pPr marL="342900" indent="-342900"/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Залить видео на свою </a:t>
            </a:r>
            <a:r>
              <a:rPr lang="en-US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html-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страничку, добавив атрибуты </a:t>
            </a:r>
            <a:r>
              <a:rPr lang="en-US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height </a:t>
            </a: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и </a:t>
            </a:r>
            <a:r>
              <a:rPr lang="en-US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width</a:t>
            </a: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</p:txBody>
      </p:sp>
    </p:spTree>
    <p:extLst>
      <p:ext uri="{BB962C8B-B14F-4D97-AF65-F5344CB8AC3E}">
        <p14:creationId xmlns:p14="http://schemas.microsoft.com/office/powerpoint/2010/main" val="404410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</a:t>
            </a:r>
            <a:endParaRPr lang="ru-RU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HyperText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Transfer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Protocol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(гипертекст трансфер протокол) - протокол передачи гипертекста. Давай разбираться.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i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HTTP (эйч-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ти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-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ти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-пи) - протокол (то есть регламент, набор условных обозначений), который устанавливает определённый формат общения между клиентом и сервером. Суть его заключается в том, что клиент посылает запросы на URL, а сервер ему отвечает.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i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Клиент - тот, кто посылает запросы. Когда ты открываешь сайт, ты - клиент.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i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Сервер - тот, кто принимает запросы и отвечает на них. Когда ты открываешь сайт 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гугла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, сервер 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гугла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посылает тебе веб-страничку - отвечает на твой запрос.</a:t>
            </a:r>
            <a:endParaRPr lang="ru-RU" sz="1400" i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88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61"/>
          <p:cNvSpPr txBox="1">
            <a:spLocks noGrp="1"/>
          </p:cNvSpPr>
          <p:nvPr>
            <p:ph type="title"/>
          </p:nvPr>
        </p:nvSpPr>
        <p:spPr>
          <a:xfrm>
            <a:off x="2115600" y="2571750"/>
            <a:ext cx="49128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Адреса, ссылки и якоря</a:t>
            </a:r>
          </a:p>
        </p:txBody>
      </p:sp>
      <p:sp>
        <p:nvSpPr>
          <p:cNvPr id="1752" name="Google Shape;1752;p61"/>
          <p:cNvSpPr/>
          <p:nvPr/>
        </p:nvSpPr>
        <p:spPr>
          <a:xfrm>
            <a:off x="4067250" y="1296663"/>
            <a:ext cx="1009500" cy="10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61"/>
          <p:cNvSpPr txBox="1">
            <a:spLocks noGrp="1"/>
          </p:cNvSpPr>
          <p:nvPr>
            <p:ph type="title" idx="2"/>
          </p:nvPr>
        </p:nvSpPr>
        <p:spPr>
          <a:xfrm>
            <a:off x="4099650" y="1487020"/>
            <a:ext cx="944700" cy="6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598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Ссылки и адреса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252003"/>
            <a:ext cx="7704000" cy="2639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Ты уже знаком со ссылками: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&lt;a 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href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="https://google.com/"&gt;Google&lt;/a&gt;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Повторим: для создания ссылки необходимо использовать тег &lt;a&gt;. Атрибут 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href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указывает адрес, по которому будет совершён переход.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Адреса бывают двух видов: абсолютные и относительные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64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Абсолютные адреса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324739"/>
            <a:ext cx="7704000" cy="2639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Абсолютный адрес, записанный в полной форме. Например,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  <a:hlinkClick r:id="rId3"/>
              </a:rPr>
              <a:t>https://google.com/doodles</a:t>
            </a: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Давай разберём этот адрес: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https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- так называемая «схема», обычно это название протокола. HTTPS - защищённая версия HTTP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google.com - доменное имя сайта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/</a:t>
            </a:r>
            <a:r>
              <a:rPr lang="ru-RU" sz="18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doodles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- путь (директория) внутри сайта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64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Абсолютные адреса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324739"/>
            <a:ext cx="7704000" cy="2639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Ещё 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  <a:hlinkClick r:id="rId3" action="ppaction://hlinkfile"/>
              </a:rPr>
              <a:t>file:///C:/Users/admin/Desktop/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  <a:hlinkClick r:id="rId3" action="ppaction://hlinkfile"/>
              </a:rPr>
              <a:t>Новая%20папка/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  <a:hlinkClick r:id="rId3" action="ppaction://hlinkfile"/>
              </a:rPr>
              <a:t>image.jpg</a:t>
            </a: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file - 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схема 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URI, 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предназначенная для того, чтобы адресовать файлы на локальном компьютере или в локальной сети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/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C:/Users/admin/Desktop/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Новая%20папка/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image.jpg - 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путь до файла. %20 - код пробела в </a:t>
            </a:r>
            <a:r>
              <a:rPr lang="en-US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URI-</a:t>
            </a:r>
            <a:r>
              <a:rPr lang="ru-RU" sz="18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кодировании.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1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Относительные адреса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667639"/>
            <a:ext cx="7704000" cy="2639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Относительный - сокращённый адрес. В таком адресе начальная часть опущена и браузер использует текущий адрес для определения полного адреса. Примеры: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//google.com - ссылка на домен в текущем протоколе: если мы находимся по адресу, который начинается с </a:t>
            </a:r>
            <a:r>
              <a:rPr lang="ru-RU" sz="18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http</a:t>
            </a:r>
            <a:r>
              <a:rPr lang="ru-RU" sz="18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то ссылка будет вести на </a:t>
            </a:r>
            <a:r>
              <a:rPr lang="ru-RU" sz="18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http://google.com</a:t>
            </a:r>
            <a:endParaRPr lang="ru-RU" sz="1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ru-RU" sz="1800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sheets</a:t>
            </a:r>
            <a:r>
              <a:rPr lang="ru-RU" sz="18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- ссылка на путь внутри текущего домена: если мы находимся на http://google.com, то ссылка будет вести на http://google.com/sheets, а если на http://facebook.com, то на </a:t>
            </a:r>
            <a:r>
              <a:rPr lang="ru-RU" sz="18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  <a:hlinkClick r:id="rId4"/>
              </a:rPr>
              <a:t>http://facebook.com/sheets</a:t>
            </a:r>
            <a:r>
              <a:rPr lang="ru-RU" sz="1800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479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 использования относительного адреса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667639"/>
            <a:ext cx="7704000" cy="2639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Файловая система: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Новая папка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├───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img</a:t>
            </a:r>
            <a:endParaRPr lang="en-US" sz="16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├───kisa.jpg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└───kot.png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├───index.html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└───style.css</a:t>
            </a:r>
            <a:endParaRPr lang="ru-RU" sz="16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194C0-2135-411A-B685-2795A58C9CB9}"/>
              </a:ext>
            </a:extLst>
          </p:cNvPr>
          <p:cNvSpPr txBox="1"/>
          <p:nvPr/>
        </p:nvSpPr>
        <p:spPr>
          <a:xfrm>
            <a:off x="5184633" y="1956333"/>
            <a:ext cx="32393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Код в 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index.html: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&lt;link 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rel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="stylesheet" 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href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="style.css"&gt;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img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src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img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/kisa.jpg"&gt;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img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src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</a:t>
            </a:r>
            <a:r>
              <a:rPr lang="en-US" sz="1600" b="1" dirty="0" err="1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img</a:t>
            </a:r>
            <a:r>
              <a:rPr lang="en-US" sz="1600" b="1" dirty="0">
                <a:solidFill>
                  <a:schemeClr val="dk1"/>
                </a:solidFill>
                <a:latin typeface="Lato" panose="020F0502020204030203" pitchFamily="34" charset="0"/>
                <a:cs typeface="Lato" panose="020F0502020204030203" pitchFamily="34" charset="0"/>
              </a:rPr>
              <a:t>/kot.png"&gt;</a:t>
            </a:r>
            <a:endParaRPr lang="ru-RU" sz="1600" b="1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318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Относительные адреса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524816"/>
            <a:ext cx="7704000" cy="20938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 выполнении заданий с использованием файлов - картинок, шрифтов, веб-страниц, которые находятся локально (то есть у тебя на устройстве), используй относительные ссылки. Потому что при загрузке кода на сервер, ссылке вроде file:///C:/Users/admin/Desktop/Новая%20папка/image.jpg перестанут работать.</a:t>
            </a:r>
            <a:endParaRPr lang="ru-RU" sz="24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728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122907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Используй. Относительные. Ссылки.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584918" y="1836543"/>
            <a:ext cx="4257245" cy="20938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Замени абсолютные ссылки в </a:t>
            </a: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HTML-</a:t>
            </a:r>
            <a:r>
              <a:rPr lang="ru-RU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коде на относительные.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Структура файловой системы: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C:.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├───Users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└───admin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    └───Desktop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        └───</a:t>
            </a:r>
            <a:r>
              <a:rPr lang="ru-RU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Мой сайт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            ├───</a:t>
            </a: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index.html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            ├───index.css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            ├───</a:t>
            </a:r>
            <a:r>
              <a:rPr lang="en-US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css</a:t>
            </a:r>
            <a:endParaRPr lang="en-US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            │   └───normalize.css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            └───</a:t>
            </a:r>
            <a:r>
              <a:rPr lang="en-US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img</a:t>
            </a:r>
            <a:endParaRPr lang="en-US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│                   └───picture.jpg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...</a:t>
            </a:r>
            <a:endParaRPr lang="ru-RU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FD0C7-E90C-408B-BEC2-12BA0070B25E}"/>
              </a:ext>
            </a:extLst>
          </p:cNvPr>
          <p:cNvSpPr txBox="1"/>
          <p:nvPr/>
        </p:nvSpPr>
        <p:spPr>
          <a:xfrm>
            <a:off x="4034270" y="990651"/>
            <a:ext cx="50343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&lt;!-- index.html --&gt;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&lt;!DOCTYPE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html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html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lang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ru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"&gt;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head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  &lt;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title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&gt;Мой сайт!!1&lt;/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title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  &lt;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meta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charset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="UTF-8"&gt;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  &lt;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link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href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="file:///C:/Users/admin/Desktop/Мой%20сайт/index.css"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rel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stylesheet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"&gt;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  &lt;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link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href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="file:///C:/Users/admin/Desktop/Мой%20сайт/css/normalize.css"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rel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stylesheet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"&gt;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&lt;/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head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body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  &lt;h1&gt;Мама, я в интернете!&lt;/h1&gt;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  &lt;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img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src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="file:///C:/Users/admin/Desktop/Мой%20сайт/img/picture.jpg" 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title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="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Ето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я"&gt;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&lt;/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body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</a:p>
          <a:p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&lt;/</a:t>
            </a:r>
            <a:r>
              <a:rPr lang="ru-RU" sz="1200" b="1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html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99545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25377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Используй. Относительные. Ссылки.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302F6-43D1-4B89-B7EB-9C82DC2E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&lt;!-- index.html --&gt;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&lt;!DOCTYPE html&gt;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&lt;html lang="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ru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"&gt;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&lt;head&gt;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   &lt;title&gt;</a:t>
            </a:r>
            <a:r>
              <a:rPr lang="ru-RU" sz="1600" dirty="0">
                <a:latin typeface="Lato" panose="020F0502020204030203" pitchFamily="34" charset="0"/>
                <a:cs typeface="Lato" panose="020F0502020204030203" pitchFamily="34" charset="0"/>
              </a:rPr>
              <a:t>Мой сайт!!1&lt;/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title&gt;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   &lt;meta charset="UTF-8"&gt;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   &lt;link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href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="index.css"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rel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="stylesheet"&gt;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   &lt;link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href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="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css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/normalize.css"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rel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="stylesheet"&gt;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&lt;/head&gt;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&lt;body&gt;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   &lt;h1&gt;</a:t>
            </a:r>
            <a:r>
              <a:rPr lang="ru-RU" sz="1600" dirty="0">
                <a:latin typeface="Lato" panose="020F0502020204030203" pitchFamily="34" charset="0"/>
                <a:cs typeface="Lato" panose="020F0502020204030203" pitchFamily="34" charset="0"/>
              </a:rPr>
              <a:t>Мама, я в интернете!&lt;/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h1&gt;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   &lt;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img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src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="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img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/picture.jpg" title="</a:t>
            </a:r>
            <a:r>
              <a:rPr lang="ru-RU" sz="1600" dirty="0" err="1">
                <a:latin typeface="Lato" panose="020F0502020204030203" pitchFamily="34" charset="0"/>
                <a:cs typeface="Lato" panose="020F0502020204030203" pitchFamily="34" charset="0"/>
              </a:rPr>
              <a:t>Ето</a:t>
            </a:r>
            <a:r>
              <a:rPr lang="ru-RU" sz="1600" dirty="0">
                <a:latin typeface="Lato" panose="020F0502020204030203" pitchFamily="34" charset="0"/>
                <a:cs typeface="Lato" panose="020F0502020204030203" pitchFamily="34" charset="0"/>
              </a:rPr>
              <a:t> я"&gt;</a:t>
            </a:r>
          </a:p>
          <a:p>
            <a:pPr marL="152400" indent="0">
              <a:buNone/>
            </a:pPr>
            <a:r>
              <a:rPr lang="ru-RU" sz="1600" dirty="0">
                <a:latin typeface="Lato" panose="020F0502020204030203" pitchFamily="34" charset="0"/>
                <a:cs typeface="Lato" panose="020F0502020204030203" pitchFamily="34" charset="0"/>
              </a:rPr>
              <a:t>&lt;/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body&gt;</a:t>
            </a:r>
          </a:p>
          <a:p>
            <a:pPr marL="152400" indent="0">
              <a:buNone/>
            </a:pP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&lt;/html&gt;</a:t>
            </a:r>
            <a:endParaRPr lang="ru-RU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8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Якоря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480603"/>
            <a:ext cx="7704000" cy="2639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Ссылки могут ссылаться не только на страницу, но ещё и на конкретное место на странице. Такие ссылки называются якорными, а места, на которые они ссылаются -- якорями.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Якорному элементу нужно прописать атрибут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id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c именем якоря, например: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&lt;h1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id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anchor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"&gt;Якорь&lt;/h1&gt;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Теперь, чтобы сослаться на этот якорь, нужно использовать вот такую ссылку: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&lt;a 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href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="#</a:t>
            </a:r>
            <a:r>
              <a:rPr lang="ru-RU" sz="16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anchor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"&gt;Перейти к якорю&lt;/a&gt;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При нажатии на ссылку произойдёт переход к нужному месту страницы, а в адресной строке к адресу страницы добавится адрес якоря #anchor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Якоря могут использоваться как в относительных ссылках, как в примере выше, так и в абсолютных, например: http://example.com/page#anchor</a:t>
            </a:r>
            <a:endParaRPr lang="ru-RU" sz="1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</a:t>
            </a:r>
            <a:endParaRPr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А теперь про запросы. Что значит "послать запрос"? Если не углубляться в сложные научные определения, это означает отправить по сети сообщение с каким-нибудь требованием. Это работает так: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342900" indent="-342900"/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ты посылаешь запрос</a:t>
            </a:r>
          </a:p>
          <a:p>
            <a:pPr marL="342900" indent="-342900"/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между тобой и сервером устанавливается соединение</a:t>
            </a:r>
          </a:p>
          <a:p>
            <a:pPr marL="342900" indent="-342900"/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сервер формирует ответ, посылает его тебе</a:t>
            </a:r>
          </a:p>
          <a:p>
            <a:pPr marL="342900" indent="-342900"/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соединение закрывается</a:t>
            </a:r>
            <a:endParaRPr lang="en-US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342900" indent="-342900"/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Вот и всё.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Так вот, протокол передачи гипертекста. ﻿"Текста", потому что сервер отвечает на запрос текстом определённого формата. А так как любые данные можно представить в виде текста, то получается, что через HTTP можно пересылать всё: картинки с котиками,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гифки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с котиками, и даже видео. С котиками.</a:t>
            </a:r>
            <a:endParaRPr lang="ru-RU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594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dirty="0"/>
              <a:t>Задание на ссылки</a:t>
            </a:r>
            <a:br>
              <a:rPr lang="ru-RU" dirty="0"/>
            </a:br>
            <a:endParaRPr lang="ru-RU" dirty="0"/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31161"/>
            <a:ext cx="7704000" cy="23744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Создай ссылку, которая: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indent="-457200"/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ссылается на https://google.com</a:t>
            </a:r>
          </a:p>
          <a:p>
            <a:pPr indent="-457200"/>
            <a:r>
              <a:rPr lang="ru-RU" sz="20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будет открываться в новой вкладке</a:t>
            </a:r>
            <a:endParaRPr lang="ru-RU" sz="2800" dirty="0">
              <a:solidFill>
                <a:schemeClr val="dk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41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7"/>
          <p:cNvSpPr/>
          <p:nvPr/>
        </p:nvSpPr>
        <p:spPr>
          <a:xfrm>
            <a:off x="4632787" y="1651325"/>
            <a:ext cx="4083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67"/>
          <p:cNvSpPr/>
          <p:nvPr/>
        </p:nvSpPr>
        <p:spPr>
          <a:xfrm>
            <a:off x="5162681" y="1651325"/>
            <a:ext cx="408300" cy="40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67"/>
          <p:cNvSpPr/>
          <p:nvPr/>
        </p:nvSpPr>
        <p:spPr>
          <a:xfrm>
            <a:off x="4102894" y="1651325"/>
            <a:ext cx="408300" cy="4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4" name="Google Shape;1844;p67"/>
          <p:cNvGrpSpPr/>
          <p:nvPr/>
        </p:nvGrpSpPr>
        <p:grpSpPr>
          <a:xfrm rot="10800000" flipH="1">
            <a:off x="2359239" y="-638497"/>
            <a:ext cx="4418102" cy="1949123"/>
            <a:chOff x="1965173" y="1246704"/>
            <a:chExt cx="5656257" cy="3031295"/>
          </a:xfrm>
        </p:grpSpPr>
        <p:sp>
          <p:nvSpPr>
            <p:cNvPr id="1845" name="Google Shape;1845;p67"/>
            <p:cNvSpPr/>
            <p:nvPr/>
          </p:nvSpPr>
          <p:spPr>
            <a:xfrm>
              <a:off x="5065666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00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7"/>
            <p:cNvSpPr/>
            <p:nvPr/>
          </p:nvSpPr>
          <p:spPr>
            <a:xfrm>
              <a:off x="5336055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9D1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7"/>
            <p:cNvSpPr/>
            <p:nvPr/>
          </p:nvSpPr>
          <p:spPr>
            <a:xfrm>
              <a:off x="4525599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500" y="106492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FFC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7"/>
            <p:cNvSpPr/>
            <p:nvPr/>
          </p:nvSpPr>
          <p:spPr>
            <a:xfrm>
              <a:off x="4795988" y="1246704"/>
              <a:ext cx="269706" cy="3031295"/>
            </a:xfrm>
            <a:custGeom>
              <a:avLst/>
              <a:gdLst/>
              <a:ahLst/>
              <a:cxnLst/>
              <a:rect l="l" t="t" r="r" b="b"/>
              <a:pathLst>
                <a:path w="9475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474" y="106492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00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7"/>
            <p:cNvSpPr/>
            <p:nvPr/>
          </p:nvSpPr>
          <p:spPr>
            <a:xfrm>
              <a:off x="3984850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3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7"/>
            <p:cNvSpPr/>
            <p:nvPr/>
          </p:nvSpPr>
          <p:spPr>
            <a:xfrm>
              <a:off x="4255239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A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7"/>
            <p:cNvSpPr/>
            <p:nvPr/>
          </p:nvSpPr>
          <p:spPr>
            <a:xfrm>
              <a:off x="5066667" y="1246704"/>
              <a:ext cx="1610920" cy="3031295"/>
            </a:xfrm>
            <a:custGeom>
              <a:avLst/>
              <a:gdLst/>
              <a:ahLst/>
              <a:cxnLst/>
              <a:rect l="l" t="t" r="r" b="b"/>
              <a:pathLst>
                <a:path w="56593" h="106492" extrusionOk="0">
                  <a:moveTo>
                    <a:pt x="23435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565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7"/>
            <p:cNvSpPr/>
            <p:nvPr/>
          </p:nvSpPr>
          <p:spPr>
            <a:xfrm>
              <a:off x="5342778" y="1246704"/>
              <a:ext cx="2278652" cy="3031295"/>
            </a:xfrm>
            <a:custGeom>
              <a:avLst/>
              <a:gdLst/>
              <a:ahLst/>
              <a:cxnLst/>
              <a:rect l="l" t="t" r="r" b="b"/>
              <a:pathLst>
                <a:path w="80051" h="106492" extrusionOk="0">
                  <a:moveTo>
                    <a:pt x="46893" y="0"/>
                  </a:moveTo>
                  <a:lnTo>
                    <a:pt x="0" y="106492"/>
                  </a:lnTo>
                  <a:lnTo>
                    <a:pt x="9700" y="106492"/>
                  </a:lnTo>
                  <a:lnTo>
                    <a:pt x="8005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7"/>
            <p:cNvSpPr/>
            <p:nvPr/>
          </p:nvSpPr>
          <p:spPr>
            <a:xfrm>
              <a:off x="3852146" y="1246704"/>
              <a:ext cx="943871" cy="3031295"/>
            </a:xfrm>
            <a:custGeom>
              <a:avLst/>
              <a:gdLst/>
              <a:ahLst/>
              <a:cxnLst/>
              <a:rect l="l" t="t" r="r" b="b"/>
              <a:pathLst>
                <a:path w="33159" h="106492" extrusionOk="0">
                  <a:moveTo>
                    <a:pt x="1" y="0"/>
                  </a:moveTo>
                  <a:lnTo>
                    <a:pt x="23459" y="106492"/>
                  </a:lnTo>
                  <a:lnTo>
                    <a:pt x="33159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7"/>
            <p:cNvSpPr/>
            <p:nvPr/>
          </p:nvSpPr>
          <p:spPr>
            <a:xfrm>
              <a:off x="4795988" y="1246704"/>
              <a:ext cx="943159" cy="3031295"/>
            </a:xfrm>
            <a:custGeom>
              <a:avLst/>
              <a:gdLst/>
              <a:ahLst/>
              <a:cxnLst/>
              <a:rect l="l" t="t" r="r" b="b"/>
              <a:pathLst>
                <a:path w="33134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7"/>
            <p:cNvSpPr/>
            <p:nvPr/>
          </p:nvSpPr>
          <p:spPr>
            <a:xfrm>
              <a:off x="1965173" y="1246704"/>
              <a:ext cx="2277940" cy="3031295"/>
            </a:xfrm>
            <a:custGeom>
              <a:avLst/>
              <a:gdLst/>
              <a:ahLst/>
              <a:cxnLst/>
              <a:rect l="l" t="t" r="r" b="b"/>
              <a:pathLst>
                <a:path w="80026" h="106492" extrusionOk="0">
                  <a:moveTo>
                    <a:pt x="0" y="0"/>
                  </a:moveTo>
                  <a:lnTo>
                    <a:pt x="70327" y="106492"/>
                  </a:lnTo>
                  <a:lnTo>
                    <a:pt x="80026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7"/>
            <p:cNvSpPr/>
            <p:nvPr/>
          </p:nvSpPr>
          <p:spPr>
            <a:xfrm>
              <a:off x="2908304" y="1246704"/>
              <a:ext cx="1611631" cy="3031295"/>
            </a:xfrm>
            <a:custGeom>
              <a:avLst/>
              <a:gdLst/>
              <a:ahLst/>
              <a:cxnLst/>
              <a:rect l="l" t="t" r="r" b="b"/>
              <a:pathLst>
                <a:path w="56618" h="106492" extrusionOk="0">
                  <a:moveTo>
                    <a:pt x="1" y="0"/>
                  </a:moveTo>
                  <a:lnTo>
                    <a:pt x="46893" y="106492"/>
                  </a:lnTo>
                  <a:lnTo>
                    <a:pt x="56617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7" name="Google Shape;1857;p67"/>
          <p:cNvSpPr txBox="1">
            <a:spLocks noGrp="1"/>
          </p:cNvSpPr>
          <p:nvPr>
            <p:ph type="ctrTitle"/>
          </p:nvPr>
        </p:nvSpPr>
        <p:spPr>
          <a:xfrm>
            <a:off x="2429950" y="551775"/>
            <a:ext cx="42840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СПАСИБО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861" name="Google Shape;1861;p67"/>
          <p:cNvGrpSpPr/>
          <p:nvPr/>
        </p:nvGrpSpPr>
        <p:grpSpPr>
          <a:xfrm>
            <a:off x="4725470" y="1732939"/>
            <a:ext cx="222688" cy="244888"/>
            <a:chOff x="1462169" y="1793977"/>
            <a:chExt cx="233157" cy="256427"/>
          </a:xfrm>
        </p:grpSpPr>
        <p:sp>
          <p:nvSpPr>
            <p:cNvPr id="1862" name="Google Shape;1862;p6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67"/>
          <p:cNvGrpSpPr/>
          <p:nvPr/>
        </p:nvGrpSpPr>
        <p:grpSpPr>
          <a:xfrm>
            <a:off x="4185063" y="1733239"/>
            <a:ext cx="244388" cy="244368"/>
            <a:chOff x="6152265" y="2001696"/>
            <a:chExt cx="249860" cy="249839"/>
          </a:xfrm>
        </p:grpSpPr>
        <p:sp>
          <p:nvSpPr>
            <p:cNvPr id="1866" name="Google Shape;1866;p67"/>
            <p:cNvSpPr/>
            <p:nvPr/>
          </p:nvSpPr>
          <p:spPr>
            <a:xfrm>
              <a:off x="6152265" y="2001696"/>
              <a:ext cx="249860" cy="249839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7"/>
            <p:cNvSpPr/>
            <p:nvPr/>
          </p:nvSpPr>
          <p:spPr>
            <a:xfrm>
              <a:off x="6220380" y="2069832"/>
              <a:ext cx="113624" cy="113563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67"/>
          <p:cNvSpPr/>
          <p:nvPr/>
        </p:nvSpPr>
        <p:spPr>
          <a:xfrm>
            <a:off x="5244486" y="1761881"/>
            <a:ext cx="252649" cy="206062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67"/>
          <p:cNvSpPr/>
          <p:nvPr/>
        </p:nvSpPr>
        <p:spPr>
          <a:xfrm>
            <a:off x="3573000" y="1651325"/>
            <a:ext cx="408300" cy="4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67"/>
          <p:cNvSpPr/>
          <p:nvPr/>
        </p:nvSpPr>
        <p:spPr>
          <a:xfrm>
            <a:off x="3649990" y="1735135"/>
            <a:ext cx="254455" cy="240524"/>
          </a:xfrm>
          <a:custGeom>
            <a:avLst/>
            <a:gdLst/>
            <a:ahLst/>
            <a:cxnLst/>
            <a:rect l="l" t="t" r="r" b="b"/>
            <a:pathLst>
              <a:path w="11896" h="11246" extrusionOk="0">
                <a:moveTo>
                  <a:pt x="5930" y="0"/>
                </a:moveTo>
                <a:cubicBezTo>
                  <a:pt x="5093" y="21"/>
                  <a:pt x="3077" y="428"/>
                  <a:pt x="3077" y="3039"/>
                </a:cubicBezTo>
                <a:cubicBezTo>
                  <a:pt x="3077" y="3478"/>
                  <a:pt x="3094" y="3798"/>
                  <a:pt x="3107" y="4028"/>
                </a:cubicBezTo>
                <a:cubicBezTo>
                  <a:pt x="3142" y="4647"/>
                  <a:pt x="3077" y="5187"/>
                  <a:pt x="2410" y="5187"/>
                </a:cubicBezTo>
                <a:cubicBezTo>
                  <a:pt x="2173" y="5187"/>
                  <a:pt x="1840" y="5114"/>
                  <a:pt x="1608" y="5061"/>
                </a:cubicBezTo>
                <a:lnTo>
                  <a:pt x="1608" y="5061"/>
                </a:lnTo>
                <a:cubicBezTo>
                  <a:pt x="2217" y="5314"/>
                  <a:pt x="2827" y="5535"/>
                  <a:pt x="2827" y="6215"/>
                </a:cubicBezTo>
                <a:cubicBezTo>
                  <a:pt x="2827" y="7791"/>
                  <a:pt x="1472" y="8398"/>
                  <a:pt x="577" y="8799"/>
                </a:cubicBezTo>
                <a:cubicBezTo>
                  <a:pt x="400" y="8879"/>
                  <a:pt x="169" y="8981"/>
                  <a:pt x="0" y="9077"/>
                </a:cubicBezTo>
                <a:cubicBezTo>
                  <a:pt x="386" y="9148"/>
                  <a:pt x="526" y="9160"/>
                  <a:pt x="965" y="9263"/>
                </a:cubicBezTo>
                <a:cubicBezTo>
                  <a:pt x="1348" y="9355"/>
                  <a:pt x="1603" y="9620"/>
                  <a:pt x="1713" y="10103"/>
                </a:cubicBezTo>
                <a:cubicBezTo>
                  <a:pt x="2012" y="10046"/>
                  <a:pt x="2244" y="10007"/>
                  <a:pt x="2558" y="10007"/>
                </a:cubicBezTo>
                <a:cubicBezTo>
                  <a:pt x="3450" y="10007"/>
                  <a:pt x="3988" y="10373"/>
                  <a:pt x="4460" y="10697"/>
                </a:cubicBezTo>
                <a:cubicBezTo>
                  <a:pt x="4892" y="10991"/>
                  <a:pt x="5261" y="11244"/>
                  <a:pt x="5941" y="11246"/>
                </a:cubicBezTo>
                <a:cubicBezTo>
                  <a:pt x="6620" y="11244"/>
                  <a:pt x="6990" y="10991"/>
                  <a:pt x="7420" y="10697"/>
                </a:cubicBezTo>
                <a:cubicBezTo>
                  <a:pt x="7894" y="10373"/>
                  <a:pt x="8430" y="10007"/>
                  <a:pt x="9323" y="10007"/>
                </a:cubicBezTo>
                <a:cubicBezTo>
                  <a:pt x="9638" y="10007"/>
                  <a:pt x="9870" y="10044"/>
                  <a:pt x="10169" y="10103"/>
                </a:cubicBezTo>
                <a:cubicBezTo>
                  <a:pt x="10280" y="9616"/>
                  <a:pt x="10535" y="9355"/>
                  <a:pt x="10917" y="9263"/>
                </a:cubicBezTo>
                <a:cubicBezTo>
                  <a:pt x="11308" y="9171"/>
                  <a:pt x="11524" y="9140"/>
                  <a:pt x="11895" y="9075"/>
                </a:cubicBezTo>
                <a:cubicBezTo>
                  <a:pt x="11727" y="8988"/>
                  <a:pt x="11487" y="8880"/>
                  <a:pt x="11304" y="8799"/>
                </a:cubicBezTo>
                <a:cubicBezTo>
                  <a:pt x="10409" y="8398"/>
                  <a:pt x="9054" y="7791"/>
                  <a:pt x="9054" y="6215"/>
                </a:cubicBezTo>
                <a:cubicBezTo>
                  <a:pt x="9054" y="5541"/>
                  <a:pt x="9663" y="5312"/>
                  <a:pt x="10271" y="5061"/>
                </a:cubicBezTo>
                <a:lnTo>
                  <a:pt x="10271" y="5061"/>
                </a:lnTo>
                <a:cubicBezTo>
                  <a:pt x="9985" y="5105"/>
                  <a:pt x="9811" y="5187"/>
                  <a:pt x="9472" y="5187"/>
                </a:cubicBezTo>
                <a:cubicBezTo>
                  <a:pt x="8805" y="5187"/>
                  <a:pt x="8739" y="4647"/>
                  <a:pt x="8773" y="4028"/>
                </a:cubicBezTo>
                <a:cubicBezTo>
                  <a:pt x="8787" y="3798"/>
                  <a:pt x="8805" y="3478"/>
                  <a:pt x="8805" y="3039"/>
                </a:cubicBezTo>
                <a:cubicBezTo>
                  <a:pt x="8805" y="439"/>
                  <a:pt x="6795" y="25"/>
                  <a:pt x="593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32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</a:p>
        </p:txBody>
      </p:sp>
      <p:sp>
        <p:nvSpPr>
          <p:cNvPr id="1927" name="Google Shape;1927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HyperText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Markup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Language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(гипертекст 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маркап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600" b="1" i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лэнгуидж</a:t>
            </a:r>
            <a:r>
              <a:rPr lang="ru-RU" sz="1600" b="1" i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) - язык разметки гипертекста. </a:t>
            </a:r>
            <a:r>
              <a:rPr lang="ru-RU" sz="16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Опять разбираемся в сложных терминах. В этой аббревиатуре нам интересно слово "разметка".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Разметка - что это вообще такое? Представь, что ты передаёшь текст по сети. Как сделать в тексте заголовок? Выделить абзац? Подчеркнуть слово? Самый простой вариант - пометить начало и конец выделяемого фрагмента условными метками. Например: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&lt;заголовок&gt;HTML&lt;/заголовок&gt;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&lt;полужирный&gt;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HyperText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Markup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Language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&lt;/полужирный&gt; &lt;курсив&gt;(гипертекст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маркап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 </a:t>
            </a:r>
            <a:r>
              <a:rPr lang="ru-RU" sz="1400" b="1" dirty="0" err="1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лэнгуидж</a:t>
            </a: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)&lt;/курсив&gt; - язык разметки гипертекста.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Это разметка.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Lato" panose="020F0502020204030203" pitchFamily="34" charset="0"/>
                <a:ea typeface="Palanquin Dark"/>
                <a:cs typeface="Lato" panose="020F0502020204030203" pitchFamily="34" charset="0"/>
                <a:sym typeface="Palanquin Dark"/>
              </a:rPr>
              <a:t>HTML позволил создавать документы, в которых были заголовки, абзацы, ссылки, таблицы, картинки и куча всего прочего.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dk1"/>
              </a:solidFill>
              <a:latin typeface="Lato" panose="020F0502020204030203" pitchFamily="34" charset="0"/>
              <a:ea typeface="Palanquin Dark"/>
              <a:cs typeface="Lato" panose="020F0502020204030203" pitchFamily="34" charset="0"/>
              <a:sym typeface="Palanquin Dark"/>
            </a:endParaRPr>
          </a:p>
        </p:txBody>
      </p:sp>
    </p:spTree>
    <p:extLst>
      <p:ext uri="{BB962C8B-B14F-4D97-AF65-F5344CB8AC3E}">
        <p14:creationId xmlns:p14="http://schemas.microsoft.com/office/powerpoint/2010/main" val="30827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42"/>
          <p:cNvGrpSpPr/>
          <p:nvPr/>
        </p:nvGrpSpPr>
        <p:grpSpPr>
          <a:xfrm rot="10800000" flipH="1">
            <a:off x="1801839" y="-1357"/>
            <a:ext cx="5540304" cy="2571750"/>
            <a:chOff x="1965173" y="1246704"/>
            <a:chExt cx="5656257" cy="3031295"/>
          </a:xfrm>
        </p:grpSpPr>
        <p:sp>
          <p:nvSpPr>
            <p:cNvPr id="1298" name="Google Shape;1298;p42"/>
            <p:cNvSpPr/>
            <p:nvPr/>
          </p:nvSpPr>
          <p:spPr>
            <a:xfrm>
              <a:off x="5065666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00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336055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9D1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525599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500" y="106492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FFC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795988" y="1246704"/>
              <a:ext cx="269706" cy="3031295"/>
            </a:xfrm>
            <a:custGeom>
              <a:avLst/>
              <a:gdLst/>
              <a:ahLst/>
              <a:cxnLst/>
              <a:rect l="l" t="t" r="r" b="b"/>
              <a:pathLst>
                <a:path w="9475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474" y="106492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00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3984850" y="1246704"/>
              <a:ext cx="270418" cy="3031295"/>
            </a:xfrm>
            <a:custGeom>
              <a:avLst/>
              <a:gdLst/>
              <a:ahLst/>
              <a:cxnLst/>
              <a:rect l="l" t="t" r="r" b="b"/>
              <a:pathLst>
                <a:path w="9500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3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255239" y="1246704"/>
              <a:ext cx="270389" cy="3031295"/>
            </a:xfrm>
            <a:custGeom>
              <a:avLst/>
              <a:gdLst/>
              <a:ahLst/>
              <a:cxnLst/>
              <a:rect l="l" t="t" r="r" b="b"/>
              <a:pathLst>
                <a:path w="9499" h="106492" extrusionOk="0">
                  <a:moveTo>
                    <a:pt x="0" y="0"/>
                  </a:moveTo>
                  <a:lnTo>
                    <a:pt x="0" y="106492"/>
                  </a:lnTo>
                  <a:lnTo>
                    <a:pt x="9499" y="106492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FFA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5066667" y="1246704"/>
              <a:ext cx="1610920" cy="3031295"/>
            </a:xfrm>
            <a:custGeom>
              <a:avLst/>
              <a:gdLst/>
              <a:ahLst/>
              <a:cxnLst/>
              <a:rect l="l" t="t" r="r" b="b"/>
              <a:pathLst>
                <a:path w="56593" h="106492" extrusionOk="0">
                  <a:moveTo>
                    <a:pt x="23435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565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342778" y="1246704"/>
              <a:ext cx="2278652" cy="3031295"/>
            </a:xfrm>
            <a:custGeom>
              <a:avLst/>
              <a:gdLst/>
              <a:ahLst/>
              <a:cxnLst/>
              <a:rect l="l" t="t" r="r" b="b"/>
              <a:pathLst>
                <a:path w="80051" h="106492" extrusionOk="0">
                  <a:moveTo>
                    <a:pt x="46893" y="0"/>
                  </a:moveTo>
                  <a:lnTo>
                    <a:pt x="0" y="106492"/>
                  </a:lnTo>
                  <a:lnTo>
                    <a:pt x="9700" y="106492"/>
                  </a:lnTo>
                  <a:lnTo>
                    <a:pt x="8005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3852146" y="1246704"/>
              <a:ext cx="943871" cy="3031295"/>
            </a:xfrm>
            <a:custGeom>
              <a:avLst/>
              <a:gdLst/>
              <a:ahLst/>
              <a:cxnLst/>
              <a:rect l="l" t="t" r="r" b="b"/>
              <a:pathLst>
                <a:path w="33159" h="106492" extrusionOk="0">
                  <a:moveTo>
                    <a:pt x="1" y="0"/>
                  </a:moveTo>
                  <a:lnTo>
                    <a:pt x="23459" y="106492"/>
                  </a:lnTo>
                  <a:lnTo>
                    <a:pt x="33159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795988" y="1246704"/>
              <a:ext cx="943159" cy="3031295"/>
            </a:xfrm>
            <a:custGeom>
              <a:avLst/>
              <a:gdLst/>
              <a:ahLst/>
              <a:cxnLst/>
              <a:rect l="l" t="t" r="r" b="b"/>
              <a:pathLst>
                <a:path w="33134" h="106492" extrusionOk="0">
                  <a:moveTo>
                    <a:pt x="1" y="0"/>
                  </a:moveTo>
                  <a:lnTo>
                    <a:pt x="1" y="106492"/>
                  </a:lnTo>
                  <a:lnTo>
                    <a:pt x="9700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965173" y="1246704"/>
              <a:ext cx="2277940" cy="3031295"/>
            </a:xfrm>
            <a:custGeom>
              <a:avLst/>
              <a:gdLst/>
              <a:ahLst/>
              <a:cxnLst/>
              <a:rect l="l" t="t" r="r" b="b"/>
              <a:pathLst>
                <a:path w="80026" h="106492" extrusionOk="0">
                  <a:moveTo>
                    <a:pt x="0" y="0"/>
                  </a:moveTo>
                  <a:lnTo>
                    <a:pt x="70327" y="106492"/>
                  </a:lnTo>
                  <a:lnTo>
                    <a:pt x="80026" y="106492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2908304" y="1246704"/>
              <a:ext cx="1611631" cy="3031295"/>
            </a:xfrm>
            <a:custGeom>
              <a:avLst/>
              <a:gdLst/>
              <a:ahLst/>
              <a:cxnLst/>
              <a:rect l="l" t="t" r="r" b="b"/>
              <a:pathLst>
                <a:path w="56618" h="106492" extrusionOk="0">
                  <a:moveTo>
                    <a:pt x="1" y="0"/>
                  </a:moveTo>
                  <a:lnTo>
                    <a:pt x="46893" y="106492"/>
                  </a:lnTo>
                  <a:lnTo>
                    <a:pt x="56617" y="106492"/>
                  </a:lnTo>
                  <a:lnTo>
                    <a:pt x="3315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2"/>
          <p:cNvSpPr/>
          <p:nvPr/>
        </p:nvSpPr>
        <p:spPr>
          <a:xfrm>
            <a:off x="4067238" y="3514588"/>
            <a:ext cx="1009500" cy="1009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2"/>
          <p:cNvSpPr txBox="1">
            <a:spLocks noGrp="1"/>
          </p:cNvSpPr>
          <p:nvPr>
            <p:ph type="title"/>
          </p:nvPr>
        </p:nvSpPr>
        <p:spPr>
          <a:xfrm>
            <a:off x="2119288" y="1867788"/>
            <a:ext cx="49128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HTML</a:t>
            </a:r>
          </a:p>
        </p:txBody>
      </p:sp>
      <p:sp>
        <p:nvSpPr>
          <p:cNvPr id="1312" name="Google Shape;1312;p42"/>
          <p:cNvSpPr txBox="1">
            <a:spLocks noGrp="1"/>
          </p:cNvSpPr>
          <p:nvPr>
            <p:ph type="subTitle" idx="1"/>
          </p:nvPr>
        </p:nvSpPr>
        <p:spPr>
          <a:xfrm>
            <a:off x="2119288" y="2818313"/>
            <a:ext cx="4912800" cy="4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понятия: теги и атрибуты</a:t>
            </a:r>
          </a:p>
        </p:txBody>
      </p:sp>
      <p:sp>
        <p:nvSpPr>
          <p:cNvPr id="1313" name="Google Shape;1313;p42"/>
          <p:cNvSpPr txBox="1">
            <a:spLocks noGrp="1"/>
          </p:cNvSpPr>
          <p:nvPr>
            <p:ph type="title" idx="2"/>
          </p:nvPr>
        </p:nvSpPr>
        <p:spPr>
          <a:xfrm>
            <a:off x="4099638" y="3762544"/>
            <a:ext cx="944700" cy="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day You Thank Your Teachers! by Slidesgo">
  <a:themeElements>
    <a:clrScheme name="Simple Light">
      <a:dk1>
        <a:srgbClr val="ECECEC"/>
      </a:dk1>
      <a:lt1>
        <a:srgbClr val="313030"/>
      </a:lt1>
      <a:dk2>
        <a:srgbClr val="ECECEC"/>
      </a:dk2>
      <a:lt2>
        <a:srgbClr val="D84A4A"/>
      </a:lt2>
      <a:accent1>
        <a:srgbClr val="ECD679"/>
      </a:accent1>
      <a:accent2>
        <a:srgbClr val="DB7D58"/>
      </a:accent2>
      <a:accent3>
        <a:srgbClr val="67A0AC"/>
      </a:accent3>
      <a:accent4>
        <a:srgbClr val="579A70"/>
      </a:accent4>
      <a:accent5>
        <a:srgbClr val="5F4BA8"/>
      </a:accent5>
      <a:accent6>
        <a:srgbClr val="CAACCF"/>
      </a:accent6>
      <a:hlink>
        <a:srgbClr val="ECEC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3964</Words>
  <Application>Microsoft Office PowerPoint</Application>
  <PresentationFormat>Экран (16:9)</PresentationFormat>
  <Paragraphs>517</Paragraphs>
  <Slides>71</Slides>
  <Notes>71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8" baseType="lpstr">
      <vt:lpstr>Arial</vt:lpstr>
      <vt:lpstr>Luckiest Guy</vt:lpstr>
      <vt:lpstr>Roboto Condensed Light</vt:lpstr>
      <vt:lpstr>Lato</vt:lpstr>
      <vt:lpstr>Palanquin Dark</vt:lpstr>
      <vt:lpstr>Work Sans</vt:lpstr>
      <vt:lpstr>Today You Thank Your Teachers! by Slidesgo</vt:lpstr>
      <vt:lpstr>WEB-ПРОГРАММИРОВАНИЕ  HTML &amp; CSS</vt:lpstr>
      <vt:lpstr>ЧТО МЫ СЕГОДНЯ ИЗУЧИМ</vt:lpstr>
      <vt:lpstr>Введение в веб-разработку</vt:lpstr>
      <vt:lpstr>История интернета</vt:lpstr>
      <vt:lpstr>URL</vt:lpstr>
      <vt:lpstr>HTTP</vt:lpstr>
      <vt:lpstr>HTTP</vt:lpstr>
      <vt:lpstr>HTML</vt:lpstr>
      <vt:lpstr>HTML</vt:lpstr>
      <vt:lpstr>HTML</vt:lpstr>
      <vt:lpstr>ЗАДАНИЕ</vt:lpstr>
      <vt:lpstr>Теги</vt:lpstr>
      <vt:lpstr> Двойные теги </vt:lpstr>
      <vt:lpstr>Одинарные теги</vt:lpstr>
      <vt:lpstr>Вложенность тегов</vt:lpstr>
      <vt:lpstr>Атрибуты</vt:lpstr>
      <vt:lpstr>Атрибуты</vt:lpstr>
      <vt:lpstr> Особенности интерпретации HTML </vt:lpstr>
      <vt:lpstr> Перенос строки только через тег </vt:lpstr>
      <vt:lpstr>Несколько пробелов, идущих подряд, считаются за один</vt:lpstr>
      <vt:lpstr> Произвольный регистр </vt:lpstr>
      <vt:lpstr> Перенос строки в теге </vt:lpstr>
      <vt:lpstr>Структура HTML-документа </vt:lpstr>
      <vt:lpstr>Структура HTML-документа</vt:lpstr>
      <vt:lpstr>&lt;!DOCTYPE&gt;</vt:lpstr>
      <vt:lpstr>&lt;html&gt;</vt:lpstr>
      <vt:lpstr>&lt;head&gt;</vt:lpstr>
      <vt:lpstr>&lt;body&gt;</vt:lpstr>
      <vt:lpstr>Редакторы кода</vt:lpstr>
      <vt:lpstr>Notepad++</vt:lpstr>
      <vt:lpstr>Sublime Text</vt:lpstr>
      <vt:lpstr>Atom</vt:lpstr>
      <vt:lpstr>Visual Studio Code</vt:lpstr>
      <vt:lpstr>WebStorm</vt:lpstr>
      <vt:lpstr>СПАСИБО!</vt:lpstr>
      <vt:lpstr>WEB-ПРОГРАММИРОВАНИЕ  HTML &amp; CSS 3 занятие</vt:lpstr>
      <vt:lpstr>ЧТО МЫ СЕГОДНЯ ИЗУЧИМ</vt:lpstr>
      <vt:lpstr>Элементы и их виды</vt:lpstr>
      <vt:lpstr>Элементы и их виды</vt:lpstr>
      <vt:lpstr>Блочные элементы</vt:lpstr>
      <vt:lpstr>Строчные элементы</vt:lpstr>
      <vt:lpstr>Если ты запомнишь только одну вещь из этого раздела, запомни, что:</vt:lpstr>
      <vt:lpstr>Списки</vt:lpstr>
      <vt:lpstr> Списки </vt:lpstr>
      <vt:lpstr>Маркированный</vt:lpstr>
      <vt:lpstr>Нумерованный</vt:lpstr>
      <vt:lpstr>Список определений</vt:lpstr>
      <vt:lpstr>Вложенные списки</vt:lpstr>
      <vt:lpstr>Презентация PowerPoint</vt:lpstr>
      <vt:lpstr>ЗАДАНИЕ</vt:lpstr>
      <vt:lpstr>Изображения и видео</vt:lpstr>
      <vt:lpstr>Изображения</vt:lpstr>
      <vt:lpstr>Изображения</vt:lpstr>
      <vt:lpstr>Семантичные изображения с подписью в HTML 5</vt:lpstr>
      <vt:lpstr>Семантичные изображения с подписью в HTML 5</vt:lpstr>
      <vt:lpstr>ЗАДАНИЕ</vt:lpstr>
      <vt:lpstr>Видео</vt:lpstr>
      <vt:lpstr>Видео</vt:lpstr>
      <vt:lpstr>ЗАДАНИЕ</vt:lpstr>
      <vt:lpstr>Адреса, ссылки и якоря</vt:lpstr>
      <vt:lpstr>Ссылки и адреса</vt:lpstr>
      <vt:lpstr>Абсолютные адреса</vt:lpstr>
      <vt:lpstr>Абсолютные адреса</vt:lpstr>
      <vt:lpstr>Относительные адреса</vt:lpstr>
      <vt:lpstr>Пример использования относительного адреса</vt:lpstr>
      <vt:lpstr>Относительные адреса</vt:lpstr>
      <vt:lpstr>Используй. Относительные. Ссылки.</vt:lpstr>
      <vt:lpstr>Используй. Относительные. Ссылки.</vt:lpstr>
      <vt:lpstr>Якоря</vt:lpstr>
      <vt:lpstr> Задание на ссылки 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WEB-ПРОГРАММИРОВАНИЕ  Зайцев Даниил Николаевич</dc:title>
  <cp:lastModifiedBy>Admin</cp:lastModifiedBy>
  <cp:revision>37</cp:revision>
  <dcterms:modified xsi:type="dcterms:W3CDTF">2022-02-07T06:36:37Z</dcterms:modified>
</cp:coreProperties>
</file>