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5" r:id="rId3"/>
    <p:sldId id="266" r:id="rId4"/>
    <p:sldId id="264" r:id="rId5"/>
    <p:sldId id="267" r:id="rId6"/>
    <p:sldId id="268" r:id="rId7"/>
    <p:sldId id="269" r:id="rId8"/>
    <p:sldId id="270" r:id="rId9"/>
    <p:sldId id="271" r:id="rId10"/>
    <p:sldId id="260" r:id="rId11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-564" y="-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BBF564-DD50-4DF2-88B2-C3753DC50443}" type="datetimeFigureOut">
              <a:rPr lang="en-US" smtClean="0"/>
              <a:t>11/23/2016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CD7207-DEF1-4CF6-AB40-B51538CF4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272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AAC40-7941-41AB-BF3B-8AB0C9C53B5D}" type="datetimeFigureOut">
              <a:rPr lang="en-US" smtClean="0"/>
              <a:pPr/>
              <a:t>11/23/2016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E55E8-F8E4-4D77-BFDC-EB91F184E0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AAC40-7941-41AB-BF3B-8AB0C9C53B5D}" type="datetimeFigureOut">
              <a:rPr lang="en-US" smtClean="0"/>
              <a:pPr/>
              <a:t>11/23/2016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E55E8-F8E4-4D77-BFDC-EB91F184E0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AAC40-7941-41AB-BF3B-8AB0C9C53B5D}" type="datetimeFigureOut">
              <a:rPr lang="en-US" smtClean="0"/>
              <a:pPr/>
              <a:t>11/23/2016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E55E8-F8E4-4D77-BFDC-EB91F184E0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AAC40-7941-41AB-BF3B-8AB0C9C53B5D}" type="datetimeFigureOut">
              <a:rPr lang="en-US" smtClean="0"/>
              <a:pPr/>
              <a:t>11/23/2016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E55E8-F8E4-4D77-BFDC-EB91F184E0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AAC40-7941-41AB-BF3B-8AB0C9C53B5D}" type="datetimeFigureOut">
              <a:rPr lang="en-US" smtClean="0"/>
              <a:pPr/>
              <a:t>11/23/2016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E55E8-F8E4-4D77-BFDC-EB91F184E0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AAC40-7941-41AB-BF3B-8AB0C9C53B5D}" type="datetimeFigureOut">
              <a:rPr lang="en-US" smtClean="0"/>
              <a:pPr/>
              <a:t>11/23/2016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E55E8-F8E4-4D77-BFDC-EB91F184E0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AAC40-7941-41AB-BF3B-8AB0C9C53B5D}" type="datetimeFigureOut">
              <a:rPr lang="en-US" smtClean="0"/>
              <a:pPr/>
              <a:t>11/23/2016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E55E8-F8E4-4D77-BFDC-EB91F184E0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AAC40-7941-41AB-BF3B-8AB0C9C53B5D}" type="datetimeFigureOut">
              <a:rPr lang="en-US" smtClean="0"/>
              <a:pPr/>
              <a:t>11/23/2016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E55E8-F8E4-4D77-BFDC-EB91F184E0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AAC40-7941-41AB-BF3B-8AB0C9C53B5D}" type="datetimeFigureOut">
              <a:rPr lang="en-US" smtClean="0"/>
              <a:pPr/>
              <a:t>11/23/2016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E55E8-F8E4-4D77-BFDC-EB91F184E0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AAC40-7941-41AB-BF3B-8AB0C9C53B5D}" type="datetimeFigureOut">
              <a:rPr lang="en-US" smtClean="0"/>
              <a:pPr/>
              <a:t>11/23/2016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E55E8-F8E4-4D77-BFDC-EB91F184E0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AAC40-7941-41AB-BF3B-8AB0C9C53B5D}" type="datetimeFigureOut">
              <a:rPr lang="en-US" smtClean="0"/>
              <a:pPr/>
              <a:t>11/23/2016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E55E8-F8E4-4D77-BFDC-EB91F184E0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0AAC40-7941-41AB-BF3B-8AB0C9C53B5D}" type="datetimeFigureOut">
              <a:rPr lang="en-US" smtClean="0"/>
              <a:pPr/>
              <a:t>11/23/2016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EE55E8-F8E4-4D77-BFDC-EB91F184E05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95736" y="771550"/>
            <a:ext cx="6718998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ID" sz="5400" dirty="0" smtClean="0">
                <a:ln w="0"/>
                <a:solidFill>
                  <a:schemeClr val="tx2">
                    <a:lumMod val="7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REDIS</a:t>
            </a:r>
            <a:endParaRPr lang="en-ID" sz="5400" dirty="0" smtClean="0">
              <a:ln w="0"/>
              <a:solidFill>
                <a:schemeClr val="tx2">
                  <a:lumMod val="75000"/>
                </a:schemeClr>
              </a:solidFill>
              <a:effectLst>
                <a:reflection blurRad="6350" stA="53000" endA="300" endPos="35500" dir="5400000" sy="-90000" algn="bl" rotWithShape="0"/>
              </a:effectLst>
            </a:endParaRPr>
          </a:p>
          <a:p>
            <a:pPr algn="ctr"/>
            <a:r>
              <a:rPr lang="en-US" sz="5400" b="0" cap="none" spc="0" dirty="0" smtClean="0">
                <a:ln w="0"/>
                <a:solidFill>
                  <a:schemeClr val="tx2">
                    <a:lumMod val="7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Key store / value</a:t>
            </a:r>
            <a:endParaRPr lang="en-US" sz="5400" b="0" cap="none" spc="0" dirty="0">
              <a:ln w="0"/>
              <a:solidFill>
                <a:schemeClr val="tx2">
                  <a:lumMod val="75000"/>
                </a:schemeClr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11960" y="2525876"/>
            <a:ext cx="35414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sz="1600" b="1" dirty="0" smtClean="0"/>
          </a:p>
          <a:p>
            <a:pPr>
              <a:lnSpc>
                <a:spcPct val="150000"/>
              </a:lnSpc>
            </a:pPr>
            <a:r>
              <a:rPr lang="en-US" sz="1600" b="1" dirty="0" err="1" smtClean="0"/>
              <a:t>As’ary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Ramadhan</a:t>
            </a:r>
            <a:r>
              <a:rPr lang="en-US" sz="1600" b="1" dirty="0" smtClean="0"/>
              <a:t> (391236)</a:t>
            </a:r>
            <a:endParaRPr lang="en-US" sz="1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2514600" y="2419350"/>
            <a:ext cx="388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rial" pitchFamily="34" charset="0"/>
                <a:cs typeface="Arial" pitchFamily="34" charset="0"/>
              </a:rPr>
              <a:t>THANK YOU</a:t>
            </a:r>
            <a:endParaRPr lang="en-US" sz="36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051" name="Picture 3" descr="D:\SEMUA YANG PATEN ADA DISINI\logo ugm BAKUI\akarjulang_biru_transp (1) - Copy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00800" y="1200150"/>
            <a:ext cx="2375126" cy="3194050"/>
          </a:xfrm>
          <a:prstGeom prst="rect">
            <a:avLst/>
          </a:prstGeom>
          <a:noFill/>
        </p:spPr>
      </p:pic>
      <p:cxnSp>
        <p:nvCxnSpPr>
          <p:cNvPr id="22" name="Straight Connector 21"/>
          <p:cNvCxnSpPr/>
          <p:nvPr/>
        </p:nvCxnSpPr>
        <p:spPr>
          <a:xfrm>
            <a:off x="6172200" y="1276350"/>
            <a:ext cx="0" cy="2743200"/>
          </a:xfrm>
          <a:prstGeom prst="line">
            <a:avLst/>
          </a:prstGeom>
          <a:ln w="38100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21783" y="207858"/>
            <a:ext cx="2190343" cy="530915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ID" sz="3000" b="1" dirty="0" smtClean="0">
                <a:ln/>
                <a:solidFill>
                  <a:schemeClr val="accent3"/>
                </a:solidFill>
                <a:latin typeface="Quicksand-Regular"/>
              </a:rPr>
              <a:t>Data Model</a:t>
            </a:r>
            <a:endParaRPr lang="en-ID" sz="3000" b="1" dirty="0">
              <a:ln/>
              <a:solidFill>
                <a:schemeClr val="accent3"/>
              </a:solidFill>
              <a:latin typeface="Quicksand-Regular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614911" y="195486"/>
            <a:ext cx="837409" cy="377026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ID" sz="2000" b="1" dirty="0" err="1" smtClean="0">
                <a:ln/>
                <a:solidFill>
                  <a:schemeClr val="accent3"/>
                </a:solidFill>
                <a:latin typeface="Quicksand-Regular"/>
              </a:rPr>
              <a:t>Redis</a:t>
            </a:r>
            <a:endParaRPr lang="en-ID" sz="2000" b="1" dirty="0">
              <a:ln/>
              <a:solidFill>
                <a:schemeClr val="accent3"/>
              </a:solidFill>
              <a:latin typeface="Quicksand-Regular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145380"/>
              </p:ext>
            </p:extLst>
          </p:nvPr>
        </p:nvGraphicFramePr>
        <p:xfrm>
          <a:off x="467544" y="843558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/>
                <a:gridCol w="2520280"/>
                <a:gridCol w="1512168"/>
                <a:gridCol w="112744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Keys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Title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S.Description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Priority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Tugas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Kelompk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Redis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Tugas</a:t>
                      </a:r>
                      <a:r>
                        <a:rPr lang="en-US" dirty="0" smtClean="0"/>
                        <a:t> Kelompok2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Redis2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421783" y="2427734"/>
            <a:ext cx="1648528" cy="377026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ID" sz="2000" b="1" dirty="0" err="1" smtClean="0">
                <a:ln/>
                <a:solidFill>
                  <a:schemeClr val="accent3"/>
                </a:solidFill>
                <a:latin typeface="Quicksand-Regular"/>
              </a:rPr>
              <a:t>Redis</a:t>
            </a:r>
            <a:r>
              <a:rPr lang="en-ID" sz="2000" b="1" dirty="0" smtClean="0">
                <a:ln/>
                <a:solidFill>
                  <a:schemeClr val="accent3"/>
                </a:solidFill>
                <a:latin typeface="Quicksand-Regular"/>
              </a:rPr>
              <a:t> Model</a:t>
            </a:r>
            <a:endParaRPr lang="en-ID" sz="2000" b="1" dirty="0">
              <a:ln/>
              <a:solidFill>
                <a:schemeClr val="accent3"/>
              </a:solidFill>
              <a:latin typeface="Quicksand-Regular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30271" y="2828788"/>
            <a:ext cx="33629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SET </a:t>
            </a:r>
            <a:r>
              <a:rPr lang="en-US" dirty="0" err="1" smtClean="0"/>
              <a:t>task:Tugas</a:t>
            </a:r>
            <a:r>
              <a:rPr lang="en-US" dirty="0" smtClean="0"/>
              <a:t> </a:t>
            </a:r>
            <a:r>
              <a:rPr lang="en-US" dirty="0" err="1" smtClean="0"/>
              <a:t>Kelompok</a:t>
            </a:r>
            <a:r>
              <a:rPr lang="en-US" dirty="0" smtClean="0"/>
              <a:t> -- &gt; [T0] 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00019" y="3579862"/>
            <a:ext cx="635533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HASH </a:t>
            </a:r>
            <a:r>
              <a:rPr lang="en-US" dirty="0" smtClean="0"/>
              <a:t>task:T0 </a:t>
            </a:r>
            <a:r>
              <a:rPr lang="en-US" dirty="0"/>
              <a:t>{'title</a:t>
            </a:r>
            <a:r>
              <a:rPr lang="en-US" dirty="0" smtClean="0"/>
              <a:t>':</a:t>
            </a:r>
            <a:r>
              <a:rPr lang="en-US" dirty="0" err="1" smtClean="0"/>
              <a:t>Tugas</a:t>
            </a:r>
            <a:r>
              <a:rPr lang="en-US" dirty="0" smtClean="0"/>
              <a:t> Kelompok,</a:t>
            </a:r>
            <a:r>
              <a:rPr lang="en-US" dirty="0"/>
              <a:t>'shortdesc</a:t>
            </a:r>
            <a:r>
              <a:rPr lang="en-US" dirty="0" smtClean="0"/>
              <a:t>':Redis,</a:t>
            </a:r>
            <a:r>
              <a:rPr lang="en-US" dirty="0"/>
              <a:t>'priority</a:t>
            </a:r>
            <a:r>
              <a:rPr lang="en-US" dirty="0" smtClean="0"/>
              <a:t>':1}</a:t>
            </a:r>
            <a:endParaRPr lang="en-US" dirty="0"/>
          </a:p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39552" y="3075806"/>
            <a:ext cx="34799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SET </a:t>
            </a:r>
            <a:r>
              <a:rPr lang="en-US" dirty="0" err="1" smtClean="0"/>
              <a:t>task:Tugas</a:t>
            </a:r>
            <a:r>
              <a:rPr lang="en-US" dirty="0" smtClean="0"/>
              <a:t> Kelompok1 -- &gt; [T1] 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67544" y="3869635"/>
            <a:ext cx="658936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HASH </a:t>
            </a:r>
            <a:r>
              <a:rPr lang="en-US" dirty="0" smtClean="0"/>
              <a:t>task:T1 </a:t>
            </a:r>
            <a:r>
              <a:rPr lang="en-US" dirty="0"/>
              <a:t>{'title</a:t>
            </a:r>
            <a:r>
              <a:rPr lang="en-US" dirty="0" smtClean="0"/>
              <a:t>':</a:t>
            </a:r>
            <a:r>
              <a:rPr lang="en-US" dirty="0" err="1" smtClean="0"/>
              <a:t>Tugas</a:t>
            </a:r>
            <a:r>
              <a:rPr lang="en-US" dirty="0" smtClean="0"/>
              <a:t> Kelompok2,</a:t>
            </a:r>
            <a:r>
              <a:rPr lang="en-US" dirty="0"/>
              <a:t>'shortdesc</a:t>
            </a:r>
            <a:r>
              <a:rPr lang="en-US" dirty="0" smtClean="0"/>
              <a:t>':Redis2,</a:t>
            </a:r>
            <a:r>
              <a:rPr lang="en-US" dirty="0"/>
              <a:t>'priority</a:t>
            </a:r>
            <a:r>
              <a:rPr lang="en-US" dirty="0" smtClean="0"/>
              <a:t>':1}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447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21783" y="207858"/>
            <a:ext cx="3203441" cy="530915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ID" sz="3000" b="1" dirty="0" smtClean="0">
                <a:ln/>
                <a:solidFill>
                  <a:schemeClr val="accent3"/>
                </a:solidFill>
                <a:latin typeface="Quicksand-Regular"/>
              </a:rPr>
              <a:t>Data Model.(</a:t>
            </a:r>
            <a:r>
              <a:rPr lang="en-ID" sz="2400" b="1" dirty="0" err="1" smtClean="0">
                <a:ln/>
                <a:solidFill>
                  <a:schemeClr val="accent3"/>
                </a:solidFill>
                <a:latin typeface="Quicksand-Regular"/>
              </a:rPr>
              <a:t>cont</a:t>
            </a:r>
            <a:r>
              <a:rPr lang="en-ID" sz="3000" b="1" dirty="0" smtClean="0">
                <a:ln/>
                <a:solidFill>
                  <a:schemeClr val="accent3"/>
                </a:solidFill>
                <a:latin typeface="Quicksand-Regular"/>
              </a:rPr>
              <a:t>)</a:t>
            </a:r>
            <a:endParaRPr lang="en-ID" sz="3000" b="1" dirty="0">
              <a:ln/>
              <a:solidFill>
                <a:schemeClr val="accent3"/>
              </a:solidFill>
              <a:latin typeface="Quicksand-Regular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1782" y="1338322"/>
            <a:ext cx="64544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Redis</a:t>
            </a:r>
            <a:r>
              <a:rPr lang="en-US" dirty="0" smtClean="0"/>
              <a:t> HASH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 </a:t>
            </a:r>
            <a:r>
              <a:rPr lang="en-US" dirty="0" err="1" smtClean="0"/>
              <a:t>merepresentasikan</a:t>
            </a:r>
            <a:r>
              <a:rPr lang="en-US" dirty="0" smtClean="0"/>
              <a:t> object </a:t>
            </a:r>
            <a:r>
              <a:rPr lang="en-US" dirty="0" err="1" smtClean="0"/>
              <a:t>dengan</a:t>
            </a:r>
            <a:r>
              <a:rPr lang="en-US" dirty="0" smtClean="0"/>
              <a:t> multiple key -(dictionary)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11560" y="1923678"/>
            <a:ext cx="41764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{</a:t>
            </a:r>
          </a:p>
          <a:p>
            <a:r>
              <a:rPr lang="en-US" dirty="0" smtClean="0"/>
              <a:t>        ‘ Keys’:T0</a:t>
            </a:r>
          </a:p>
          <a:p>
            <a:r>
              <a:rPr lang="en-US" dirty="0" smtClean="0"/>
              <a:t>         ‘Title’: </a:t>
            </a:r>
            <a:r>
              <a:rPr lang="en-US" dirty="0" err="1" smtClean="0"/>
              <a:t>Tugas</a:t>
            </a:r>
            <a:r>
              <a:rPr lang="en-US" dirty="0" smtClean="0"/>
              <a:t> </a:t>
            </a:r>
            <a:r>
              <a:rPr lang="en-US" dirty="0" err="1" smtClean="0"/>
              <a:t>Kelompok</a:t>
            </a:r>
            <a:endParaRPr lang="en-US" dirty="0" smtClean="0"/>
          </a:p>
          <a:p>
            <a:r>
              <a:rPr lang="en-US" dirty="0" smtClean="0"/>
              <a:t>         ‘Short’ Description: </a:t>
            </a:r>
            <a:r>
              <a:rPr lang="en-US" dirty="0" err="1" smtClean="0"/>
              <a:t>Redis</a:t>
            </a:r>
            <a:endParaRPr lang="en-US" dirty="0" smtClean="0"/>
          </a:p>
          <a:p>
            <a:r>
              <a:rPr lang="en-US" dirty="0" smtClean="0"/>
              <a:t>         ‘</a:t>
            </a:r>
            <a:r>
              <a:rPr lang="en-US" dirty="0" err="1" smtClean="0"/>
              <a:t>Periority</a:t>
            </a:r>
            <a:r>
              <a:rPr lang="en-US" dirty="0" smtClean="0"/>
              <a:t>’: 1</a:t>
            </a:r>
            <a:endParaRPr lang="en-US" dirty="0"/>
          </a:p>
          <a:p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108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0798" y="1231060"/>
            <a:ext cx="8631682" cy="68480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just"/>
            <a:r>
              <a:rPr lang="en-US" sz="2000" dirty="0" err="1" smtClean="0"/>
              <a:t>Menyimpan</a:t>
            </a:r>
            <a:r>
              <a:rPr lang="en-US" sz="2000" dirty="0" smtClean="0"/>
              <a:t> value </a:t>
            </a:r>
            <a:r>
              <a:rPr lang="en-US" sz="2000" dirty="0" err="1" smtClean="0"/>
              <a:t>pada</a:t>
            </a:r>
            <a:r>
              <a:rPr lang="en-US" sz="2000" dirty="0" smtClean="0"/>
              <a:t> </a:t>
            </a:r>
            <a:r>
              <a:rPr lang="en-US" sz="2000" dirty="0" err="1" smtClean="0"/>
              <a:t>Redis</a:t>
            </a:r>
            <a:r>
              <a:rPr lang="en-US" sz="2000" dirty="0" smtClean="0"/>
              <a:t> Hash </a:t>
            </a:r>
            <a:r>
              <a:rPr lang="en-US" sz="2000" dirty="0" err="1" smtClean="0"/>
              <a:t>merupakan</a:t>
            </a:r>
            <a:r>
              <a:rPr lang="en-US" sz="2000" dirty="0" smtClean="0"/>
              <a:t> mapping </a:t>
            </a:r>
            <a:r>
              <a:rPr lang="en-US" sz="2000" dirty="0" err="1" smtClean="0"/>
              <a:t>dari</a:t>
            </a:r>
            <a:r>
              <a:rPr lang="en-US" sz="2000" dirty="0" smtClean="0"/>
              <a:t> keys </a:t>
            </a:r>
            <a:r>
              <a:rPr lang="en-US" sz="2000" dirty="0" err="1" smtClean="0"/>
              <a:t>ke</a:t>
            </a:r>
            <a:r>
              <a:rPr lang="en-US" sz="2000" dirty="0" smtClean="0"/>
              <a:t> values. Value yang </a:t>
            </a:r>
            <a:r>
              <a:rPr lang="en-US" sz="2000" dirty="0" err="1" smtClean="0"/>
              <a:t>dapat</a:t>
            </a:r>
            <a:r>
              <a:rPr lang="en-US" sz="2000" dirty="0" smtClean="0"/>
              <a:t> </a:t>
            </a:r>
            <a:r>
              <a:rPr lang="en-US" sz="2000" dirty="0" err="1" smtClean="0"/>
              <a:t>disimpan</a:t>
            </a:r>
            <a:r>
              <a:rPr lang="en-US" sz="2000" dirty="0" smtClean="0"/>
              <a:t> </a:t>
            </a:r>
            <a:r>
              <a:rPr lang="en-US" sz="2000" dirty="0" err="1" smtClean="0"/>
              <a:t>pada</a:t>
            </a:r>
            <a:r>
              <a:rPr lang="en-US" sz="2000" dirty="0" smtClean="0"/>
              <a:t> </a:t>
            </a:r>
            <a:r>
              <a:rPr lang="en-US" sz="2000" dirty="0" err="1" smtClean="0"/>
              <a:t>redis</a:t>
            </a:r>
            <a:r>
              <a:rPr lang="en-US" sz="2000" dirty="0" smtClean="0"/>
              <a:t> hash </a:t>
            </a:r>
            <a:r>
              <a:rPr lang="en-US" sz="2000" dirty="0" err="1" smtClean="0"/>
              <a:t>berupa</a:t>
            </a:r>
            <a:r>
              <a:rPr lang="en-US" sz="2000" dirty="0" smtClean="0"/>
              <a:t> string.</a:t>
            </a:r>
            <a:r>
              <a:rPr lang="en-US" sz="2000" dirty="0" smtClean="0"/>
              <a:t> </a:t>
            </a:r>
            <a:endParaRPr lang="en-US" sz="2000" dirty="0"/>
          </a:p>
        </p:txBody>
      </p:sp>
      <p:sp>
        <p:nvSpPr>
          <p:cNvPr id="3" name="Rectangle 2"/>
          <p:cNvSpPr/>
          <p:nvPr/>
        </p:nvSpPr>
        <p:spPr>
          <a:xfrm>
            <a:off x="291699" y="672683"/>
            <a:ext cx="2508315" cy="530915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3000" b="1" dirty="0" err="1" smtClean="0">
                <a:ln/>
                <a:solidFill>
                  <a:schemeClr val="accent3"/>
                </a:solidFill>
              </a:rPr>
              <a:t>Redis</a:t>
            </a:r>
            <a:r>
              <a:rPr lang="en-US" sz="3000" b="1" dirty="0" smtClean="0">
                <a:ln/>
                <a:solidFill>
                  <a:schemeClr val="accent3"/>
                </a:solidFill>
              </a:rPr>
              <a:t> Mapping</a:t>
            </a:r>
            <a:endParaRPr lang="en-US" sz="3000" b="1" dirty="0">
              <a:ln/>
              <a:solidFill>
                <a:schemeClr val="accent3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2643758"/>
            <a:ext cx="2228850" cy="2043113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3432914"/>
              </p:ext>
            </p:extLst>
          </p:nvPr>
        </p:nvGraphicFramePr>
        <p:xfrm>
          <a:off x="395536" y="220091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136"/>
                <a:gridCol w="487186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HMSET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Meyimpan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dan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mengambil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redis</a:t>
                      </a:r>
                      <a:r>
                        <a:rPr lang="en-US" baseline="0" dirty="0" smtClean="0"/>
                        <a:t> dictionary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7785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483518"/>
            <a:ext cx="3384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Proses CRUD</a:t>
            </a:r>
            <a:endParaRPr lang="en-US" sz="2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3057172"/>
              </p:ext>
            </p:extLst>
          </p:nvPr>
        </p:nvGraphicFramePr>
        <p:xfrm>
          <a:off x="467544" y="1059582"/>
          <a:ext cx="5328592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2148"/>
                <a:gridCol w="3996444"/>
              </a:tblGrid>
              <a:tr h="268074">
                <a:tc>
                  <a:txBody>
                    <a:bodyPr/>
                    <a:lstStyle/>
                    <a:p>
                      <a:r>
                        <a:rPr lang="en-US" dirty="0" smtClean="0"/>
                        <a:t>Command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Proses</a:t>
                      </a:r>
                      <a:r>
                        <a:rPr lang="en-US" baseline="0" dirty="0" smtClean="0"/>
                        <a:t> yang </a:t>
                      </a:r>
                      <a:r>
                        <a:rPr lang="en-US" baseline="0" dirty="0" err="1" smtClean="0"/>
                        <a:t>dilalukan</a:t>
                      </a:r>
                      <a:endParaRPr lang="en-US" dirty="0"/>
                    </a:p>
                  </a:txBody>
                  <a:tcPr/>
                </a:tc>
              </a:tr>
              <a:tr h="46270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Fetch</a:t>
                      </a:r>
                      <a:r>
                        <a:rPr lang="en-US" baseline="0" dirty="0" smtClean="0"/>
                        <a:t> data yang </a:t>
                      </a:r>
                      <a:r>
                        <a:rPr lang="en-US" baseline="0" dirty="0" err="1" smtClean="0"/>
                        <a:t>tersimpan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pada</a:t>
                      </a:r>
                      <a:r>
                        <a:rPr lang="en-US" baseline="0" dirty="0" smtClean="0"/>
                        <a:t> key yang </a:t>
                      </a:r>
                      <a:r>
                        <a:rPr lang="en-US" baseline="0" dirty="0" err="1" smtClean="0"/>
                        <a:t>diberikan</a:t>
                      </a:r>
                      <a:endParaRPr lang="en-US" dirty="0"/>
                    </a:p>
                  </a:txBody>
                  <a:tcPr/>
                </a:tc>
              </a:tr>
              <a:tr h="46270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Sets </a:t>
                      </a:r>
                      <a:r>
                        <a:rPr lang="en-US" dirty="0" err="1" smtClean="0"/>
                        <a:t>nilai</a:t>
                      </a:r>
                      <a:r>
                        <a:rPr lang="en-US" dirty="0" smtClean="0"/>
                        <a:t> yang </a:t>
                      </a:r>
                      <a:r>
                        <a:rPr lang="en-US" dirty="0" err="1" smtClean="0"/>
                        <a:t>tersimpan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pada</a:t>
                      </a:r>
                      <a:r>
                        <a:rPr lang="en-US" dirty="0" smtClean="0"/>
                        <a:t> key yang </a:t>
                      </a:r>
                      <a:r>
                        <a:rPr lang="en-US" dirty="0" err="1" smtClean="0"/>
                        <a:t>diberikan</a:t>
                      </a:r>
                      <a:endParaRPr lang="en-US" dirty="0"/>
                    </a:p>
                  </a:txBody>
                  <a:tcPr/>
                </a:tc>
              </a:tr>
              <a:tr h="46270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Menghapus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nilai</a:t>
                      </a:r>
                      <a:r>
                        <a:rPr lang="en-US" dirty="0" smtClean="0"/>
                        <a:t> yang </a:t>
                      </a:r>
                      <a:r>
                        <a:rPr lang="en-US" dirty="0" err="1" smtClean="0"/>
                        <a:t>tersimpan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pada</a:t>
                      </a:r>
                      <a:r>
                        <a:rPr lang="en-US" dirty="0" smtClean="0"/>
                        <a:t> key yang </a:t>
                      </a:r>
                      <a:r>
                        <a:rPr lang="en-US" dirty="0" err="1" smtClean="0"/>
                        <a:t>diberikan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6557" y="2602781"/>
            <a:ext cx="2675923" cy="1841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9115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4048" y="195486"/>
            <a:ext cx="3384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3"/>
                </a:solidFill>
              </a:rPr>
              <a:t>Proses CRUD (.</a:t>
            </a:r>
            <a:r>
              <a:rPr lang="en-US" sz="2400" dirty="0" err="1" smtClean="0">
                <a:solidFill>
                  <a:schemeClr val="accent3"/>
                </a:solidFill>
              </a:rPr>
              <a:t>cont</a:t>
            </a:r>
            <a:r>
              <a:rPr lang="en-US" sz="2400" dirty="0" smtClean="0">
                <a:solidFill>
                  <a:schemeClr val="accent3"/>
                </a:solidFill>
              </a:rPr>
              <a:t>)</a:t>
            </a:r>
            <a:endParaRPr lang="en-US" sz="2400" dirty="0">
              <a:solidFill>
                <a:schemeClr val="accent3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63305" y="50697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if(</a:t>
            </a:r>
            <a:r>
              <a:rPr lang="en-US" dirty="0" err="1"/>
              <a:t>r.exists</a:t>
            </a:r>
            <a:r>
              <a:rPr lang="en-US" dirty="0"/>
              <a:t>('id')==False):</a:t>
            </a:r>
          </a:p>
          <a:p>
            <a:r>
              <a:rPr lang="en-US" dirty="0"/>
              <a:t>    </a:t>
            </a:r>
            <a:r>
              <a:rPr lang="en-US" dirty="0" err="1"/>
              <a:t>r.set</a:t>
            </a:r>
            <a:r>
              <a:rPr lang="en-US" dirty="0"/>
              <a:t>('id','0')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7504" y="115346"/>
            <a:ext cx="9361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Insert :</a:t>
            </a:r>
            <a:endParaRPr lang="en-US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16024" y="1387678"/>
            <a:ext cx="586814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createTask</a:t>
            </a:r>
            <a:r>
              <a:rPr lang="en-US" dirty="0"/>
              <a:t>(form):</a:t>
            </a:r>
          </a:p>
          <a:p>
            <a:r>
              <a:rPr lang="en-US" dirty="0"/>
              <a:t>    title = </a:t>
            </a:r>
            <a:r>
              <a:rPr lang="en-US" dirty="0" err="1"/>
              <a:t>form.title.data</a:t>
            </a:r>
            <a:endParaRPr lang="en-US" dirty="0"/>
          </a:p>
          <a:p>
            <a:r>
              <a:rPr lang="en-US" dirty="0"/>
              <a:t>    priority = </a:t>
            </a:r>
            <a:r>
              <a:rPr lang="en-US" dirty="0" err="1"/>
              <a:t>form.priority.data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shortdesc</a:t>
            </a:r>
            <a:r>
              <a:rPr lang="en-US" dirty="0"/>
              <a:t> = </a:t>
            </a:r>
            <a:r>
              <a:rPr lang="en-US" dirty="0" err="1"/>
              <a:t>form.shortdesc.data</a:t>
            </a:r>
            <a:endParaRPr lang="en-US" dirty="0"/>
          </a:p>
          <a:p>
            <a:r>
              <a:rPr lang="en-US" dirty="0"/>
              <a:t>    task = {'title':title,'</a:t>
            </a:r>
            <a:r>
              <a:rPr lang="en-US" dirty="0" err="1"/>
              <a:t>shortdesc</a:t>
            </a:r>
            <a:r>
              <a:rPr lang="en-US" dirty="0"/>
              <a:t>':</a:t>
            </a:r>
            <a:r>
              <a:rPr lang="en-US" dirty="0" err="1"/>
              <a:t>shortdesc</a:t>
            </a:r>
            <a:r>
              <a:rPr lang="en-US" dirty="0"/>
              <a:t>,'</a:t>
            </a:r>
            <a:r>
              <a:rPr lang="en-US" dirty="0" err="1"/>
              <a:t>priority':priority</a:t>
            </a:r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    # set auto-generated key</a:t>
            </a:r>
          </a:p>
          <a:p>
            <a:r>
              <a:rPr lang="en-US" dirty="0"/>
              <a:t>    </a:t>
            </a:r>
            <a:r>
              <a:rPr lang="en-US" dirty="0" err="1"/>
              <a:t>r.hmset</a:t>
            </a:r>
            <a:r>
              <a:rPr lang="en-US" dirty="0"/>
              <a:t>('T'+</a:t>
            </a:r>
            <a:r>
              <a:rPr lang="en-US" dirty="0" err="1"/>
              <a:t>str</a:t>
            </a:r>
            <a:r>
              <a:rPr lang="en-US" dirty="0"/>
              <a:t>(</a:t>
            </a:r>
            <a:r>
              <a:rPr lang="en-US" dirty="0" err="1"/>
              <a:t>r.get</a:t>
            </a:r>
            <a:r>
              <a:rPr lang="en-US" dirty="0"/>
              <a:t>('id')),task)</a:t>
            </a:r>
          </a:p>
          <a:p>
            <a:r>
              <a:rPr lang="en-US" dirty="0"/>
              <a:t>    </a:t>
            </a:r>
            <a:r>
              <a:rPr lang="en-US" dirty="0" err="1"/>
              <a:t>r.incr</a:t>
            </a:r>
            <a:r>
              <a:rPr lang="en-US" dirty="0"/>
              <a:t>('id')</a:t>
            </a:r>
          </a:p>
          <a:p>
            <a:r>
              <a:rPr lang="en-US" dirty="0"/>
              <a:t>    return redirect('/')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6839" y="1151221"/>
            <a:ext cx="2361625" cy="2860689"/>
          </a:xfrm>
          <a:prstGeom prst="rect">
            <a:avLst/>
          </a:prstGeom>
        </p:spPr>
      </p:pic>
      <p:sp>
        <p:nvSpPr>
          <p:cNvPr id="7" name="Left Arrow 6"/>
          <p:cNvSpPr/>
          <p:nvPr/>
        </p:nvSpPr>
        <p:spPr>
          <a:xfrm>
            <a:off x="5436096" y="1675710"/>
            <a:ext cx="864096" cy="31997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95536" y="830135"/>
            <a:ext cx="1440160" cy="44547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23528" y="2499742"/>
            <a:ext cx="4536504" cy="5040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23528" y="3291830"/>
            <a:ext cx="3312368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9355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504" y="115346"/>
            <a:ext cx="9361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Update :</a:t>
            </a:r>
            <a:endParaRPr lang="en-US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79512" y="555526"/>
            <a:ext cx="568863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updateTask</a:t>
            </a:r>
            <a:r>
              <a:rPr lang="en-US" dirty="0"/>
              <a:t>(form):</a:t>
            </a:r>
          </a:p>
          <a:p>
            <a:r>
              <a:rPr lang="en-US" dirty="0"/>
              <a:t>    title = </a:t>
            </a:r>
            <a:r>
              <a:rPr lang="en-US" dirty="0" err="1"/>
              <a:t>form.title.data</a:t>
            </a:r>
            <a:endParaRPr lang="en-US" dirty="0"/>
          </a:p>
          <a:p>
            <a:r>
              <a:rPr lang="en-US" dirty="0"/>
              <a:t>    priority = </a:t>
            </a:r>
            <a:r>
              <a:rPr lang="en-US" dirty="0" err="1"/>
              <a:t>form.priority.data</a:t>
            </a:r>
            <a:endParaRPr lang="en-US" dirty="0"/>
          </a:p>
          <a:p>
            <a:r>
              <a:rPr lang="en-US" dirty="0"/>
              <a:t>    key = </a:t>
            </a:r>
            <a:r>
              <a:rPr lang="en-US" dirty="0" err="1"/>
              <a:t>form.key.data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shortdesc</a:t>
            </a:r>
            <a:r>
              <a:rPr lang="en-US" dirty="0"/>
              <a:t> = </a:t>
            </a:r>
            <a:r>
              <a:rPr lang="en-US" dirty="0" err="1" smtClean="0"/>
              <a:t>form.shortdesc.data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    task = {'title':title,'</a:t>
            </a:r>
            <a:r>
              <a:rPr lang="en-US" dirty="0" err="1"/>
              <a:t>shortdesc</a:t>
            </a:r>
            <a:r>
              <a:rPr lang="en-US" dirty="0"/>
              <a:t>':</a:t>
            </a:r>
            <a:r>
              <a:rPr lang="en-US" dirty="0" err="1"/>
              <a:t>shortdesc</a:t>
            </a:r>
            <a:r>
              <a:rPr lang="en-US" dirty="0"/>
              <a:t>,'</a:t>
            </a:r>
            <a:r>
              <a:rPr lang="en-US" dirty="0" err="1"/>
              <a:t>priority':priority</a:t>
            </a:r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    # update by "reset"</a:t>
            </a:r>
          </a:p>
          <a:p>
            <a:r>
              <a:rPr lang="en-US" dirty="0"/>
              <a:t>    if(</a:t>
            </a:r>
            <a:r>
              <a:rPr lang="en-US" dirty="0" err="1"/>
              <a:t>r.exists</a:t>
            </a:r>
            <a:r>
              <a:rPr lang="en-US" dirty="0"/>
              <a:t>(key)):</a:t>
            </a:r>
          </a:p>
          <a:p>
            <a:r>
              <a:rPr lang="en-US" dirty="0"/>
              <a:t>        </a:t>
            </a:r>
            <a:r>
              <a:rPr lang="en-US" dirty="0" err="1"/>
              <a:t>r.hmset</a:t>
            </a:r>
            <a:r>
              <a:rPr lang="en-US" dirty="0"/>
              <a:t>(</a:t>
            </a:r>
            <a:r>
              <a:rPr lang="en-US" dirty="0" err="1"/>
              <a:t>key,task</a:t>
            </a:r>
            <a:r>
              <a:rPr lang="en-US" dirty="0"/>
              <a:t>)</a:t>
            </a:r>
          </a:p>
          <a:p>
            <a:r>
              <a:rPr lang="en-US" dirty="0"/>
              <a:t>    return redirect('/')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5686" y="1347614"/>
            <a:ext cx="2744062" cy="1833532"/>
          </a:xfrm>
          <a:prstGeom prst="rect">
            <a:avLst/>
          </a:prstGeom>
        </p:spPr>
      </p:pic>
      <p:sp>
        <p:nvSpPr>
          <p:cNvPr id="5" name="Left Arrow 4"/>
          <p:cNvSpPr/>
          <p:nvPr/>
        </p:nvSpPr>
        <p:spPr>
          <a:xfrm>
            <a:off x="5232879" y="1563638"/>
            <a:ext cx="864096" cy="2880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27959" y="2067694"/>
            <a:ext cx="4576089" cy="64807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80359" y="3291830"/>
            <a:ext cx="1831401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2680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504" y="51470"/>
            <a:ext cx="9361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Delete :</a:t>
            </a:r>
            <a:endParaRPr lang="en-US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79512" y="872589"/>
            <a:ext cx="4572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deleteTask</a:t>
            </a:r>
            <a:r>
              <a:rPr lang="en-US" dirty="0"/>
              <a:t>(form):</a:t>
            </a:r>
          </a:p>
          <a:p>
            <a:r>
              <a:rPr lang="en-US" dirty="0"/>
              <a:t>    key = </a:t>
            </a:r>
            <a:r>
              <a:rPr lang="en-US" dirty="0" err="1"/>
              <a:t>form.key.data</a:t>
            </a:r>
            <a:endParaRPr lang="en-US" dirty="0"/>
          </a:p>
          <a:p>
            <a:r>
              <a:rPr lang="en-US" dirty="0"/>
              <a:t>    title = </a:t>
            </a:r>
            <a:r>
              <a:rPr lang="en-US" dirty="0" err="1"/>
              <a:t>form.title.data</a:t>
            </a:r>
            <a:endParaRPr lang="en-US" dirty="0"/>
          </a:p>
          <a:p>
            <a:r>
              <a:rPr lang="en-US" dirty="0"/>
              <a:t>    if(key):</a:t>
            </a:r>
          </a:p>
          <a:p>
            <a:r>
              <a:rPr lang="en-US" dirty="0"/>
              <a:t>        </a:t>
            </a:r>
            <a:r>
              <a:rPr lang="en-US" dirty="0" err="1"/>
              <a:t>r.delete</a:t>
            </a:r>
            <a:r>
              <a:rPr lang="en-US" dirty="0"/>
              <a:t>(key)</a:t>
            </a:r>
          </a:p>
          <a:p>
            <a:r>
              <a:rPr lang="en-US" dirty="0"/>
              <a:t>    else:</a:t>
            </a:r>
          </a:p>
          <a:p>
            <a:r>
              <a:rPr lang="en-US" dirty="0"/>
              <a:t>        for i in </a:t>
            </a:r>
            <a:r>
              <a:rPr lang="en-US" dirty="0" err="1"/>
              <a:t>r.keys</a:t>
            </a:r>
            <a:r>
              <a:rPr lang="en-US" dirty="0"/>
              <a:t>():</a:t>
            </a:r>
          </a:p>
          <a:p>
            <a:r>
              <a:rPr lang="en-US" dirty="0"/>
              <a:t>            if i!='id' and </a:t>
            </a:r>
            <a:r>
              <a:rPr lang="en-US" dirty="0" err="1"/>
              <a:t>r.hget</a:t>
            </a:r>
            <a:r>
              <a:rPr lang="en-US" dirty="0"/>
              <a:t>(</a:t>
            </a:r>
            <a:r>
              <a:rPr lang="en-US" dirty="0" err="1"/>
              <a:t>i,'title</a:t>
            </a:r>
            <a:r>
              <a:rPr lang="en-US" dirty="0"/>
              <a:t>')==title:</a:t>
            </a:r>
          </a:p>
          <a:p>
            <a:r>
              <a:rPr lang="en-US" dirty="0"/>
              <a:t>                print i</a:t>
            </a:r>
          </a:p>
          <a:p>
            <a:r>
              <a:rPr lang="en-US" dirty="0"/>
              <a:t>                </a:t>
            </a:r>
            <a:r>
              <a:rPr lang="en-US" dirty="0" err="1"/>
              <a:t>r.delete</a:t>
            </a:r>
            <a:r>
              <a:rPr lang="en-US" dirty="0"/>
              <a:t>(i)</a:t>
            </a:r>
          </a:p>
          <a:p>
            <a:r>
              <a:rPr lang="en-US" dirty="0"/>
              <a:t>    return redirect('/')</a:t>
            </a:r>
          </a:p>
        </p:txBody>
      </p:sp>
      <p:sp>
        <p:nvSpPr>
          <p:cNvPr id="4" name="Left Arrow 3"/>
          <p:cNvSpPr/>
          <p:nvPr/>
        </p:nvSpPr>
        <p:spPr>
          <a:xfrm>
            <a:off x="3707904" y="1851670"/>
            <a:ext cx="1296144" cy="37455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1165899"/>
            <a:ext cx="3551148" cy="2197939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467544" y="2010201"/>
            <a:ext cx="1831401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020519" y="2787774"/>
            <a:ext cx="1327345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210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64088" y="165869"/>
            <a:ext cx="3384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3"/>
                </a:solidFill>
              </a:rPr>
              <a:t>DEMO </a:t>
            </a:r>
            <a:endParaRPr lang="en-US" sz="2400" dirty="0">
              <a:solidFill>
                <a:schemeClr val="accent3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645536"/>
            <a:ext cx="5472608" cy="410445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04" y="1419622"/>
            <a:ext cx="3384375" cy="2538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82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390</TotalTime>
  <Words>366</Words>
  <Application>Microsoft Office PowerPoint</Application>
  <PresentationFormat>On-screen Show (16:9)</PresentationFormat>
  <Paragraphs>85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last</cp:lastModifiedBy>
  <cp:revision>28</cp:revision>
  <dcterms:modified xsi:type="dcterms:W3CDTF">2016-11-23T19:06:40Z</dcterms:modified>
</cp:coreProperties>
</file>