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56" r:id="rId2"/>
    <p:sldId id="338" r:id="rId3"/>
    <p:sldId id="369" r:id="rId4"/>
    <p:sldId id="371" r:id="rId5"/>
    <p:sldId id="372" r:id="rId6"/>
    <p:sldId id="373" r:id="rId7"/>
    <p:sldId id="374" r:id="rId8"/>
    <p:sldId id="375" r:id="rId9"/>
    <p:sldId id="376" r:id="rId10"/>
    <p:sldId id="378" r:id="rId11"/>
    <p:sldId id="377" r:id="rId12"/>
    <p:sldId id="379" r:id="rId13"/>
    <p:sldId id="380" r:id="rId14"/>
    <p:sldId id="358" r:id="rId15"/>
  </p:sldIdLst>
  <p:sldSz cx="9144000" cy="5143500" type="screen16x9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609F7"/>
    <a:srgbClr val="1CADE4"/>
    <a:srgbClr val="F64514"/>
    <a:srgbClr val="FFFFFF"/>
    <a:srgbClr val="F9F9F9"/>
    <a:srgbClr val="F7F7F7"/>
    <a:srgbClr val="00CC99"/>
    <a:srgbClr val="4CFEFE"/>
    <a:srgbClr val="06B1CB"/>
    <a:srgbClr val="201E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262" autoAdjust="0"/>
    <p:restoredTop sz="94799" autoAdjust="0"/>
  </p:normalViewPr>
  <p:slideViewPr>
    <p:cSldViewPr>
      <p:cViewPr varScale="1">
        <p:scale>
          <a:sx n="154" d="100"/>
          <a:sy n="154" d="100"/>
        </p:scale>
        <p:origin x="864" y="138"/>
      </p:cViewPr>
      <p:guideLst>
        <p:guide orient="horz" pos="162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58C466-5701-45EB-A5DF-6E2B7254BA96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B7F41-6724-45D5-A402-066F18B9E75F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17827186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7ED1549-BF0E-4439-B682-EF7E3FD46C08}" type="datetimeFigureOut">
              <a:rPr lang="id-ID" smtClean="0"/>
              <a:t>04/04/2022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120CE0-9374-4FD7-B6CC-8C5DBE926693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488993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_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2381746" y="-9525"/>
            <a:ext cx="6762254" cy="5143500"/>
          </a:xfrm>
          <a:custGeom>
            <a:avLst/>
            <a:gdLst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0 w 6012160"/>
              <a:gd name="connsiteY3" fmla="*/ 5143500 h 5143500"/>
              <a:gd name="connsiteX4" fmla="*/ 0 w 6012160"/>
              <a:gd name="connsiteY4" fmla="*/ 0 h 5143500"/>
              <a:gd name="connsiteX0" fmla="*/ 0 w 6012160"/>
              <a:gd name="connsiteY0" fmla="*/ 0 h 5143500"/>
              <a:gd name="connsiteX1" fmla="*/ 6012160 w 6012160"/>
              <a:gd name="connsiteY1" fmla="*/ 0 h 5143500"/>
              <a:gd name="connsiteX2" fmla="*/ 6012160 w 6012160"/>
              <a:gd name="connsiteY2" fmla="*/ 5143500 h 5143500"/>
              <a:gd name="connsiteX3" fmla="*/ 1524000 w 6012160"/>
              <a:gd name="connsiteY3" fmla="*/ 5143500 h 5143500"/>
              <a:gd name="connsiteX4" fmla="*/ 0 w 6012160"/>
              <a:gd name="connsiteY4" fmla="*/ 0 h 5143500"/>
              <a:gd name="connsiteX0" fmla="*/ 0 w 6755110"/>
              <a:gd name="connsiteY0" fmla="*/ 19050 h 5143500"/>
              <a:gd name="connsiteX1" fmla="*/ 6755110 w 6755110"/>
              <a:gd name="connsiteY1" fmla="*/ 0 h 5143500"/>
              <a:gd name="connsiteX2" fmla="*/ 6755110 w 6755110"/>
              <a:gd name="connsiteY2" fmla="*/ 5143500 h 5143500"/>
              <a:gd name="connsiteX3" fmla="*/ 2266950 w 6755110"/>
              <a:gd name="connsiteY3" fmla="*/ 5143500 h 5143500"/>
              <a:gd name="connsiteX4" fmla="*/ 0 w 6755110"/>
              <a:gd name="connsiteY4" fmla="*/ 19050 h 5143500"/>
              <a:gd name="connsiteX0" fmla="*/ 0 w 6762254"/>
              <a:gd name="connsiteY0" fmla="*/ 11906 h 5143500"/>
              <a:gd name="connsiteX1" fmla="*/ 6762254 w 6762254"/>
              <a:gd name="connsiteY1" fmla="*/ 0 h 5143500"/>
              <a:gd name="connsiteX2" fmla="*/ 6762254 w 6762254"/>
              <a:gd name="connsiteY2" fmla="*/ 5143500 h 5143500"/>
              <a:gd name="connsiteX3" fmla="*/ 2274094 w 6762254"/>
              <a:gd name="connsiteY3" fmla="*/ 5143500 h 5143500"/>
              <a:gd name="connsiteX4" fmla="*/ 0 w 6762254"/>
              <a:gd name="connsiteY4" fmla="*/ 11906 h 51435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62254" h="5143500">
                <a:moveTo>
                  <a:pt x="0" y="11906"/>
                </a:moveTo>
                <a:lnTo>
                  <a:pt x="6762254" y="0"/>
                </a:lnTo>
                <a:lnTo>
                  <a:pt x="6762254" y="5143500"/>
                </a:lnTo>
                <a:lnTo>
                  <a:pt x="2274094" y="5143500"/>
                </a:lnTo>
                <a:lnTo>
                  <a:pt x="0" y="11906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4" name="Flowchart: Manual Input 3"/>
          <p:cNvSpPr/>
          <p:nvPr userDrawn="1"/>
        </p:nvSpPr>
        <p:spPr>
          <a:xfrm rot="5400000">
            <a:off x="-345840" y="345841"/>
            <a:ext cx="5143729" cy="4452049"/>
          </a:xfrm>
          <a:custGeom>
            <a:avLst/>
            <a:gdLst>
              <a:gd name="connsiteX0" fmla="*/ 0 w 10000"/>
              <a:gd name="connsiteY0" fmla="*/ 2000 h 10000"/>
              <a:gd name="connsiteX1" fmla="*/ 10000 w 10000"/>
              <a:gd name="connsiteY1" fmla="*/ 0 h 10000"/>
              <a:gd name="connsiteX2" fmla="*/ 10000 w 10000"/>
              <a:gd name="connsiteY2" fmla="*/ 10000 h 10000"/>
              <a:gd name="connsiteX3" fmla="*/ 0 w 10000"/>
              <a:gd name="connsiteY3" fmla="*/ 10000 h 10000"/>
              <a:gd name="connsiteX4" fmla="*/ 0 w 10000"/>
              <a:gd name="connsiteY4" fmla="*/ 2000 h 10000"/>
              <a:gd name="connsiteX0" fmla="*/ 0 w 10019"/>
              <a:gd name="connsiteY0" fmla="*/ 355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0 w 10019"/>
              <a:gd name="connsiteY4" fmla="*/ 3558 h 11558"/>
              <a:gd name="connsiteX0" fmla="*/ 19 w 10019"/>
              <a:gd name="connsiteY0" fmla="*/ 6525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6525 h 11558"/>
              <a:gd name="connsiteX0" fmla="*/ 19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9 w 10019"/>
              <a:gd name="connsiteY4" fmla="*/ 5932 h 11558"/>
              <a:gd name="connsiteX0" fmla="*/ 10 w 10019"/>
              <a:gd name="connsiteY0" fmla="*/ 5938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0 w 10019"/>
              <a:gd name="connsiteY4" fmla="*/ 5938 h 11558"/>
              <a:gd name="connsiteX0" fmla="*/ 1 w 10019"/>
              <a:gd name="connsiteY0" fmla="*/ 5932 h 11558"/>
              <a:gd name="connsiteX1" fmla="*/ 10019 w 10019"/>
              <a:gd name="connsiteY1" fmla="*/ 0 h 11558"/>
              <a:gd name="connsiteX2" fmla="*/ 10000 w 10019"/>
              <a:gd name="connsiteY2" fmla="*/ 11558 h 11558"/>
              <a:gd name="connsiteX3" fmla="*/ 0 w 10019"/>
              <a:gd name="connsiteY3" fmla="*/ 11558 h 11558"/>
              <a:gd name="connsiteX4" fmla="*/ 1 w 10019"/>
              <a:gd name="connsiteY4" fmla="*/ 5932 h 11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019" h="11558">
                <a:moveTo>
                  <a:pt x="1" y="5932"/>
                </a:moveTo>
                <a:lnTo>
                  <a:pt x="10019" y="0"/>
                </a:lnTo>
                <a:cubicBezTo>
                  <a:pt x="10013" y="3853"/>
                  <a:pt x="10006" y="7705"/>
                  <a:pt x="10000" y="11558"/>
                </a:cubicBezTo>
                <a:lnTo>
                  <a:pt x="0" y="11558"/>
                </a:lnTo>
                <a:cubicBezTo>
                  <a:pt x="6" y="9880"/>
                  <a:pt x="-5" y="7610"/>
                  <a:pt x="1" y="5932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5" name="Freeform 24"/>
          <p:cNvSpPr/>
          <p:nvPr userDrawn="1"/>
        </p:nvSpPr>
        <p:spPr>
          <a:xfrm>
            <a:off x="1" y="2859782"/>
            <a:ext cx="3985543" cy="1224136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03798"/>
            <a:ext cx="3240360" cy="67710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44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620186"/>
            <a:ext cx="3240360" cy="283791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8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9" name="Freeform 24">
            <a:extLst>
              <a:ext uri="{FF2B5EF4-FFF2-40B4-BE49-F238E27FC236}">
                <a16:creationId xmlns:a16="http://schemas.microsoft.com/office/drawing/2014/main" id="{2FB3C081-3FB2-4D11-90D9-2837173B18D9}"/>
              </a:ext>
            </a:extLst>
          </p:cNvPr>
          <p:cNvSpPr/>
          <p:nvPr userDrawn="1"/>
        </p:nvSpPr>
        <p:spPr>
          <a:xfrm>
            <a:off x="282" y="-253"/>
            <a:ext cx="2508605" cy="771803"/>
          </a:xfrm>
          <a:custGeom>
            <a:avLst/>
            <a:gdLst>
              <a:gd name="connsiteX0" fmla="*/ 0 w 3985543"/>
              <a:gd name="connsiteY0" fmla="*/ 0 h 1224136"/>
              <a:gd name="connsiteX1" fmla="*/ 3441700 w 3985543"/>
              <a:gd name="connsiteY1" fmla="*/ 0 h 1224136"/>
              <a:gd name="connsiteX2" fmla="*/ 3985543 w 3985543"/>
              <a:gd name="connsiteY2" fmla="*/ 1224136 h 1224136"/>
              <a:gd name="connsiteX3" fmla="*/ 0 w 3985543"/>
              <a:gd name="connsiteY3" fmla="*/ 1224136 h 12241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5543" h="1224136">
                <a:moveTo>
                  <a:pt x="0" y="0"/>
                </a:moveTo>
                <a:lnTo>
                  <a:pt x="3441700" y="0"/>
                </a:lnTo>
                <a:lnTo>
                  <a:pt x="3985543" y="1224136"/>
                </a:lnTo>
                <a:lnTo>
                  <a:pt x="0" y="1224136"/>
                </a:lnTo>
                <a:close/>
              </a:path>
            </a:pathLst>
          </a:custGeom>
          <a:solidFill>
            <a:schemeClr val="accent1">
              <a:lumMod val="75000"/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4" grpId="0" animBg="1"/>
      <p:bldP spid="25" grpId="0" animBg="1"/>
      <p:bldP spid="8" grpId="0"/>
      <p:bldP spid="7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19840243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724622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716016" y="3724623"/>
            <a:ext cx="3600400" cy="720079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0"/>
          </p:nvPr>
        </p:nvSpPr>
        <p:spPr>
          <a:xfrm>
            <a:off x="755576" y="3435846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1"/>
          </p:nvPr>
        </p:nvSpPr>
        <p:spPr>
          <a:xfrm>
            <a:off x="4716016" y="3435847"/>
            <a:ext cx="3600400" cy="288776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274798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icture_Background_Layou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4355975" y="2888276"/>
            <a:ext cx="44290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4343373" y="3471850"/>
            <a:ext cx="4441601" cy="6120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20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67545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bg1">
                    <a:lumMod val="50000"/>
                  </a:schemeClr>
                </a:solidFill>
                <a:latin typeface="Lato" panose="020F0502020204030203" pitchFamily="34" charset="0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7" grpId="0"/>
    </p:bld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alf_Background_Layout_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257175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1475656" y="3910877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907183" y="86086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907182" y="339502"/>
            <a:ext cx="7200800" cy="583574"/>
          </a:xfrm>
          <a:prstGeom prst="rect">
            <a:avLst/>
          </a:prstGeom>
        </p:spPr>
        <p:txBody>
          <a:bodyPr/>
          <a:lstStyle>
            <a:lvl1pPr algn="ctr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8"/>
          </p:nvPr>
        </p:nvSpPr>
        <p:spPr>
          <a:xfrm>
            <a:off x="1475656" y="3602306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4067944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30"/>
          </p:nvPr>
        </p:nvSpPr>
        <p:spPr>
          <a:xfrm>
            <a:off x="4067944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6660232" y="3905765"/>
            <a:ext cx="1728192" cy="67709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2"/>
          </p:nvPr>
        </p:nvSpPr>
        <p:spPr>
          <a:xfrm>
            <a:off x="6660232" y="3597194"/>
            <a:ext cx="1728192" cy="30857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400" b="1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494871" y="1990346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494871" y="1681775"/>
            <a:ext cx="3633125" cy="308571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1800" b="1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897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50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/>
    </p:bld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_and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4644008" y="1322107"/>
            <a:ext cx="4499992" cy="2232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6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-13940" y="1322107"/>
            <a:ext cx="4657948" cy="2232248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4932040" y="2134734"/>
            <a:ext cx="3633125" cy="11574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4932040" y="1610139"/>
            <a:ext cx="3633125" cy="52459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>
              <a:lnSpc>
                <a:spcPct val="90000"/>
              </a:lnSpc>
              <a:spcBef>
                <a:spcPts val="600"/>
              </a:spcBef>
              <a:buNone/>
              <a:defRPr sz="2800" b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611560" y="3772967"/>
            <a:ext cx="8064896" cy="670991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95920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5" grpId="0" animBg="1"/>
      <p:bldP spid="16" grpId="0"/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_2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1214176" y="1213893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0" name="Rectangle 9"/>
          <p:cNvSpPr/>
          <p:nvPr userDrawn="1"/>
        </p:nvSpPr>
        <p:spPr>
          <a:xfrm>
            <a:off x="1214176" y="1216567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1430200" y="1404603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38"/>
          </p:nvPr>
        </p:nvSpPr>
        <p:spPr>
          <a:xfrm>
            <a:off x="2626522" y="1419710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626523" y="1883227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2" name="Rectangle 11"/>
          <p:cNvSpPr/>
          <p:nvPr userDrawn="1"/>
        </p:nvSpPr>
        <p:spPr>
          <a:xfrm>
            <a:off x="3483569" y="3008281"/>
            <a:ext cx="4680520" cy="146142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3" name="Rectangle 12"/>
          <p:cNvSpPr/>
          <p:nvPr userDrawn="1"/>
        </p:nvSpPr>
        <p:spPr>
          <a:xfrm>
            <a:off x="3483569" y="3010955"/>
            <a:ext cx="70867" cy="14614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9"/>
          </p:nvPr>
        </p:nvSpPr>
        <p:spPr>
          <a:xfrm>
            <a:off x="3699593" y="3198991"/>
            <a:ext cx="1080000" cy="108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40"/>
          </p:nvPr>
        </p:nvSpPr>
        <p:spPr>
          <a:xfrm>
            <a:off x="4895915" y="3214098"/>
            <a:ext cx="3268173" cy="413904"/>
          </a:xfrm>
          <a:prstGeom prst="rect">
            <a:avLst/>
          </a:prstGeo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280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895916" y="3677615"/>
            <a:ext cx="3151850" cy="603446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1214176" y="2777615"/>
            <a:ext cx="1800000" cy="1800000"/>
          </a:xfrm>
          <a:prstGeom prst="wedgeEllipseCallout">
            <a:avLst>
              <a:gd name="adj1" fmla="val 72653"/>
              <a:gd name="adj2" fmla="val 6056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6364089" y="1132076"/>
            <a:ext cx="1800000" cy="1800000"/>
          </a:xfrm>
          <a:prstGeom prst="wedgeEllipseCallout">
            <a:avLst>
              <a:gd name="adj1" fmla="val -66518"/>
              <a:gd name="adj2" fmla="val 8702"/>
            </a:avLst>
          </a:prstGeom>
          <a:ln w="57150">
            <a:solidFill>
              <a:schemeClr val="accent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29900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 animBg="1"/>
      <p:bldP spid="10" grpId="0" animBg="1"/>
      <p:bldP spid="21" grpId="0" animBg="1"/>
      <p:bldP spid="11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 animBg="1"/>
      <p:bldP spid="13" grpId="0" animBg="1"/>
      <p:bldP spid="14" grpId="0" animBg="1"/>
      <p:bldP spid="1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 animBg="1"/>
      <p:bldP spid="20" grpId="0" animBg="1"/>
      <p:bldP spid="18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3"/>
          </p:nvPr>
        </p:nvSpPr>
        <p:spPr>
          <a:xfrm>
            <a:off x="226190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166619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3106589" y="138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8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3106190" y="282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4546190" y="1389801"/>
            <a:ext cx="288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Picture Placeholder 5"/>
          <p:cNvSpPr>
            <a:spLocks noGrp="1"/>
          </p:cNvSpPr>
          <p:nvPr>
            <p:ph type="pic" sz="quarter" idx="48"/>
          </p:nvPr>
        </p:nvSpPr>
        <p:spPr>
          <a:xfrm>
            <a:off x="5985991" y="2829801"/>
            <a:ext cx="1440000" cy="144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1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7452480" y="1389801"/>
            <a:ext cx="1440000" cy="288000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2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4726249" y="1524054"/>
            <a:ext cx="252028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" name="Rectangle 1"/>
          <p:cNvSpPr/>
          <p:nvPr userDrawn="1"/>
        </p:nvSpPr>
        <p:spPr>
          <a:xfrm>
            <a:off x="225791" y="1389801"/>
            <a:ext cx="1440000" cy="1440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23528" y="2973737"/>
            <a:ext cx="1256570" cy="1152128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9387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7" grpId="0"/>
      <p:bldP spid="36" grpId="0"/>
      <p:bldP spid="37" grpId="0"/>
      <p:bldP spid="38" grpId="0"/>
      <p:bldP spid="39" grpId="0"/>
      <p:bldP spid="40" grpId="0"/>
      <p:bldP spid="41" grpId="0"/>
      <p:bldP spid="2" grpId="0" animBg="1"/>
      <p:bldP spid="1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2"/>
          </p:nvPr>
        </p:nvSpPr>
        <p:spPr>
          <a:xfrm>
            <a:off x="487686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395536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43" hasCustomPrompt="1"/>
          </p:nvPr>
        </p:nvSpPr>
        <p:spPr>
          <a:xfrm>
            <a:off x="395536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4" name="Picture Placeholder 5"/>
          <p:cNvSpPr>
            <a:spLocks noGrp="1"/>
          </p:cNvSpPr>
          <p:nvPr>
            <p:ph type="pic" sz="quarter" idx="44"/>
          </p:nvPr>
        </p:nvSpPr>
        <p:spPr>
          <a:xfrm>
            <a:off x="2215878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5" hasCustomPrompt="1"/>
          </p:nvPr>
        </p:nvSpPr>
        <p:spPr>
          <a:xfrm>
            <a:off x="2123728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2123728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3944070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3851920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3851920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0" name="Picture Placeholder 5"/>
          <p:cNvSpPr>
            <a:spLocks noGrp="1"/>
          </p:cNvSpPr>
          <p:nvPr>
            <p:ph type="pic" sz="quarter" idx="50"/>
          </p:nvPr>
        </p:nvSpPr>
        <p:spPr>
          <a:xfrm>
            <a:off x="5672262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1" name="Text Placeholder 10"/>
          <p:cNvSpPr>
            <a:spLocks noGrp="1"/>
          </p:cNvSpPr>
          <p:nvPr>
            <p:ph type="body" sz="quarter" idx="51" hasCustomPrompt="1"/>
          </p:nvPr>
        </p:nvSpPr>
        <p:spPr>
          <a:xfrm>
            <a:off x="5580112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5580112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3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7400454" y="1203598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4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7308304" y="2447522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5" name="Text Placeholder 10"/>
          <p:cNvSpPr>
            <a:spLocks noGrp="1"/>
          </p:cNvSpPr>
          <p:nvPr>
            <p:ph type="body" sz="quarter" idx="55" hasCustomPrompt="1"/>
          </p:nvPr>
        </p:nvSpPr>
        <p:spPr>
          <a:xfrm>
            <a:off x="7308304" y="2636807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6" name="Picture Placeholder 5"/>
          <p:cNvSpPr>
            <a:spLocks noGrp="1"/>
          </p:cNvSpPr>
          <p:nvPr>
            <p:ph type="pic" sz="quarter" idx="56"/>
          </p:nvPr>
        </p:nvSpPr>
        <p:spPr>
          <a:xfrm>
            <a:off x="487686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7" name="Text Placeholder 10"/>
          <p:cNvSpPr>
            <a:spLocks noGrp="1"/>
          </p:cNvSpPr>
          <p:nvPr>
            <p:ph type="body" sz="quarter" idx="57" hasCustomPrompt="1"/>
          </p:nvPr>
        </p:nvSpPr>
        <p:spPr>
          <a:xfrm>
            <a:off x="340826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8" name="Text Placeholder 10"/>
          <p:cNvSpPr>
            <a:spLocks noGrp="1"/>
          </p:cNvSpPr>
          <p:nvPr>
            <p:ph type="body" sz="quarter" idx="58" hasCustomPrompt="1"/>
          </p:nvPr>
        </p:nvSpPr>
        <p:spPr>
          <a:xfrm>
            <a:off x="340826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9" name="Picture Placeholder 5"/>
          <p:cNvSpPr>
            <a:spLocks noGrp="1"/>
          </p:cNvSpPr>
          <p:nvPr>
            <p:ph type="pic" sz="quarter" idx="59"/>
          </p:nvPr>
        </p:nvSpPr>
        <p:spPr>
          <a:xfrm>
            <a:off x="2215878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ext Placeholder 10"/>
          <p:cNvSpPr>
            <a:spLocks noGrp="1"/>
          </p:cNvSpPr>
          <p:nvPr>
            <p:ph type="body" sz="quarter" idx="60" hasCustomPrompt="1"/>
          </p:nvPr>
        </p:nvSpPr>
        <p:spPr>
          <a:xfrm>
            <a:off x="2069018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1" name="Text Placeholder 10"/>
          <p:cNvSpPr>
            <a:spLocks noGrp="1"/>
          </p:cNvSpPr>
          <p:nvPr>
            <p:ph type="body" sz="quarter" idx="61" hasCustomPrompt="1"/>
          </p:nvPr>
        </p:nvSpPr>
        <p:spPr>
          <a:xfrm>
            <a:off x="2069018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2" name="Picture Placeholder 5"/>
          <p:cNvSpPr>
            <a:spLocks noGrp="1"/>
          </p:cNvSpPr>
          <p:nvPr>
            <p:ph type="pic" sz="quarter" idx="62"/>
          </p:nvPr>
        </p:nvSpPr>
        <p:spPr>
          <a:xfrm>
            <a:off x="3944070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63" hasCustomPrompt="1"/>
          </p:nvPr>
        </p:nvSpPr>
        <p:spPr>
          <a:xfrm>
            <a:off x="3797210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4" name="Text Placeholder 10"/>
          <p:cNvSpPr>
            <a:spLocks noGrp="1"/>
          </p:cNvSpPr>
          <p:nvPr>
            <p:ph type="body" sz="quarter" idx="64" hasCustomPrompt="1"/>
          </p:nvPr>
        </p:nvSpPr>
        <p:spPr>
          <a:xfrm>
            <a:off x="3797210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5" name="Picture Placeholder 5"/>
          <p:cNvSpPr>
            <a:spLocks noGrp="1"/>
          </p:cNvSpPr>
          <p:nvPr>
            <p:ph type="pic" sz="quarter" idx="65"/>
          </p:nvPr>
        </p:nvSpPr>
        <p:spPr>
          <a:xfrm>
            <a:off x="5672262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6" name="Text Placeholder 10"/>
          <p:cNvSpPr>
            <a:spLocks noGrp="1"/>
          </p:cNvSpPr>
          <p:nvPr>
            <p:ph type="body" sz="quarter" idx="66" hasCustomPrompt="1"/>
          </p:nvPr>
        </p:nvSpPr>
        <p:spPr>
          <a:xfrm>
            <a:off x="5525402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7" name="Text Placeholder 10"/>
          <p:cNvSpPr>
            <a:spLocks noGrp="1"/>
          </p:cNvSpPr>
          <p:nvPr>
            <p:ph type="body" sz="quarter" idx="67" hasCustomPrompt="1"/>
          </p:nvPr>
        </p:nvSpPr>
        <p:spPr>
          <a:xfrm>
            <a:off x="5525402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48" name="Picture Placeholder 5"/>
          <p:cNvSpPr>
            <a:spLocks noGrp="1"/>
          </p:cNvSpPr>
          <p:nvPr>
            <p:ph type="pic" sz="quarter" idx="68"/>
          </p:nvPr>
        </p:nvSpPr>
        <p:spPr>
          <a:xfrm>
            <a:off x="7400454" y="2932083"/>
            <a:ext cx="1224000" cy="1224000"/>
          </a:xfrm>
          <a:prstGeom prst="ellipse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9" name="Text Placeholder 10"/>
          <p:cNvSpPr>
            <a:spLocks noGrp="1"/>
          </p:cNvSpPr>
          <p:nvPr>
            <p:ph type="body" sz="quarter" idx="69" hasCustomPrompt="1"/>
          </p:nvPr>
        </p:nvSpPr>
        <p:spPr>
          <a:xfrm>
            <a:off x="7253594" y="4175714"/>
            <a:ext cx="1441421" cy="256475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0" name="Text Placeholder 10"/>
          <p:cNvSpPr>
            <a:spLocks noGrp="1"/>
          </p:cNvSpPr>
          <p:nvPr>
            <p:ph type="body" sz="quarter" idx="70" hasCustomPrompt="1"/>
          </p:nvPr>
        </p:nvSpPr>
        <p:spPr>
          <a:xfrm>
            <a:off x="7253594" y="4364999"/>
            <a:ext cx="1441421" cy="206683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90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8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4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6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6250"/>
                            </p:stCondLst>
                            <p:childTnLst>
                              <p:par>
                                <p:cTn id="9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65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50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675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5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7000"/>
                            </p:stCondLst>
                            <p:childTnLst>
                              <p:par>
                                <p:cTn id="10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725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50"/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7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50"/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7750"/>
                            </p:stCondLst>
                            <p:childTnLst>
                              <p:par>
                                <p:cTn id="12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2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5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80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25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825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1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/>
      <p:bldP spid="2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0" grpId="0"/>
      <p:bldP spid="3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3" grpId="0"/>
      <p:bldP spid="3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5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6" grpId="0"/>
      <p:bldP spid="3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9" grpId="0"/>
      <p:bldP spid="4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1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2" grpId="0"/>
      <p:bldP spid="4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5" grpId="0"/>
      <p:bldP spid="46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7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48" grpId="0"/>
      <p:bldP spid="49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4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0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ortofolio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Picture Placeholder 5"/>
          <p:cNvSpPr>
            <a:spLocks noGrp="1"/>
          </p:cNvSpPr>
          <p:nvPr>
            <p:ph type="pic" sz="quarter" idx="46"/>
          </p:nvPr>
        </p:nvSpPr>
        <p:spPr>
          <a:xfrm>
            <a:off x="179513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179513" y="2531299"/>
            <a:ext cx="2808311" cy="256475"/>
          </a:xfrm>
          <a:prstGeom prst="rect">
            <a:avLst/>
          </a:prstGeom>
          <a:solidFill>
            <a:schemeClr val="accent1">
              <a:alpha val="86000"/>
            </a:schemeClr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Picture Placeholder 5"/>
          <p:cNvSpPr>
            <a:spLocks noGrp="1"/>
          </p:cNvSpPr>
          <p:nvPr>
            <p:ph type="pic" sz="quarter" idx="47"/>
          </p:nvPr>
        </p:nvSpPr>
        <p:spPr>
          <a:xfrm>
            <a:off x="179513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4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179513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Picture Placeholder 5"/>
          <p:cNvSpPr>
            <a:spLocks noGrp="1"/>
          </p:cNvSpPr>
          <p:nvPr>
            <p:ph type="pic" sz="quarter" idx="49"/>
          </p:nvPr>
        </p:nvSpPr>
        <p:spPr>
          <a:xfrm>
            <a:off x="3131840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6" name="Text Placeholder 10"/>
          <p:cNvSpPr>
            <a:spLocks noGrp="1"/>
          </p:cNvSpPr>
          <p:nvPr>
            <p:ph type="body" sz="quarter" idx="50" hasCustomPrompt="1"/>
          </p:nvPr>
        </p:nvSpPr>
        <p:spPr>
          <a:xfrm>
            <a:off x="3131840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7" name="Picture Placeholder 5"/>
          <p:cNvSpPr>
            <a:spLocks noGrp="1"/>
          </p:cNvSpPr>
          <p:nvPr>
            <p:ph type="pic" sz="quarter" idx="51"/>
          </p:nvPr>
        </p:nvSpPr>
        <p:spPr>
          <a:xfrm>
            <a:off x="3131840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8" name="Text Placeholder 10"/>
          <p:cNvSpPr>
            <a:spLocks noGrp="1"/>
          </p:cNvSpPr>
          <p:nvPr>
            <p:ph type="body" sz="quarter" idx="52" hasCustomPrompt="1"/>
          </p:nvPr>
        </p:nvSpPr>
        <p:spPr>
          <a:xfrm>
            <a:off x="3131840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5"/>
          <p:cNvSpPr>
            <a:spLocks noGrp="1"/>
          </p:cNvSpPr>
          <p:nvPr>
            <p:ph type="pic" sz="quarter" idx="53"/>
          </p:nvPr>
        </p:nvSpPr>
        <p:spPr>
          <a:xfrm>
            <a:off x="6084167" y="1355124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0" name="Text Placeholder 10"/>
          <p:cNvSpPr>
            <a:spLocks noGrp="1"/>
          </p:cNvSpPr>
          <p:nvPr>
            <p:ph type="body" sz="quarter" idx="54" hasCustomPrompt="1"/>
          </p:nvPr>
        </p:nvSpPr>
        <p:spPr>
          <a:xfrm>
            <a:off x="6084167" y="2531299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31" name="Picture Placeholder 5"/>
          <p:cNvSpPr>
            <a:spLocks noGrp="1"/>
          </p:cNvSpPr>
          <p:nvPr>
            <p:ph type="pic" sz="quarter" idx="55"/>
          </p:nvPr>
        </p:nvSpPr>
        <p:spPr>
          <a:xfrm>
            <a:off x="6084167" y="3003798"/>
            <a:ext cx="2808311" cy="143265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2" name="Text Placeholder 10"/>
          <p:cNvSpPr>
            <a:spLocks noGrp="1"/>
          </p:cNvSpPr>
          <p:nvPr>
            <p:ph type="body" sz="quarter" idx="56" hasCustomPrompt="1"/>
          </p:nvPr>
        </p:nvSpPr>
        <p:spPr>
          <a:xfrm>
            <a:off x="6084167" y="4179973"/>
            <a:ext cx="2808311" cy="256475"/>
          </a:xfrm>
          <a:prstGeom prst="rect">
            <a:avLst/>
          </a:prstGeom>
          <a:solidFill>
            <a:schemeClr val="accent1"/>
          </a:solidFill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1" baseline="0">
                <a:solidFill>
                  <a:schemeClr val="bg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7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2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/>
      <p:bldP spid="24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/>
      <p:bldP spid="26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7" grpId="0"/>
      <p:bldP spid="28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/>
      <p:bldP spid="30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31" grpId="0"/>
      <p:bldP spid="32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0" y="3581573"/>
            <a:ext cx="4282394" cy="214313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PowerPoint Template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251520" y="3075806"/>
            <a:ext cx="4282394" cy="553998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>
              <a:defRPr sz="3600" b="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r>
              <a:rPr lang="id-ID" dirty="0"/>
              <a:t>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89365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323544" y="1572730"/>
            <a:ext cx="2448000" cy="2448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716730"/>
            <a:ext cx="2160000" cy="2160000"/>
          </a:xfrm>
          <a:prstGeom prst="ellipse">
            <a:avLst/>
          </a:prstGeom>
          <a:ln w="38100">
            <a:solidFill>
              <a:schemeClr val="bg1"/>
            </a:solidFill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9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Picture_4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/>
          <p:cNvSpPr/>
          <p:nvPr userDrawn="1"/>
        </p:nvSpPr>
        <p:spPr>
          <a:xfrm>
            <a:off x="404565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8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04565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28" hasCustomPrompt="1"/>
          </p:nvPr>
        </p:nvSpPr>
        <p:spPr>
          <a:xfrm>
            <a:off x="323528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9" name="Picture Placeholder 2"/>
          <p:cNvSpPr>
            <a:spLocks noGrp="1"/>
          </p:cNvSpPr>
          <p:nvPr>
            <p:ph type="pic" sz="quarter" idx="33"/>
          </p:nvPr>
        </p:nvSpPr>
        <p:spPr>
          <a:xfrm>
            <a:off x="494565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4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53" name="Oval 52"/>
          <p:cNvSpPr/>
          <p:nvPr userDrawn="1"/>
        </p:nvSpPr>
        <p:spPr>
          <a:xfrm>
            <a:off x="2564671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4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2564671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5" name="Text Placeholder 10"/>
          <p:cNvSpPr>
            <a:spLocks noGrp="1"/>
          </p:cNvSpPr>
          <p:nvPr>
            <p:ph type="body" sz="quarter" idx="35" hasCustomPrompt="1"/>
          </p:nvPr>
        </p:nvSpPr>
        <p:spPr>
          <a:xfrm>
            <a:off x="2483634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6" name="Picture Placeholder 2"/>
          <p:cNvSpPr>
            <a:spLocks noGrp="1"/>
          </p:cNvSpPr>
          <p:nvPr>
            <p:ph type="pic" sz="quarter" idx="36"/>
          </p:nvPr>
        </p:nvSpPr>
        <p:spPr>
          <a:xfrm>
            <a:off x="2654671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7" name="Oval 56"/>
          <p:cNvSpPr/>
          <p:nvPr userDrawn="1"/>
        </p:nvSpPr>
        <p:spPr>
          <a:xfrm>
            <a:off x="4715214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58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214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59" name="Text Placeholder 10"/>
          <p:cNvSpPr>
            <a:spLocks noGrp="1"/>
          </p:cNvSpPr>
          <p:nvPr>
            <p:ph type="body" sz="quarter" idx="38" hasCustomPrompt="1"/>
          </p:nvPr>
        </p:nvSpPr>
        <p:spPr>
          <a:xfrm>
            <a:off x="4634177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0" name="Picture Placeholder 2"/>
          <p:cNvSpPr>
            <a:spLocks noGrp="1"/>
          </p:cNvSpPr>
          <p:nvPr>
            <p:ph type="pic" sz="quarter" idx="39"/>
          </p:nvPr>
        </p:nvSpPr>
        <p:spPr>
          <a:xfrm>
            <a:off x="4805214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1" name="Oval 60"/>
          <p:cNvSpPr/>
          <p:nvPr userDrawn="1"/>
        </p:nvSpPr>
        <p:spPr>
          <a:xfrm>
            <a:off x="6875320" y="1401630"/>
            <a:ext cx="1800000" cy="18000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62" name="Text Placeholder 10"/>
          <p:cNvSpPr>
            <a:spLocks noGrp="1"/>
          </p:cNvSpPr>
          <p:nvPr>
            <p:ph type="body" sz="quarter" idx="40" hasCustomPrompt="1"/>
          </p:nvPr>
        </p:nvSpPr>
        <p:spPr>
          <a:xfrm>
            <a:off x="6875320" y="3545960"/>
            <a:ext cx="1800600" cy="693415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3" name="Text Placeholder 10"/>
          <p:cNvSpPr>
            <a:spLocks noGrp="1"/>
          </p:cNvSpPr>
          <p:nvPr>
            <p:ph type="body" sz="quarter" idx="41" hasCustomPrompt="1"/>
          </p:nvPr>
        </p:nvSpPr>
        <p:spPr>
          <a:xfrm>
            <a:off x="6794283" y="3283618"/>
            <a:ext cx="1962074" cy="285750"/>
          </a:xfrm>
          <a:prstGeom prst="roundRect">
            <a:avLst>
              <a:gd name="adj" fmla="val 36667"/>
            </a:avLst>
          </a:prstGeom>
          <a:solidFill>
            <a:schemeClr val="accent1"/>
          </a:solidFill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Caviar Dreams" panose="020B0402020204020504" pitchFamily="34" charset="0"/>
                <a:cs typeface="Narkisim" pitchFamily="34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4" name="Picture Placeholder 2"/>
          <p:cNvSpPr>
            <a:spLocks noGrp="1"/>
          </p:cNvSpPr>
          <p:nvPr>
            <p:ph type="pic" sz="quarter" idx="42"/>
          </p:nvPr>
        </p:nvSpPr>
        <p:spPr>
          <a:xfrm>
            <a:off x="6965320" y="1491630"/>
            <a:ext cx="1620000" cy="1620000"/>
          </a:xfrm>
          <a:prstGeom prst="ellipse">
            <a:avLst/>
          </a:prstGeom>
          <a:ln w="28575">
            <a:solidFill>
              <a:schemeClr val="bg1"/>
            </a:solidFill>
          </a:ln>
          <a:effectLst/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75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50"/>
                                        <p:tgtEl>
                                          <p:spTgt spid="5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30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5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25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25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75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40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50"/>
                                        <p:tgtEl>
                                          <p:spTgt spid="5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425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50"/>
                                        <p:tgtEl>
                                          <p:spTgt spid="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45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75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50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25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50"/>
                                        <p:tgtEl>
                                          <p:spTgt spid="6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5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50"/>
                                        <p:tgtEl>
                                          <p:spTgt spid="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7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9" grpId="0" animBg="1"/>
      <p:bldP spid="40" grpId="0"/>
      <p:bldP spid="53" grpId="0" animBg="1"/>
      <p:bldP spid="54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6" grpId="0" animBg="1"/>
      <p:bldP spid="57" grpId="0" animBg="1"/>
      <p:bldP spid="58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9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9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0" grpId="0" animBg="1"/>
      <p:bldP spid="61" grpId="0" animBg="1"/>
      <p:bldP spid="6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3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6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64" grpId="0" animBg="1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5220072" y="2499742"/>
            <a:ext cx="2736304" cy="14401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5220072" y="1635646"/>
            <a:ext cx="2736304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92316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1" name="Picture Placeholder 5"/>
          <p:cNvSpPr>
            <a:spLocks noGrp="1"/>
          </p:cNvSpPr>
          <p:nvPr>
            <p:ph type="pic" sz="quarter" idx="45"/>
          </p:nvPr>
        </p:nvSpPr>
        <p:spPr>
          <a:xfrm>
            <a:off x="0" y="1334560"/>
            <a:ext cx="3995936" cy="3037390"/>
          </a:xfrm>
          <a:prstGeom prst="rect">
            <a:avLst/>
          </a:prstGeom>
          <a:ln w="57150">
            <a:noFill/>
          </a:ln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3" name="Rectangle 2"/>
          <p:cNvSpPr/>
          <p:nvPr userDrawn="1"/>
        </p:nvSpPr>
        <p:spPr>
          <a:xfrm>
            <a:off x="3995936" y="2787774"/>
            <a:ext cx="5148064" cy="15841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3" hasCustomPrompt="1"/>
          </p:nvPr>
        </p:nvSpPr>
        <p:spPr>
          <a:xfrm>
            <a:off x="4139952" y="1851670"/>
            <a:ext cx="3528392" cy="86409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050" b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4" hasCustomPrompt="1"/>
          </p:nvPr>
        </p:nvSpPr>
        <p:spPr>
          <a:xfrm>
            <a:off x="4139952" y="1322381"/>
            <a:ext cx="3528392" cy="529289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2400" b="0" baseline="0">
                <a:solidFill>
                  <a:schemeClr val="accent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25" name="Text Placeholder 10"/>
          <p:cNvSpPr>
            <a:spLocks noGrp="1"/>
          </p:cNvSpPr>
          <p:nvPr>
            <p:ph type="body" sz="quarter" idx="46" hasCustomPrompt="1"/>
          </p:nvPr>
        </p:nvSpPr>
        <p:spPr>
          <a:xfrm>
            <a:off x="1763687" y="4011910"/>
            <a:ext cx="2235647" cy="360040"/>
          </a:xfrm>
          <a:prstGeom prst="rect">
            <a:avLst/>
          </a:prstGeom>
          <a:solidFill>
            <a:schemeClr val="accent1">
              <a:alpha val="80000"/>
            </a:schemeClr>
          </a:solidFill>
        </p:spPr>
        <p:txBody>
          <a:bodyPr anchor="ctr">
            <a:noAutofit/>
          </a:bodyPr>
          <a:lstStyle>
            <a:lvl1pPr marL="0" indent="0" algn="r">
              <a:lnSpc>
                <a:spcPct val="100000"/>
              </a:lnSpc>
              <a:spcBef>
                <a:spcPts val="1200"/>
              </a:spcBef>
              <a:buNone/>
              <a:defRPr sz="1600" b="0" baseline="0">
                <a:solidFill>
                  <a:schemeClr val="bg1"/>
                </a:solidFill>
                <a:latin typeface="Caviar Dreams" panose="020B0402020204020504" pitchFamily="34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9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25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  <p:bldP spid="3" grpId="0" animBg="1"/>
      <p:bldP spid="22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2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3" grpId="0" build="p">
        <p:tmplLst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5" grpId="0" build="p" animBg="1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2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9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9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9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4_Custom_Text_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797847" y="2661066"/>
            <a:ext cx="565447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bg1"/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1797845" y="2139702"/>
            <a:ext cx="565447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-9525"/>
            <a:ext cx="9144000" cy="5143500"/>
          </a:xfrm>
          <a:prstGeom prst="rect">
            <a:avLst/>
          </a:pr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bg1"/>
                </a:solidFill>
                <a:latin typeface="Quicksand" panose="02070303000000060000" pitchFamily="18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  <p:extLst>
      <p:ext uri="{BB962C8B-B14F-4D97-AF65-F5344CB8AC3E}">
        <p14:creationId xmlns:p14="http://schemas.microsoft.com/office/powerpoint/2010/main" val="22856243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3_Pictures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2552700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539552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5" name="Text Placeholder 10"/>
          <p:cNvSpPr>
            <a:spLocks noGrp="1"/>
          </p:cNvSpPr>
          <p:nvPr>
            <p:ph type="body" sz="quarter" idx="34" hasCustomPrompt="1"/>
          </p:nvPr>
        </p:nvSpPr>
        <p:spPr>
          <a:xfrm>
            <a:off x="683568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3" name="Rectangle 12"/>
          <p:cNvSpPr/>
          <p:nvPr userDrawn="1"/>
        </p:nvSpPr>
        <p:spPr>
          <a:xfrm>
            <a:off x="4571583" y="1454464"/>
            <a:ext cx="1872000" cy="277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6"/>
          </p:nvPr>
        </p:nvSpPr>
        <p:spPr>
          <a:xfrm>
            <a:off x="6587598" y="1454464"/>
            <a:ext cx="1872208" cy="2772000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37" hasCustomPrompt="1"/>
          </p:nvPr>
        </p:nvSpPr>
        <p:spPr>
          <a:xfrm>
            <a:off x="4715495" y="2715766"/>
            <a:ext cx="1584176" cy="136815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48" hasCustomPrompt="1"/>
          </p:nvPr>
        </p:nvSpPr>
        <p:spPr>
          <a:xfrm>
            <a:off x="686331" y="2502024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49" hasCustomPrompt="1"/>
          </p:nvPr>
        </p:nvSpPr>
        <p:spPr>
          <a:xfrm>
            <a:off x="4715495" y="2507357"/>
            <a:ext cx="1581413" cy="285750"/>
          </a:xfrm>
          <a:prstGeom prst="rect">
            <a:avLst/>
          </a:prstGeom>
          <a:noFill/>
          <a:ln>
            <a:noFill/>
          </a:ln>
        </p:spPr>
        <p:txBody>
          <a:bodyPr anchor="ctr" anchorCtr="0">
            <a:noAutofit/>
          </a:bodyPr>
          <a:lstStyle>
            <a:lvl1pPr marL="0" indent="0" algn="ctr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>
                    <a:lumMod val="9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78570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750"/>
                            </p:stCondLst>
                            <p:childTnLst>
                              <p:par>
                                <p:cTn id="2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2" grpId="0" animBg="1"/>
      <p:bldP spid="15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3" grpId="0" animBg="1"/>
      <p:bldP spid="14" grpId="0"/>
      <p:bldP spid="16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7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7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7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8" grpId="0" build="p">
        <p:tmplLst>
          <p:tmpl lvl="1">
            <p:tnLst>
              <p:par>
                <p:cTn presetID="10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8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Portofol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22"/>
          </p:nvPr>
        </p:nvSpPr>
        <p:spPr>
          <a:xfrm>
            <a:off x="687625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>
          <a:xfrm>
            <a:off x="687625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Text Placeholder 10"/>
          <p:cNvSpPr>
            <a:spLocks noGrp="1"/>
          </p:cNvSpPr>
          <p:nvPr>
            <p:ph type="body" sz="quarter" idx="25"/>
          </p:nvPr>
        </p:nvSpPr>
        <p:spPr>
          <a:xfrm>
            <a:off x="4806602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0" name="Text Placeholder 10"/>
          <p:cNvSpPr>
            <a:spLocks noGrp="1"/>
          </p:cNvSpPr>
          <p:nvPr>
            <p:ph type="body" sz="quarter" idx="26"/>
          </p:nvPr>
        </p:nvSpPr>
        <p:spPr>
          <a:xfrm>
            <a:off x="4806602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Text Placeholder 10"/>
          <p:cNvSpPr>
            <a:spLocks noGrp="1"/>
          </p:cNvSpPr>
          <p:nvPr>
            <p:ph type="body" sz="quarter" idx="28"/>
          </p:nvPr>
        </p:nvSpPr>
        <p:spPr>
          <a:xfrm>
            <a:off x="6878760" y="331938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3" name="Text Placeholder 10"/>
          <p:cNvSpPr>
            <a:spLocks noGrp="1"/>
          </p:cNvSpPr>
          <p:nvPr>
            <p:ph type="body" sz="quarter" idx="29"/>
          </p:nvPr>
        </p:nvSpPr>
        <p:spPr>
          <a:xfrm>
            <a:off x="6878760" y="3075806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Text Placeholder 10"/>
          <p:cNvSpPr>
            <a:spLocks noGrp="1"/>
          </p:cNvSpPr>
          <p:nvPr>
            <p:ph type="body" sz="quarter" idx="36"/>
          </p:nvPr>
        </p:nvSpPr>
        <p:spPr>
          <a:xfrm>
            <a:off x="4807496" y="1850790"/>
            <a:ext cx="1819672" cy="982216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rgbClr val="1C1306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8" name="Text Placeholder 10"/>
          <p:cNvSpPr>
            <a:spLocks noGrp="1"/>
          </p:cNvSpPr>
          <p:nvPr>
            <p:ph type="body" sz="quarter" idx="37"/>
          </p:nvPr>
        </p:nvSpPr>
        <p:spPr>
          <a:xfrm>
            <a:off x="4807496" y="1563638"/>
            <a:ext cx="1819672" cy="304800"/>
          </a:xfrm>
          <a:prstGeom prst="roundRect">
            <a:avLst/>
          </a:prstGeom>
          <a:solidFill>
            <a:schemeClr val="accent1"/>
          </a:solidFill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1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8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051918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2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2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2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1_Picture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35"/>
          </p:nvPr>
        </p:nvSpPr>
        <p:spPr>
          <a:xfrm>
            <a:off x="0" y="1203598"/>
            <a:ext cx="9144000" cy="1944216"/>
          </a:xfrm>
          <a:prstGeom prst="rect">
            <a:avLst/>
          </a:prstGeom>
          <a:effectLst/>
        </p:spPr>
        <p:txBody>
          <a:bodyPr/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5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58164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6" presetClass="entr" presetSubtype="37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5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8"/>
          <p:cNvSpPr>
            <a:spLocks noGrp="1"/>
          </p:cNvSpPr>
          <p:nvPr>
            <p:ph type="body" sz="quarter" idx="27"/>
          </p:nvPr>
        </p:nvSpPr>
        <p:spPr>
          <a:xfrm>
            <a:off x="4429472" y="1481138"/>
            <a:ext cx="3670920" cy="291930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600"/>
              </a:spcBef>
              <a:buNone/>
              <a:defRPr sz="110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Picture Placeholder 5"/>
          <p:cNvSpPr>
            <a:spLocks noGrp="1"/>
          </p:cNvSpPr>
          <p:nvPr>
            <p:ph type="pic" sz="quarter" idx="18"/>
          </p:nvPr>
        </p:nvSpPr>
        <p:spPr>
          <a:xfrm>
            <a:off x="467544" y="1851670"/>
            <a:ext cx="3240360" cy="1800200"/>
          </a:xfrm>
          <a:prstGeom prst="rect">
            <a:avLst/>
          </a:prstGeom>
          <a:ln w="76200">
            <a:noFill/>
          </a:ln>
          <a:effectLst/>
        </p:spPr>
        <p:txBody>
          <a:bodyPr/>
          <a:lstStyle>
            <a:lvl1pPr marL="0" indent="0" algn="ctr">
              <a:lnSpc>
                <a:spcPct val="100000"/>
              </a:lnSpc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425272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5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5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8" grpId="0"/>
      <p:bldP spid="10" grpId="0"/>
      <p:bldP spid="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Full_Picture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-2147" y="0"/>
            <a:ext cx="9146147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_picture_and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507854"/>
            <a:ext cx="3600400" cy="928595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0"/>
            <a:ext cx="9144000" cy="2787774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251521" y="2224060"/>
            <a:ext cx="5256584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/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251519" y="1748498"/>
            <a:ext cx="5256585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4716016" y="2931791"/>
            <a:ext cx="3600400" cy="150465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755576" y="2935587"/>
            <a:ext cx="3600400" cy="57226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2000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Main_Text_and_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1" y="0"/>
            <a:ext cx="9144000" cy="5143500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none"/>
        </p:style>
        <p:txBody>
          <a:bodyPr>
            <a:normAutofit/>
          </a:bodyPr>
          <a:lstStyle>
            <a:lvl1pPr marL="0" indent="0" algn="ctr">
              <a:buNone/>
              <a:defRPr sz="1200">
                <a:solidFill>
                  <a:srgbClr val="1C1306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7" name="Title 1"/>
          <p:cNvSpPr>
            <a:spLocks noGrp="1"/>
          </p:cNvSpPr>
          <p:nvPr>
            <p:ph type="title" hasCustomPrompt="1"/>
          </p:nvPr>
        </p:nvSpPr>
        <p:spPr>
          <a:xfrm>
            <a:off x="107505" y="987573"/>
            <a:ext cx="2160240" cy="2808313"/>
          </a:xfrm>
          <a:prstGeom prst="rect">
            <a:avLst/>
          </a:prstGeom>
          <a:noFill/>
        </p:spPr>
        <p:txBody>
          <a:bodyPr/>
          <a:lstStyle>
            <a:lvl1pPr algn="l">
              <a:defRPr sz="2800">
                <a:solidFill>
                  <a:srgbClr val="FFFDF7"/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9265009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1619673" y="3021106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400" b="0" baseline="0">
                <a:solidFill>
                  <a:schemeClr val="tx1">
                    <a:lumMod val="95000"/>
                    <a:lumOff val="5000"/>
                  </a:schemeClr>
                </a:solidFill>
                <a:latin typeface="+mn-lt"/>
                <a:cs typeface="Narkisim" pitchFamily="34" charset="-79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2499742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95000"/>
                    <a:lumOff val="5000"/>
                  </a:schemeClr>
                </a:solidFill>
                <a:latin typeface="Caviar Dreams" panose="020B0402020204020504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  <p:extLst>
      <p:ext uri="{BB962C8B-B14F-4D97-AF65-F5344CB8AC3E}">
        <p14:creationId xmlns:p14="http://schemas.microsoft.com/office/powerpoint/2010/main" val="349978064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25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5" grpId="0"/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1_Text_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39552" y="3407708"/>
            <a:ext cx="8064896" cy="1108257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3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411585" y="753269"/>
            <a:ext cx="6546181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0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0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2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3078088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5" name="Picture Placeholder 2"/>
          <p:cNvSpPr>
            <a:spLocks noGrp="1"/>
          </p:cNvSpPr>
          <p:nvPr>
            <p:ph type="pic" sz="quarter" idx="26"/>
          </p:nvPr>
        </p:nvSpPr>
        <p:spPr>
          <a:xfrm>
            <a:off x="6156176" y="1385674"/>
            <a:ext cx="2987824" cy="1872208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2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250"/>
                            </p:stCondLst>
                            <p:childTnLst>
                              <p:par>
                                <p:cTn id="19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2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/>
      <p:bldP spid="10" grpId="0"/>
      <p:bldP spid="12" grpId="0"/>
      <p:bldP spid="15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755576" y="3075806"/>
            <a:ext cx="374441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4644008" y="1434642"/>
            <a:ext cx="374441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1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755576" y="1434642"/>
            <a:ext cx="374441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2" grpId="0"/>
      <p:bldP spid="17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olumn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5" name="Text Placeholder 8"/>
          <p:cNvSpPr>
            <a:spLocks noGrp="1"/>
          </p:cNvSpPr>
          <p:nvPr>
            <p:ph type="body" sz="quarter" idx="18"/>
          </p:nvPr>
        </p:nvSpPr>
        <p:spPr>
          <a:xfrm>
            <a:off x="517848" y="3075806"/>
            <a:ext cx="2664296" cy="1296144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7" name="Picture Placeholder 2"/>
          <p:cNvSpPr>
            <a:spLocks noGrp="1"/>
          </p:cNvSpPr>
          <p:nvPr>
            <p:ph type="pic" sz="quarter" idx="24"/>
          </p:nvPr>
        </p:nvSpPr>
        <p:spPr>
          <a:xfrm>
            <a:off x="517848" y="1542654"/>
            <a:ext cx="2664296" cy="1533152"/>
          </a:xfrm>
          <a:prstGeom prst="rect">
            <a:avLst/>
          </a:prstGeom>
          <a:noFill/>
          <a:ln w="7620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3203848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8" name="Text Placeholder 8"/>
          <p:cNvSpPr>
            <a:spLocks noGrp="1"/>
          </p:cNvSpPr>
          <p:nvPr>
            <p:ph type="body" sz="quarter" idx="26"/>
          </p:nvPr>
        </p:nvSpPr>
        <p:spPr>
          <a:xfrm>
            <a:off x="5868144" y="1434642"/>
            <a:ext cx="2664296" cy="2937308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335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7" grpId="0"/>
      <p:bldP spid="11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1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Picture_and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icture Placeholder 2"/>
          <p:cNvSpPr>
            <a:spLocks noGrp="1"/>
          </p:cNvSpPr>
          <p:nvPr>
            <p:ph type="pic" sz="quarter" idx="30"/>
          </p:nvPr>
        </p:nvSpPr>
        <p:spPr>
          <a:xfrm>
            <a:off x="251520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25"/>
          </p:nvPr>
        </p:nvSpPr>
        <p:spPr>
          <a:xfrm>
            <a:off x="251520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31"/>
          </p:nvPr>
        </p:nvSpPr>
        <p:spPr>
          <a:xfrm>
            <a:off x="251520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9" name="Picture Placeholder 2"/>
          <p:cNvSpPr>
            <a:spLocks noGrp="1"/>
          </p:cNvSpPr>
          <p:nvPr>
            <p:ph type="pic" sz="quarter" idx="32"/>
          </p:nvPr>
        </p:nvSpPr>
        <p:spPr>
          <a:xfrm>
            <a:off x="3203848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33"/>
          </p:nvPr>
        </p:nvSpPr>
        <p:spPr>
          <a:xfrm>
            <a:off x="3203848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34"/>
          </p:nvPr>
        </p:nvSpPr>
        <p:spPr>
          <a:xfrm>
            <a:off x="3203848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2" name="Picture Placeholder 2"/>
          <p:cNvSpPr>
            <a:spLocks noGrp="1"/>
          </p:cNvSpPr>
          <p:nvPr>
            <p:ph type="pic" sz="quarter" idx="35"/>
          </p:nvPr>
        </p:nvSpPr>
        <p:spPr>
          <a:xfrm>
            <a:off x="6156176" y="1347677"/>
            <a:ext cx="2736304" cy="1847390"/>
          </a:xfrm>
          <a:prstGeom prst="rect">
            <a:avLst/>
          </a:prstGeom>
          <a:ln w="57150">
            <a:noFill/>
          </a:ln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36"/>
          </p:nvPr>
        </p:nvSpPr>
        <p:spPr>
          <a:xfrm>
            <a:off x="6156176" y="3537862"/>
            <a:ext cx="2736304" cy="690072"/>
          </a:xfrm>
          <a:prstGeom prst="rect">
            <a:avLst/>
          </a:prstGeom>
          <a:noFill/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200"/>
              </a:spcBef>
              <a:buNone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37"/>
          </p:nvPr>
        </p:nvSpPr>
        <p:spPr>
          <a:xfrm>
            <a:off x="6156176" y="3291830"/>
            <a:ext cx="2736304" cy="246032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spcBef>
                <a:spcPts val="1200"/>
              </a:spcBef>
              <a:buNone/>
              <a:defRPr sz="1600" b="1">
                <a:solidFill>
                  <a:schemeClr val="accent1"/>
                </a:solidFill>
                <a:latin typeface="+mn-lt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6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16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2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47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3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500"/>
                            </p:stCondLst>
                            <p:childTnLst>
                              <p:par>
                                <p:cTn id="47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0"/>
                            </p:stCondLst>
                            <p:childTnLst>
                              <p:par>
                                <p:cTn id="51" presetID="10" presetClass="entr" presetSubtype="0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1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19" grpId="0"/>
      <p:bldP spid="20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0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0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1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1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1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2" grpId="0"/>
      <p:bldP spid="23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3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4" grpId="0" build="p">
        <p:tmplLst>
          <p:tmpl>
            <p:tnLst>
              <p:par>
                <p:cTn presetID="10" presetClass="entr" presetSubtype="0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afterEffect" nodePh="1">
                  <p:stCondLst>
                    <p:cond delay="0"/>
                  </p:stCondLst>
                  <p:endCondLst>
                    <p:cond delay="0"/>
                  </p:end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2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24"/>
                        </p:tgtEl>
                      </p:cBhvr>
                    </p:animEffect>
                  </p:childTnLst>
                </p:cTn>
              </p:par>
            </p:tnLst>
          </p:tmpl>
        </p:tmplLst>
      </p:bldP>
      <p:bldP spid="26" grpId="0"/>
      <p:bldP spid="16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1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1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ull_Pictur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25"/>
          </p:nvPr>
        </p:nvSpPr>
        <p:spPr>
          <a:xfrm>
            <a:off x="0" y="0"/>
            <a:ext cx="9144000" cy="5143500"/>
          </a:xfrm>
          <a:custGeom>
            <a:avLst/>
            <a:gdLst>
              <a:gd name="connsiteX0" fmla="*/ 0 w 4248472"/>
              <a:gd name="connsiteY0" fmla="*/ 0 h 2378621"/>
              <a:gd name="connsiteX1" fmla="*/ 4248472 w 4248472"/>
              <a:gd name="connsiteY1" fmla="*/ 0 h 2378621"/>
              <a:gd name="connsiteX2" fmla="*/ 4248472 w 4248472"/>
              <a:gd name="connsiteY2" fmla="*/ 2378621 h 2378621"/>
              <a:gd name="connsiteX3" fmla="*/ 0 w 4248472"/>
              <a:gd name="connsiteY3" fmla="*/ 2378621 h 2378621"/>
              <a:gd name="connsiteX4" fmla="*/ 0 w 4248472"/>
              <a:gd name="connsiteY4" fmla="*/ 0 h 2378621"/>
              <a:gd name="connsiteX0" fmla="*/ 0 w 4252705"/>
              <a:gd name="connsiteY0" fmla="*/ 0 h 2378645"/>
              <a:gd name="connsiteX1" fmla="*/ 4248472 w 4252705"/>
              <a:gd name="connsiteY1" fmla="*/ 0 h 2378645"/>
              <a:gd name="connsiteX2" fmla="*/ 4248472 w 4252705"/>
              <a:gd name="connsiteY2" fmla="*/ 2378621 h 2378645"/>
              <a:gd name="connsiteX3" fmla="*/ 0 w 4252705"/>
              <a:gd name="connsiteY3" fmla="*/ 2378621 h 2378645"/>
              <a:gd name="connsiteX4" fmla="*/ 0 w 4252705"/>
              <a:gd name="connsiteY4" fmla="*/ 0 h 23786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52705" h="2378645">
                <a:moveTo>
                  <a:pt x="0" y="0"/>
                </a:moveTo>
                <a:lnTo>
                  <a:pt x="4248472" y="0"/>
                </a:lnTo>
                <a:cubicBezTo>
                  <a:pt x="4248472" y="792874"/>
                  <a:pt x="4257997" y="2385847"/>
                  <a:pt x="4248472" y="2378621"/>
                </a:cubicBezTo>
                <a:lnTo>
                  <a:pt x="0" y="2378621"/>
                </a:lnTo>
                <a:lnTo>
                  <a:pt x="0" y="0"/>
                </a:lnTo>
                <a:close/>
              </a:path>
            </a:pathLst>
          </a:custGeom>
          <a:effectLst/>
        </p:spPr>
        <p:txBody>
          <a:bodyPr anchor="t">
            <a:normAutofit/>
          </a:bodyPr>
          <a:lstStyle>
            <a:lvl1pPr marL="0" indent="0" algn="l">
              <a:buNone/>
              <a:defRPr sz="1200">
                <a:solidFill>
                  <a:srgbClr val="1C1306"/>
                </a:solidFill>
                <a:latin typeface="+mn-lt"/>
                <a:ea typeface="Roboto" panose="02000000000000000000" pitchFamily="2" charset="0"/>
              </a:defRPr>
            </a:lvl1pPr>
          </a:lstStyle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endParaRPr lang="id-ID" dirty="0"/>
          </a:p>
          <a:p>
            <a:r>
              <a:rPr lang="id-ID" dirty="0"/>
              <a:t>Picture</a:t>
            </a:r>
          </a:p>
        </p:txBody>
      </p: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79512" y="1779662"/>
            <a:ext cx="504056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bg1"/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395536" y="267494"/>
            <a:ext cx="7200800" cy="583574"/>
          </a:xfrm>
          <a:prstGeom prst="rect">
            <a:avLst/>
          </a:prstGeom>
        </p:spPr>
        <p:txBody>
          <a:bodyPr/>
          <a:lstStyle>
            <a:lvl1pPr algn="l">
              <a:defRPr sz="3600" b="0">
                <a:solidFill>
                  <a:schemeClr val="tx1">
                    <a:lumMod val="75000"/>
                    <a:lumOff val="25000"/>
                  </a:schemeClr>
                </a:solidFill>
                <a:latin typeface="Caviar Dreams" panose="020B0402020204020504" pitchFamily="34" charset="0"/>
                <a:ea typeface="Roboto" panose="02000000000000000000" pitchFamily="2" charset="0"/>
                <a:cs typeface="Lato" panose="020F0502020204030203" pitchFamily="34" charset="0"/>
              </a:defRPr>
            </a:lvl1pPr>
          </a:lstStyle>
          <a:p>
            <a:r>
              <a:rPr lang="id-ID" dirty="0"/>
              <a:t>Title</a:t>
            </a:r>
          </a:p>
        </p:txBody>
      </p:sp>
      <p:sp>
        <p:nvSpPr>
          <p:cNvPr id="4" name="Text Placeholder 10"/>
          <p:cNvSpPr>
            <a:spLocks noGrp="1"/>
          </p:cNvSpPr>
          <p:nvPr>
            <p:ph type="body" sz="quarter" idx="17" hasCustomPrompt="1"/>
          </p:nvPr>
        </p:nvSpPr>
        <p:spPr>
          <a:xfrm>
            <a:off x="395537" y="771550"/>
            <a:ext cx="7200799" cy="216024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00000"/>
              </a:lnSpc>
              <a:spcBef>
                <a:spcPts val="1200"/>
              </a:spcBef>
              <a:buNone/>
              <a:defRPr sz="1200" b="0" baseline="0">
                <a:solidFill>
                  <a:schemeClr val="bg1">
                    <a:lumMod val="50000"/>
                  </a:schemeClr>
                </a:solidFill>
                <a:latin typeface="+mn-lt"/>
                <a:ea typeface="Roboto Thin" pitchFamily="2" charset="0"/>
                <a:cs typeface="Lato" panose="020F0502020204030203" pitchFamily="34" charset="0"/>
              </a:defRPr>
            </a:lvl1pPr>
          </a:lstStyle>
          <a:p>
            <a:pPr lvl="0"/>
            <a:r>
              <a:rPr lang="id-ID" dirty="0"/>
              <a:t>Subtitle</a:t>
            </a:r>
            <a:endParaRPr lang="en-US" dirty="0"/>
          </a:p>
        </p:txBody>
      </p:sp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4" grpId="0" build="p">
        <p:tmplLst>
          <p:tmpl lvl="1">
            <p:tnLst>
              <p:par>
                <p:cTn presetID="22" presetClass="entr" presetSubtype="8" fill="hold" nodeType="after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4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wipe(left)">
                      <p:cBhvr>
                        <p:cTn dur="500"/>
                        <p:tgtEl>
                          <p:spTgt spid="4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>
          <a:xfrm>
            <a:off x="129778" y="4745160"/>
            <a:ext cx="644054" cy="307355"/>
            <a:chOff x="129778" y="4745160"/>
            <a:chExt cx="644054" cy="307355"/>
          </a:xfrm>
        </p:grpSpPr>
        <p:sp>
          <p:nvSpPr>
            <p:cNvPr id="19" name="Text Placeholder 2"/>
            <p:cNvSpPr txBox="1">
              <a:spLocks/>
            </p:cNvSpPr>
            <p:nvPr userDrawn="1"/>
          </p:nvSpPr>
          <p:spPr>
            <a:xfrm>
              <a:off x="163773" y="4862163"/>
              <a:ext cx="57606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9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LOGO</a:t>
              </a:r>
              <a:endParaRPr lang="en-US" sz="9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  <p:sp>
          <p:nvSpPr>
            <p:cNvPr id="20" name="Text Placeholder 2"/>
            <p:cNvSpPr txBox="1">
              <a:spLocks/>
            </p:cNvSpPr>
            <p:nvPr userDrawn="1"/>
          </p:nvSpPr>
          <p:spPr>
            <a:xfrm>
              <a:off x="129778" y="4745160"/>
              <a:ext cx="644054" cy="190352"/>
            </a:xfrm>
            <a:prstGeom prst="rect">
              <a:avLst/>
            </a:prstGeom>
          </p:spPr>
          <p:txBody>
            <a:bodyPr/>
            <a:lstStyle>
              <a:lvl1pPr marL="0" indent="0" algn="r" defTabSz="914400" rtl="0" eaLnBrk="1" latinLnBrk="0" hangingPunct="1">
                <a:spcBef>
                  <a:spcPct val="20000"/>
                </a:spcBef>
                <a:buFont typeface="Arial" pitchFamily="34" charset="0"/>
                <a:buNone/>
                <a:defRPr sz="1800" kern="1200">
                  <a:solidFill>
                    <a:schemeClr val="bg1"/>
                  </a:solidFill>
                  <a:latin typeface="Caviar Dreams" pitchFamily="34" charset="0"/>
                  <a:ea typeface="+mn-ea"/>
                  <a:cs typeface="+mn-cs"/>
                </a:defRPr>
              </a:lvl1pPr>
              <a:lvl2pPr marL="742950" indent="-28575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–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»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spcBef>
                  <a:spcPct val="20000"/>
                </a:spcBef>
                <a:buFont typeface="Arial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id-ID" sz="800" b="1" dirty="0">
                  <a:solidFill>
                    <a:schemeClr val="bg1"/>
                  </a:solidFill>
                  <a:latin typeface="Caviar Dreams" panose="020B0402020204020504" pitchFamily="34" charset="0"/>
                </a:rPr>
                <a:t>YOUR</a:t>
              </a:r>
              <a:endParaRPr lang="en-US" sz="800" b="1" dirty="0">
                <a:solidFill>
                  <a:schemeClr val="bg1"/>
                </a:solidFill>
                <a:latin typeface="Caviar Dreams" panose="020B0402020204020504" pitchFamily="34" charset="0"/>
              </a:endParaRPr>
            </a:p>
          </p:txBody>
        </p:sp>
      </p:grpSp>
      <p:cxnSp>
        <p:nvCxnSpPr>
          <p:cNvPr id="15" name="Straight Connector 14"/>
          <p:cNvCxnSpPr/>
          <p:nvPr userDrawn="1"/>
        </p:nvCxnSpPr>
        <p:spPr>
          <a:xfrm>
            <a:off x="0" y="4670995"/>
            <a:ext cx="9144000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Pentagon 6"/>
          <p:cNvSpPr/>
          <p:nvPr userDrawn="1"/>
        </p:nvSpPr>
        <p:spPr>
          <a:xfrm>
            <a:off x="0" y="339502"/>
            <a:ext cx="395536" cy="576064"/>
          </a:xfrm>
          <a:prstGeom prst="homePlate">
            <a:avLst>
              <a:gd name="adj" fmla="val 0"/>
            </a:avLst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2D596DB7-CC77-4483-A782-139B7B97BBFC}"/>
              </a:ext>
            </a:extLst>
          </p:cNvPr>
          <p:cNvPicPr>
            <a:picLocks noChangeAspect="1"/>
          </p:cNvPicPr>
          <p:nvPr userDrawn="1"/>
        </p:nvPicPr>
        <p:blipFill>
          <a:blip r:embed="rId3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5311" y="4717494"/>
            <a:ext cx="481324" cy="386263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726" r:id="rId2"/>
    <p:sldLayoutId id="2147483651" r:id="rId3"/>
    <p:sldLayoutId id="2147483652" r:id="rId4"/>
    <p:sldLayoutId id="2147483656" r:id="rId5"/>
    <p:sldLayoutId id="2147483732" r:id="rId6"/>
    <p:sldLayoutId id="2147483659" r:id="rId7"/>
    <p:sldLayoutId id="2147483658" r:id="rId8"/>
    <p:sldLayoutId id="2147483661" r:id="rId9"/>
    <p:sldLayoutId id="2147483735" r:id="rId10"/>
    <p:sldLayoutId id="2147483734" r:id="rId11"/>
    <p:sldLayoutId id="2147483653" r:id="rId12"/>
    <p:sldLayoutId id="2147483662" r:id="rId13"/>
    <p:sldLayoutId id="2147483728" r:id="rId14"/>
    <p:sldLayoutId id="2147483725" r:id="rId15"/>
    <p:sldLayoutId id="2147483684" r:id="rId16"/>
    <p:sldLayoutId id="2147483687" r:id="rId17"/>
    <p:sldLayoutId id="2147483675" r:id="rId18"/>
    <p:sldLayoutId id="2147483672" r:id="rId19"/>
    <p:sldLayoutId id="2147483665" r:id="rId20"/>
    <p:sldLayoutId id="2147483678" r:id="rId21"/>
    <p:sldLayoutId id="2147483686" r:id="rId22"/>
    <p:sldLayoutId id="2147483677" r:id="rId23"/>
    <p:sldLayoutId id="2147483729" r:id="rId24"/>
    <p:sldLayoutId id="2147483733" r:id="rId25"/>
    <p:sldLayoutId id="2147483688" r:id="rId26"/>
    <p:sldLayoutId id="2147483718" r:id="rId27"/>
    <p:sldLayoutId id="2147483724" r:id="rId28"/>
    <p:sldLayoutId id="2147483668" r:id="rId29"/>
    <p:sldLayoutId id="2147483717" r:id="rId30"/>
    <p:sldLayoutId id="2147483723" r:id="rId31"/>
  </p:sldLayoutIdLst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d-ID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itle 33"/>
          <p:cNvSpPr>
            <a:spLocks noGrp="1"/>
          </p:cNvSpPr>
          <p:nvPr>
            <p:ph type="ctrTitle"/>
          </p:nvPr>
        </p:nvSpPr>
        <p:spPr>
          <a:xfrm>
            <a:off x="228365" y="3147814"/>
            <a:ext cx="3240360" cy="369332"/>
          </a:xfrm>
        </p:spPr>
        <p:txBody>
          <a:bodyPr/>
          <a:lstStyle/>
          <a:p>
            <a:r>
              <a:rPr lang="en-US" sz="2400" dirty="0"/>
              <a:t>PEMROSESAN PARALEL</a:t>
            </a:r>
            <a:endParaRPr lang="id-ID" sz="2400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7"/>
          </p:nvPr>
        </p:nvSpPr>
        <p:spPr>
          <a:xfrm>
            <a:off x="242022" y="3498975"/>
            <a:ext cx="3240360" cy="283791"/>
          </a:xfrm>
        </p:spPr>
        <p:txBody>
          <a:bodyPr/>
          <a:lstStyle/>
          <a:p>
            <a:r>
              <a:rPr lang="en-US" dirty="0"/>
              <a:t>CCE60218</a:t>
            </a:r>
            <a:endParaRPr lang="id-ID" dirty="0"/>
          </a:p>
        </p:txBody>
      </p:sp>
      <p:pic>
        <p:nvPicPr>
          <p:cNvPr id="5" name="Picture Placeholder 4" descr="A picture containing electronics, circuit&#10;&#10;Description automatically generated">
            <a:extLst>
              <a:ext uri="{FF2B5EF4-FFF2-40B4-BE49-F238E27FC236}">
                <a16:creationId xmlns:a16="http://schemas.microsoft.com/office/drawing/2014/main" id="{6E26F005-D99C-4F8B-827B-84DBBBF111FB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360" r="9360"/>
          <a:stretch>
            <a:fillRect/>
          </a:stretch>
        </p:blipFill>
        <p:spPr/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6E31FF5-FB8C-4E92-910D-33E7A78D451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657" y="4227934"/>
            <a:ext cx="1754047" cy="527585"/>
          </a:xfrm>
          <a:prstGeom prst="rect">
            <a:avLst/>
          </a:prstGeom>
        </p:spPr>
      </p:pic>
      <p:pic>
        <p:nvPicPr>
          <p:cNvPr id="2" name="Google Shape;60;p7">
            <a:extLst>
              <a:ext uri="{FF2B5EF4-FFF2-40B4-BE49-F238E27FC236}">
                <a16:creationId xmlns:a16="http://schemas.microsoft.com/office/drawing/2014/main" id="{92FB8CEA-331B-4050-87D7-B014612E3D78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6848" y="215449"/>
            <a:ext cx="1327877" cy="345061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5F0A0FB9-537A-44DE-9029-F24F30B3F814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144772" y="109814"/>
            <a:ext cx="553565" cy="556333"/>
          </a:xfrm>
          <a:prstGeom prst="rect">
            <a:avLst/>
          </a:prstGeom>
        </p:spPr>
      </p:pic>
    </p:spTree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771550"/>
            <a:ext cx="308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Buatlah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algoritma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dalam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bentuk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pseudococe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untuk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chained matrices multiplication: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 = A x B x C x D x E x F x G x H. </a:t>
            </a:r>
          </a:p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dimana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Y, A, B, C, D, E, F, G, dan H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adalah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matriks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5 x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E1E8C-7329-4E45-935A-055A26FC4F2B}"/>
              </a:ext>
            </a:extLst>
          </p:cNvPr>
          <p:cNvSpPr/>
          <p:nvPr/>
        </p:nvSpPr>
        <p:spPr>
          <a:xfrm>
            <a:off x="3568378" y="32879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D87F5-2821-4C03-8151-6732441B5A93}"/>
              </a:ext>
            </a:extLst>
          </p:cNvPr>
          <p:cNvSpPr/>
          <p:nvPr/>
        </p:nvSpPr>
        <p:spPr>
          <a:xfrm>
            <a:off x="3572446" y="857169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17D6D-E115-41EB-A2AE-8037E04B40A6}"/>
              </a:ext>
            </a:extLst>
          </p:cNvPr>
          <p:cNvSpPr/>
          <p:nvPr/>
        </p:nvSpPr>
        <p:spPr>
          <a:xfrm>
            <a:off x="3563888" y="1380523"/>
            <a:ext cx="432048" cy="432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7B4F0-F01E-4A6D-B582-0CB9F08E06CA}"/>
              </a:ext>
            </a:extLst>
          </p:cNvPr>
          <p:cNvSpPr/>
          <p:nvPr/>
        </p:nvSpPr>
        <p:spPr>
          <a:xfrm>
            <a:off x="3572446" y="1906668"/>
            <a:ext cx="43204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653B-0CD7-44F4-8989-E12A8CE92336}"/>
              </a:ext>
            </a:extLst>
          </p:cNvPr>
          <p:cNvSpPr/>
          <p:nvPr/>
        </p:nvSpPr>
        <p:spPr>
          <a:xfrm>
            <a:off x="3572446" y="2430022"/>
            <a:ext cx="432048" cy="4320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7658-7DBD-452E-A4A3-95505BB356CA}"/>
              </a:ext>
            </a:extLst>
          </p:cNvPr>
          <p:cNvSpPr/>
          <p:nvPr/>
        </p:nvSpPr>
        <p:spPr>
          <a:xfrm>
            <a:off x="3576482" y="2963527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B1E9-DCE8-4A7A-91C7-72C717440947}"/>
              </a:ext>
            </a:extLst>
          </p:cNvPr>
          <p:cNvSpPr/>
          <p:nvPr/>
        </p:nvSpPr>
        <p:spPr>
          <a:xfrm>
            <a:off x="3572446" y="348980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9FFD-14B1-4524-8F32-6B3D0672003A}"/>
              </a:ext>
            </a:extLst>
          </p:cNvPr>
          <p:cNvSpPr/>
          <p:nvPr/>
        </p:nvSpPr>
        <p:spPr>
          <a:xfrm>
            <a:off x="3563888" y="4023202"/>
            <a:ext cx="43204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0727C8-7E4B-44A2-AA1C-9C289B079D25}"/>
              </a:ext>
            </a:extLst>
          </p:cNvPr>
          <p:cNvSpPr/>
          <p:nvPr/>
        </p:nvSpPr>
        <p:spPr>
          <a:xfrm>
            <a:off x="4215056" y="67325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1A444-CC23-4213-9C01-AA7949B97CB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000426" y="544816"/>
            <a:ext cx="250116" cy="16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A73AC-66E2-4253-9F81-659FFC3373E7}"/>
              </a:ext>
            </a:extLst>
          </p:cNvPr>
          <p:cNvCxnSpPr>
            <a:stCxn id="11" idx="3"/>
            <a:endCxn id="18" idx="3"/>
          </p:cNvCxnSpPr>
          <p:nvPr/>
        </p:nvCxnSpPr>
        <p:spPr>
          <a:xfrm flipV="1">
            <a:off x="4004494" y="880080"/>
            <a:ext cx="246048" cy="19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CE7B48-32B7-472C-95E6-10C36C4FD720}"/>
              </a:ext>
            </a:extLst>
          </p:cNvPr>
          <p:cNvSpPr/>
          <p:nvPr/>
        </p:nvSpPr>
        <p:spPr>
          <a:xfrm>
            <a:off x="4250542" y="1692329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813A-06FB-424F-AE8D-437330BB540A}"/>
              </a:ext>
            </a:extLst>
          </p:cNvPr>
          <p:cNvSpPr/>
          <p:nvPr/>
        </p:nvSpPr>
        <p:spPr>
          <a:xfrm>
            <a:off x="4250542" y="279050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F0159-5BB7-41F8-BC1B-45890CA73CC5}"/>
              </a:ext>
            </a:extLst>
          </p:cNvPr>
          <p:cNvSpPr/>
          <p:nvPr/>
        </p:nvSpPr>
        <p:spPr>
          <a:xfrm>
            <a:off x="4254391" y="3866712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6FAD1-13E9-473A-BFE1-D74FD184455F}"/>
              </a:ext>
            </a:extLst>
          </p:cNvPr>
          <p:cNvSpPr/>
          <p:nvPr/>
        </p:nvSpPr>
        <p:spPr>
          <a:xfrm>
            <a:off x="4905754" y="118279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4CFADE-128A-4D6E-81BB-05651C78A020}"/>
              </a:ext>
            </a:extLst>
          </p:cNvPr>
          <p:cNvSpPr/>
          <p:nvPr/>
        </p:nvSpPr>
        <p:spPr>
          <a:xfrm>
            <a:off x="4930558" y="330876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3A75D6-241A-49E2-97A1-AF7672876180}"/>
              </a:ext>
            </a:extLst>
          </p:cNvPr>
          <p:cNvSpPr/>
          <p:nvPr/>
        </p:nvSpPr>
        <p:spPr>
          <a:xfrm>
            <a:off x="5819829" y="2209238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4778D-66E4-45DE-B2C7-F62FF563A4B3}"/>
              </a:ext>
            </a:extLst>
          </p:cNvPr>
          <p:cNvCxnSpPr>
            <a:stCxn id="14" idx="3"/>
            <a:endCxn id="14" idx="3"/>
          </p:cNvCxnSpPr>
          <p:nvPr/>
        </p:nvCxnSpPr>
        <p:spPr>
          <a:xfrm>
            <a:off x="4004494" y="26460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98BEC8-92CF-4F18-9F0D-C23226429503}"/>
              </a:ext>
            </a:extLst>
          </p:cNvPr>
          <p:cNvSpPr/>
          <p:nvPr/>
        </p:nvSpPr>
        <p:spPr>
          <a:xfrm>
            <a:off x="6429424" y="2114370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D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0D1617-6DBE-4A10-B9B3-32AF57A7814E}"/>
              </a:ext>
            </a:extLst>
          </p:cNvPr>
          <p:cNvCxnSpPr>
            <a:stCxn id="33" idx="6"/>
            <a:endCxn id="67" idx="1"/>
          </p:cNvCxnSpPr>
          <p:nvPr/>
        </p:nvCxnSpPr>
        <p:spPr>
          <a:xfrm>
            <a:off x="6062141" y="2330394"/>
            <a:ext cx="36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C0FE46A-070A-4838-9B19-E4BFB9E61A2D}"/>
              </a:ext>
            </a:extLst>
          </p:cNvPr>
          <p:cNvCxnSpPr/>
          <p:nvPr/>
        </p:nvCxnSpPr>
        <p:spPr>
          <a:xfrm>
            <a:off x="3347864" y="4587974"/>
            <a:ext cx="547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49896E0-C6A0-43F3-9AEC-B0248DB7B84E}"/>
              </a:ext>
            </a:extLst>
          </p:cNvPr>
          <p:cNvSpPr txBox="1"/>
          <p:nvPr/>
        </p:nvSpPr>
        <p:spPr>
          <a:xfrm>
            <a:off x="8869620" y="4359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FEAC0-F5ED-4BB3-8976-3A3DFFD113F6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3995936" y="1596547"/>
            <a:ext cx="290092" cy="13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08F75-A414-4663-AF8B-D1F11999C860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 flipV="1">
            <a:off x="4004494" y="1899155"/>
            <a:ext cx="281534" cy="22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23DF4-E884-499E-98B6-76DADA0069B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4004494" y="2646046"/>
            <a:ext cx="281534" cy="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01617-F00C-48B4-A0AE-6EDE9AC603F0}"/>
              </a:ext>
            </a:extLst>
          </p:cNvPr>
          <p:cNvCxnSpPr>
            <a:stCxn id="15" idx="3"/>
            <a:endCxn id="29" idx="3"/>
          </p:cNvCxnSpPr>
          <p:nvPr/>
        </p:nvCxnSpPr>
        <p:spPr>
          <a:xfrm flipV="1">
            <a:off x="4008530" y="2997327"/>
            <a:ext cx="277498" cy="18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ACA24B-629D-41D2-9C48-0ADE669C08AD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4004494" y="3705826"/>
            <a:ext cx="285383" cy="1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6185D-5FCB-408D-B4AE-AAEC06795C57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V="1">
            <a:off x="3995936" y="4073538"/>
            <a:ext cx="293941" cy="1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386B6-9904-484F-B170-B2B74ECB87B5}"/>
              </a:ext>
            </a:extLst>
          </p:cNvPr>
          <p:cNvCxnSpPr>
            <a:stCxn id="18" idx="6"/>
            <a:endCxn id="31" idx="1"/>
          </p:cNvCxnSpPr>
          <p:nvPr/>
        </p:nvCxnSpPr>
        <p:spPr>
          <a:xfrm>
            <a:off x="4457368" y="794410"/>
            <a:ext cx="483872" cy="42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A3559-AED8-43AF-8DE2-CA07A33D128A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 flipV="1">
            <a:off x="4492854" y="1389617"/>
            <a:ext cx="448386" cy="42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38A0AB-2723-4F99-9510-0BD470450D0E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4492854" y="2911657"/>
            <a:ext cx="473190" cy="43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A5AAA3-7BD4-4F8A-87D5-C49322E8872E}"/>
              </a:ext>
            </a:extLst>
          </p:cNvPr>
          <p:cNvCxnSpPr>
            <a:stCxn id="30" idx="6"/>
            <a:endCxn id="32" idx="3"/>
          </p:cNvCxnSpPr>
          <p:nvPr/>
        </p:nvCxnSpPr>
        <p:spPr>
          <a:xfrm flipV="1">
            <a:off x="4496703" y="3515590"/>
            <a:ext cx="469341" cy="4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64E8BE-E5CB-45F3-873D-AC2F9E195128}"/>
              </a:ext>
            </a:extLst>
          </p:cNvPr>
          <p:cNvCxnSpPr>
            <a:stCxn id="31" idx="6"/>
            <a:endCxn id="33" idx="1"/>
          </p:cNvCxnSpPr>
          <p:nvPr/>
        </p:nvCxnSpPr>
        <p:spPr>
          <a:xfrm>
            <a:off x="5148066" y="1303947"/>
            <a:ext cx="707249" cy="9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2C92C7-9FB4-473B-84CD-1EF2AB488651}"/>
              </a:ext>
            </a:extLst>
          </p:cNvPr>
          <p:cNvCxnSpPr>
            <a:stCxn id="32" idx="6"/>
            <a:endCxn id="33" idx="3"/>
          </p:cNvCxnSpPr>
          <p:nvPr/>
        </p:nvCxnSpPr>
        <p:spPr>
          <a:xfrm flipV="1">
            <a:off x="5172870" y="2416064"/>
            <a:ext cx="682445" cy="101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1E351F-E0AE-4C78-A5A1-8CE3C6B53100}"/>
              </a:ext>
            </a:extLst>
          </p:cNvPr>
          <p:cNvSpPr/>
          <p:nvPr/>
        </p:nvSpPr>
        <p:spPr>
          <a:xfrm>
            <a:off x="3347864" y="28235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8CA32-5A53-422C-A796-FF7039776550}"/>
              </a:ext>
            </a:extLst>
          </p:cNvPr>
          <p:cNvSpPr txBox="1"/>
          <p:nvPr/>
        </p:nvSpPr>
        <p:spPr>
          <a:xfrm>
            <a:off x="4118268" y="23401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5DD6C3-A3B3-49FD-97E1-AEAAFE716C1D}"/>
              </a:ext>
            </a:extLst>
          </p:cNvPr>
          <p:cNvSpPr/>
          <p:nvPr/>
        </p:nvSpPr>
        <p:spPr>
          <a:xfrm>
            <a:off x="3347864" y="134253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96B72-B9EB-419C-8900-5BE82758FDE9}"/>
              </a:ext>
            </a:extLst>
          </p:cNvPr>
          <p:cNvSpPr txBox="1"/>
          <p:nvPr/>
        </p:nvSpPr>
        <p:spPr>
          <a:xfrm>
            <a:off x="4118268" y="129419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D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E7ABB5-D6A7-40A3-B1C5-7F1E418C345E}"/>
              </a:ext>
            </a:extLst>
          </p:cNvPr>
          <p:cNvSpPr/>
          <p:nvPr/>
        </p:nvSpPr>
        <p:spPr>
          <a:xfrm>
            <a:off x="3344901" y="239679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E1DA9-A08D-4FB5-B3CA-F66C94F3DE7B}"/>
              </a:ext>
            </a:extLst>
          </p:cNvPr>
          <p:cNvSpPr txBox="1"/>
          <p:nvPr/>
        </p:nvSpPr>
        <p:spPr>
          <a:xfrm>
            <a:off x="4115305" y="234845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  <a:endParaRPr lang="en-ID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4745C58-3D7B-428A-9CB1-E406E1F088B2}"/>
              </a:ext>
            </a:extLst>
          </p:cNvPr>
          <p:cNvSpPr/>
          <p:nvPr/>
        </p:nvSpPr>
        <p:spPr>
          <a:xfrm>
            <a:off x="3344901" y="345654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46055A-4640-4195-9DC4-797FB3019C3E}"/>
              </a:ext>
            </a:extLst>
          </p:cNvPr>
          <p:cNvSpPr txBox="1"/>
          <p:nvPr/>
        </p:nvSpPr>
        <p:spPr>
          <a:xfrm>
            <a:off x="4115305" y="340820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884076-7443-49EE-A6B9-16C92992D2BF}"/>
              </a:ext>
            </a:extLst>
          </p:cNvPr>
          <p:cNvCxnSpPr>
            <a:cxnSpLocks/>
          </p:cNvCxnSpPr>
          <p:nvPr/>
        </p:nvCxnSpPr>
        <p:spPr>
          <a:xfrm>
            <a:off x="4716016" y="282351"/>
            <a:ext cx="0" cy="4305623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D57E5FA-3AEA-43D5-844F-E3D2F4912A41}"/>
              </a:ext>
            </a:extLst>
          </p:cNvPr>
          <p:cNvSpPr/>
          <p:nvPr/>
        </p:nvSpPr>
        <p:spPr>
          <a:xfrm>
            <a:off x="4808112" y="847192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EFE6C2-6D64-4092-BD7F-65200B6F3688}"/>
              </a:ext>
            </a:extLst>
          </p:cNvPr>
          <p:cNvSpPr txBox="1"/>
          <p:nvPr/>
        </p:nvSpPr>
        <p:spPr>
          <a:xfrm>
            <a:off x="5051714" y="821677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  <a:endParaRPr lang="en-ID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72B70C-7048-4CE9-96FD-DDA080D5587B}"/>
              </a:ext>
            </a:extLst>
          </p:cNvPr>
          <p:cNvSpPr/>
          <p:nvPr/>
        </p:nvSpPr>
        <p:spPr>
          <a:xfrm>
            <a:off x="4808112" y="2797966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F03AC7-F6D5-40BB-A945-DFE08D6214B2}"/>
              </a:ext>
            </a:extLst>
          </p:cNvPr>
          <p:cNvSpPr txBox="1"/>
          <p:nvPr/>
        </p:nvSpPr>
        <p:spPr>
          <a:xfrm>
            <a:off x="5064537" y="3450563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93B1C2D6-6170-44BB-AD51-A5E46396FD2D}"/>
              </a:ext>
            </a:extLst>
          </p:cNvPr>
          <p:cNvSpPr/>
          <p:nvPr/>
        </p:nvSpPr>
        <p:spPr>
          <a:xfrm>
            <a:off x="4643155" y="540256"/>
            <a:ext cx="154080" cy="124969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25" name="Speech Bubble: Rectangle with Corners Rounded 24">
            <a:extLst>
              <a:ext uri="{FF2B5EF4-FFF2-40B4-BE49-F238E27FC236}">
                <a16:creationId xmlns:a16="http://schemas.microsoft.com/office/drawing/2014/main" id="{D1F7D43F-B1FA-4A6A-8CFA-833581EC17B7}"/>
              </a:ext>
            </a:extLst>
          </p:cNvPr>
          <p:cNvSpPr/>
          <p:nvPr/>
        </p:nvSpPr>
        <p:spPr>
          <a:xfrm>
            <a:off x="4885304" y="33419"/>
            <a:ext cx="2071232" cy="584552"/>
          </a:xfrm>
          <a:prstGeom prst="wedgeRoundRectCallout">
            <a:avLst>
              <a:gd name="adj1" fmla="val -55256"/>
              <a:gd name="adj2" fmla="val 7227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 between process</a:t>
            </a:r>
            <a:endParaRPr lang="en-ID" sz="1600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470B767C-18DB-4EFD-A752-09EEC3FD3B41}"/>
              </a:ext>
            </a:extLst>
          </p:cNvPr>
          <p:cNvSpPr/>
          <p:nvPr/>
        </p:nvSpPr>
        <p:spPr>
          <a:xfrm>
            <a:off x="4647623" y="2709455"/>
            <a:ext cx="154080" cy="124969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63911275-A64D-436A-95FA-FAC63B98AD38}"/>
              </a:ext>
            </a:extLst>
          </p:cNvPr>
          <p:cNvSpPr/>
          <p:nvPr/>
        </p:nvSpPr>
        <p:spPr>
          <a:xfrm>
            <a:off x="4877032" y="3878611"/>
            <a:ext cx="2071232" cy="584552"/>
          </a:xfrm>
          <a:prstGeom prst="wedgeRoundRectCallout">
            <a:avLst>
              <a:gd name="adj1" fmla="val -55256"/>
              <a:gd name="adj2" fmla="val -46130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 between process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9534035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771550"/>
            <a:ext cx="308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Buatlah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algoritma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dalam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bentuk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pseudococe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untuk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chained matrices multiplication: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 = A x B x C x D x E x F x G x H. </a:t>
            </a:r>
          </a:p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dimana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Y, A, B, C, D, E, F, G, dan H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adalah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matriks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5 x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E1E8C-7329-4E45-935A-055A26FC4F2B}"/>
              </a:ext>
            </a:extLst>
          </p:cNvPr>
          <p:cNvSpPr/>
          <p:nvPr/>
        </p:nvSpPr>
        <p:spPr>
          <a:xfrm>
            <a:off x="3568378" y="32879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D87F5-2821-4C03-8151-6732441B5A93}"/>
              </a:ext>
            </a:extLst>
          </p:cNvPr>
          <p:cNvSpPr/>
          <p:nvPr/>
        </p:nvSpPr>
        <p:spPr>
          <a:xfrm>
            <a:off x="3572446" y="857169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17D6D-E115-41EB-A2AE-8037E04B40A6}"/>
              </a:ext>
            </a:extLst>
          </p:cNvPr>
          <p:cNvSpPr/>
          <p:nvPr/>
        </p:nvSpPr>
        <p:spPr>
          <a:xfrm>
            <a:off x="3563888" y="1380523"/>
            <a:ext cx="432048" cy="432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7B4F0-F01E-4A6D-B582-0CB9F08E06CA}"/>
              </a:ext>
            </a:extLst>
          </p:cNvPr>
          <p:cNvSpPr/>
          <p:nvPr/>
        </p:nvSpPr>
        <p:spPr>
          <a:xfrm>
            <a:off x="3572446" y="1906668"/>
            <a:ext cx="43204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653B-0CD7-44F4-8989-E12A8CE92336}"/>
              </a:ext>
            </a:extLst>
          </p:cNvPr>
          <p:cNvSpPr/>
          <p:nvPr/>
        </p:nvSpPr>
        <p:spPr>
          <a:xfrm>
            <a:off x="3572446" y="2430022"/>
            <a:ext cx="432048" cy="4320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7658-7DBD-452E-A4A3-95505BB356CA}"/>
              </a:ext>
            </a:extLst>
          </p:cNvPr>
          <p:cNvSpPr/>
          <p:nvPr/>
        </p:nvSpPr>
        <p:spPr>
          <a:xfrm>
            <a:off x="3576482" y="2963527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B1E9-DCE8-4A7A-91C7-72C717440947}"/>
              </a:ext>
            </a:extLst>
          </p:cNvPr>
          <p:cNvSpPr/>
          <p:nvPr/>
        </p:nvSpPr>
        <p:spPr>
          <a:xfrm>
            <a:off x="3572446" y="348980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9FFD-14B1-4524-8F32-6B3D0672003A}"/>
              </a:ext>
            </a:extLst>
          </p:cNvPr>
          <p:cNvSpPr/>
          <p:nvPr/>
        </p:nvSpPr>
        <p:spPr>
          <a:xfrm>
            <a:off x="3563888" y="4023202"/>
            <a:ext cx="43204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0727C8-7E4B-44A2-AA1C-9C289B079D25}"/>
              </a:ext>
            </a:extLst>
          </p:cNvPr>
          <p:cNvSpPr/>
          <p:nvPr/>
        </p:nvSpPr>
        <p:spPr>
          <a:xfrm>
            <a:off x="4215056" y="67325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1A444-CC23-4213-9C01-AA7949B97CB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000426" y="544816"/>
            <a:ext cx="250116" cy="16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A73AC-66E2-4253-9F81-659FFC3373E7}"/>
              </a:ext>
            </a:extLst>
          </p:cNvPr>
          <p:cNvCxnSpPr>
            <a:stCxn id="11" idx="3"/>
            <a:endCxn id="18" idx="3"/>
          </p:cNvCxnSpPr>
          <p:nvPr/>
        </p:nvCxnSpPr>
        <p:spPr>
          <a:xfrm flipV="1">
            <a:off x="4004494" y="880080"/>
            <a:ext cx="246048" cy="19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CE7B48-32B7-472C-95E6-10C36C4FD720}"/>
              </a:ext>
            </a:extLst>
          </p:cNvPr>
          <p:cNvSpPr/>
          <p:nvPr/>
        </p:nvSpPr>
        <p:spPr>
          <a:xfrm>
            <a:off x="4250542" y="1692329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813A-06FB-424F-AE8D-437330BB540A}"/>
              </a:ext>
            </a:extLst>
          </p:cNvPr>
          <p:cNvSpPr/>
          <p:nvPr/>
        </p:nvSpPr>
        <p:spPr>
          <a:xfrm>
            <a:off x="4250542" y="279050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F0159-5BB7-41F8-BC1B-45890CA73CC5}"/>
              </a:ext>
            </a:extLst>
          </p:cNvPr>
          <p:cNvSpPr/>
          <p:nvPr/>
        </p:nvSpPr>
        <p:spPr>
          <a:xfrm>
            <a:off x="4254391" y="3866712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6FAD1-13E9-473A-BFE1-D74FD184455F}"/>
              </a:ext>
            </a:extLst>
          </p:cNvPr>
          <p:cNvSpPr/>
          <p:nvPr/>
        </p:nvSpPr>
        <p:spPr>
          <a:xfrm>
            <a:off x="4905754" y="118279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4CFADE-128A-4D6E-81BB-05651C78A020}"/>
              </a:ext>
            </a:extLst>
          </p:cNvPr>
          <p:cNvSpPr/>
          <p:nvPr/>
        </p:nvSpPr>
        <p:spPr>
          <a:xfrm>
            <a:off x="4930558" y="330876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3A75D6-241A-49E2-97A1-AF7672876180}"/>
              </a:ext>
            </a:extLst>
          </p:cNvPr>
          <p:cNvSpPr/>
          <p:nvPr/>
        </p:nvSpPr>
        <p:spPr>
          <a:xfrm>
            <a:off x="5819829" y="2209238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4778D-66E4-45DE-B2C7-F62FF563A4B3}"/>
              </a:ext>
            </a:extLst>
          </p:cNvPr>
          <p:cNvCxnSpPr>
            <a:stCxn id="14" idx="3"/>
            <a:endCxn id="14" idx="3"/>
          </p:cNvCxnSpPr>
          <p:nvPr/>
        </p:nvCxnSpPr>
        <p:spPr>
          <a:xfrm>
            <a:off x="4004494" y="26460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98BEC8-92CF-4F18-9F0D-C23226429503}"/>
              </a:ext>
            </a:extLst>
          </p:cNvPr>
          <p:cNvSpPr/>
          <p:nvPr/>
        </p:nvSpPr>
        <p:spPr>
          <a:xfrm>
            <a:off x="6429424" y="2114370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D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0D1617-6DBE-4A10-B9B3-32AF57A7814E}"/>
              </a:ext>
            </a:extLst>
          </p:cNvPr>
          <p:cNvCxnSpPr>
            <a:stCxn id="33" idx="6"/>
            <a:endCxn id="67" idx="1"/>
          </p:cNvCxnSpPr>
          <p:nvPr/>
        </p:nvCxnSpPr>
        <p:spPr>
          <a:xfrm>
            <a:off x="6062141" y="2330394"/>
            <a:ext cx="36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C0FE46A-070A-4838-9B19-E4BFB9E61A2D}"/>
              </a:ext>
            </a:extLst>
          </p:cNvPr>
          <p:cNvCxnSpPr/>
          <p:nvPr/>
        </p:nvCxnSpPr>
        <p:spPr>
          <a:xfrm>
            <a:off x="3347864" y="4587974"/>
            <a:ext cx="547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49896E0-C6A0-43F3-9AEC-B0248DB7B84E}"/>
              </a:ext>
            </a:extLst>
          </p:cNvPr>
          <p:cNvSpPr txBox="1"/>
          <p:nvPr/>
        </p:nvSpPr>
        <p:spPr>
          <a:xfrm>
            <a:off x="8869620" y="4359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FEAC0-F5ED-4BB3-8976-3A3DFFD113F6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3995936" y="1596547"/>
            <a:ext cx="290092" cy="13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08F75-A414-4663-AF8B-D1F11999C860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 flipV="1">
            <a:off x="4004494" y="1899155"/>
            <a:ext cx="281534" cy="22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23DF4-E884-499E-98B6-76DADA0069B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4004494" y="2646046"/>
            <a:ext cx="281534" cy="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01617-F00C-48B4-A0AE-6EDE9AC603F0}"/>
              </a:ext>
            </a:extLst>
          </p:cNvPr>
          <p:cNvCxnSpPr>
            <a:stCxn id="15" idx="3"/>
            <a:endCxn id="29" idx="3"/>
          </p:cNvCxnSpPr>
          <p:nvPr/>
        </p:nvCxnSpPr>
        <p:spPr>
          <a:xfrm flipV="1">
            <a:off x="4008530" y="2997327"/>
            <a:ext cx="277498" cy="18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ACA24B-629D-41D2-9C48-0ADE669C08AD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4004494" y="3705826"/>
            <a:ext cx="285383" cy="1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6185D-5FCB-408D-B4AE-AAEC06795C57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V="1">
            <a:off x="3995936" y="4073538"/>
            <a:ext cx="293941" cy="1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386B6-9904-484F-B170-B2B74ECB87B5}"/>
              </a:ext>
            </a:extLst>
          </p:cNvPr>
          <p:cNvCxnSpPr>
            <a:stCxn id="18" idx="6"/>
            <a:endCxn id="31" idx="1"/>
          </p:cNvCxnSpPr>
          <p:nvPr/>
        </p:nvCxnSpPr>
        <p:spPr>
          <a:xfrm>
            <a:off x="4457368" y="794410"/>
            <a:ext cx="483872" cy="42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A3559-AED8-43AF-8DE2-CA07A33D128A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 flipV="1">
            <a:off x="4492854" y="1389617"/>
            <a:ext cx="448386" cy="42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38A0AB-2723-4F99-9510-0BD470450D0E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4492854" y="2911657"/>
            <a:ext cx="473190" cy="43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A5AAA3-7BD4-4F8A-87D5-C49322E8872E}"/>
              </a:ext>
            </a:extLst>
          </p:cNvPr>
          <p:cNvCxnSpPr>
            <a:stCxn id="30" idx="6"/>
            <a:endCxn id="32" idx="3"/>
          </p:cNvCxnSpPr>
          <p:nvPr/>
        </p:nvCxnSpPr>
        <p:spPr>
          <a:xfrm flipV="1">
            <a:off x="4496703" y="3515590"/>
            <a:ext cx="469341" cy="4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64E8BE-E5CB-45F3-873D-AC2F9E195128}"/>
              </a:ext>
            </a:extLst>
          </p:cNvPr>
          <p:cNvCxnSpPr>
            <a:stCxn id="31" idx="6"/>
            <a:endCxn id="33" idx="1"/>
          </p:cNvCxnSpPr>
          <p:nvPr/>
        </p:nvCxnSpPr>
        <p:spPr>
          <a:xfrm>
            <a:off x="5148066" y="1303947"/>
            <a:ext cx="707249" cy="9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2C92C7-9FB4-473B-84CD-1EF2AB488651}"/>
              </a:ext>
            </a:extLst>
          </p:cNvPr>
          <p:cNvCxnSpPr>
            <a:stCxn id="32" idx="6"/>
            <a:endCxn id="33" idx="3"/>
          </p:cNvCxnSpPr>
          <p:nvPr/>
        </p:nvCxnSpPr>
        <p:spPr>
          <a:xfrm flipV="1">
            <a:off x="5172870" y="2416064"/>
            <a:ext cx="682445" cy="101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1E351F-E0AE-4C78-A5A1-8CE3C6B53100}"/>
              </a:ext>
            </a:extLst>
          </p:cNvPr>
          <p:cNvSpPr/>
          <p:nvPr/>
        </p:nvSpPr>
        <p:spPr>
          <a:xfrm>
            <a:off x="3347864" y="28235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8CA32-5A53-422C-A796-FF7039776550}"/>
              </a:ext>
            </a:extLst>
          </p:cNvPr>
          <p:cNvSpPr txBox="1"/>
          <p:nvPr/>
        </p:nvSpPr>
        <p:spPr>
          <a:xfrm>
            <a:off x="4118268" y="23401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5DD6C3-A3B3-49FD-97E1-AEAAFE716C1D}"/>
              </a:ext>
            </a:extLst>
          </p:cNvPr>
          <p:cNvSpPr/>
          <p:nvPr/>
        </p:nvSpPr>
        <p:spPr>
          <a:xfrm>
            <a:off x="3347864" y="134253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96B72-B9EB-419C-8900-5BE82758FDE9}"/>
              </a:ext>
            </a:extLst>
          </p:cNvPr>
          <p:cNvSpPr txBox="1"/>
          <p:nvPr/>
        </p:nvSpPr>
        <p:spPr>
          <a:xfrm>
            <a:off x="4118268" y="129419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D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E7ABB5-D6A7-40A3-B1C5-7F1E418C345E}"/>
              </a:ext>
            </a:extLst>
          </p:cNvPr>
          <p:cNvSpPr/>
          <p:nvPr/>
        </p:nvSpPr>
        <p:spPr>
          <a:xfrm>
            <a:off x="3344901" y="239679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E1DA9-A08D-4FB5-B3CA-F66C94F3DE7B}"/>
              </a:ext>
            </a:extLst>
          </p:cNvPr>
          <p:cNvSpPr txBox="1"/>
          <p:nvPr/>
        </p:nvSpPr>
        <p:spPr>
          <a:xfrm>
            <a:off x="4115305" y="234845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  <a:endParaRPr lang="en-ID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4745C58-3D7B-428A-9CB1-E406E1F088B2}"/>
              </a:ext>
            </a:extLst>
          </p:cNvPr>
          <p:cNvSpPr/>
          <p:nvPr/>
        </p:nvSpPr>
        <p:spPr>
          <a:xfrm>
            <a:off x="3344901" y="345654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46055A-4640-4195-9DC4-797FB3019C3E}"/>
              </a:ext>
            </a:extLst>
          </p:cNvPr>
          <p:cNvSpPr txBox="1"/>
          <p:nvPr/>
        </p:nvSpPr>
        <p:spPr>
          <a:xfrm>
            <a:off x="4115305" y="340820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884076-7443-49EE-A6B9-16C92992D2BF}"/>
              </a:ext>
            </a:extLst>
          </p:cNvPr>
          <p:cNvCxnSpPr>
            <a:cxnSpLocks/>
          </p:cNvCxnSpPr>
          <p:nvPr/>
        </p:nvCxnSpPr>
        <p:spPr>
          <a:xfrm>
            <a:off x="4716016" y="282351"/>
            <a:ext cx="0" cy="4305623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D57E5FA-3AEA-43D5-844F-E3D2F4912A41}"/>
              </a:ext>
            </a:extLst>
          </p:cNvPr>
          <p:cNvSpPr/>
          <p:nvPr/>
        </p:nvSpPr>
        <p:spPr>
          <a:xfrm>
            <a:off x="4808112" y="847192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EFE6C2-6D64-4092-BD7F-65200B6F3688}"/>
              </a:ext>
            </a:extLst>
          </p:cNvPr>
          <p:cNvSpPr txBox="1"/>
          <p:nvPr/>
        </p:nvSpPr>
        <p:spPr>
          <a:xfrm>
            <a:off x="5051714" y="821677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  <a:endParaRPr lang="en-ID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72B70C-7048-4CE9-96FD-DDA080D5587B}"/>
              </a:ext>
            </a:extLst>
          </p:cNvPr>
          <p:cNvSpPr/>
          <p:nvPr/>
        </p:nvSpPr>
        <p:spPr>
          <a:xfrm>
            <a:off x="4808112" y="2797966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F03AC7-F6D5-40BB-A945-DFE08D6214B2}"/>
              </a:ext>
            </a:extLst>
          </p:cNvPr>
          <p:cNvSpPr txBox="1"/>
          <p:nvPr/>
        </p:nvSpPr>
        <p:spPr>
          <a:xfrm>
            <a:off x="5064537" y="3450563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  <p:sp>
        <p:nvSpPr>
          <p:cNvPr id="81" name="Rectangle: Rounded Corners 80">
            <a:extLst>
              <a:ext uri="{FF2B5EF4-FFF2-40B4-BE49-F238E27FC236}">
                <a16:creationId xmlns:a16="http://schemas.microsoft.com/office/drawing/2014/main" id="{E35B5C08-1C76-4CAA-AFDB-D9748967CFC1}"/>
              </a:ext>
            </a:extLst>
          </p:cNvPr>
          <p:cNvSpPr/>
          <p:nvPr/>
        </p:nvSpPr>
        <p:spPr>
          <a:xfrm>
            <a:off x="5647500" y="1827918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6539960-9204-4A5E-9EFE-C3BE0F77181A}"/>
              </a:ext>
            </a:extLst>
          </p:cNvPr>
          <p:cNvSpPr txBox="1"/>
          <p:nvPr/>
        </p:nvSpPr>
        <p:spPr>
          <a:xfrm>
            <a:off x="5891102" y="1802403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p7</a:t>
            </a:r>
            <a:endParaRPr lang="en-ID" dirty="0"/>
          </a:p>
        </p:txBody>
      </p: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6CD59BD4-103D-4C6A-8B78-406CE9CE9EC1}"/>
              </a:ext>
            </a:extLst>
          </p:cNvPr>
          <p:cNvCxnSpPr>
            <a:cxnSpLocks/>
          </p:cNvCxnSpPr>
          <p:nvPr/>
        </p:nvCxnSpPr>
        <p:spPr>
          <a:xfrm>
            <a:off x="5561062" y="267494"/>
            <a:ext cx="0" cy="4305623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>
            <a:extLst>
              <a:ext uri="{FF2B5EF4-FFF2-40B4-BE49-F238E27FC236}">
                <a16:creationId xmlns:a16="http://schemas.microsoft.com/office/drawing/2014/main" id="{196E45C4-00EE-41BA-AC83-AE5E88AB8168}"/>
              </a:ext>
            </a:extLst>
          </p:cNvPr>
          <p:cNvSpPr/>
          <p:nvPr/>
        </p:nvSpPr>
        <p:spPr>
          <a:xfrm>
            <a:off x="4643155" y="540256"/>
            <a:ext cx="154080" cy="124969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9" name="Speech Bubble: Rectangle with Corners Rounded 58">
            <a:extLst>
              <a:ext uri="{FF2B5EF4-FFF2-40B4-BE49-F238E27FC236}">
                <a16:creationId xmlns:a16="http://schemas.microsoft.com/office/drawing/2014/main" id="{68A9F5FC-2A39-47FB-B2CA-B0E62B59FDE8}"/>
              </a:ext>
            </a:extLst>
          </p:cNvPr>
          <p:cNvSpPr/>
          <p:nvPr/>
        </p:nvSpPr>
        <p:spPr>
          <a:xfrm>
            <a:off x="4885304" y="33419"/>
            <a:ext cx="2071232" cy="584552"/>
          </a:xfrm>
          <a:prstGeom prst="wedgeRoundRectCallout">
            <a:avLst>
              <a:gd name="adj1" fmla="val -55256"/>
              <a:gd name="adj2" fmla="val 7227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 between process</a:t>
            </a:r>
            <a:endParaRPr lang="en-ID" sz="1600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046FA8F-5DBE-48D7-BF45-0C650CD71FD9}"/>
              </a:ext>
            </a:extLst>
          </p:cNvPr>
          <p:cNvSpPr/>
          <p:nvPr/>
        </p:nvSpPr>
        <p:spPr>
          <a:xfrm>
            <a:off x="4647623" y="2709455"/>
            <a:ext cx="154080" cy="1249695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1" name="Speech Bubble: Rectangle with Corners Rounded 60">
            <a:extLst>
              <a:ext uri="{FF2B5EF4-FFF2-40B4-BE49-F238E27FC236}">
                <a16:creationId xmlns:a16="http://schemas.microsoft.com/office/drawing/2014/main" id="{A3149C22-DAEA-4EFA-90D0-AE96CAB51DF7}"/>
              </a:ext>
            </a:extLst>
          </p:cNvPr>
          <p:cNvSpPr/>
          <p:nvPr/>
        </p:nvSpPr>
        <p:spPr>
          <a:xfrm>
            <a:off x="4877032" y="3878611"/>
            <a:ext cx="2071232" cy="584552"/>
          </a:xfrm>
          <a:prstGeom prst="wedgeRoundRectCallout">
            <a:avLst>
              <a:gd name="adj1" fmla="val -55256"/>
              <a:gd name="adj2" fmla="val -46130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 between process</a:t>
            </a:r>
            <a:endParaRPr lang="en-ID" sz="1600" dirty="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93D31B80-792E-4FF2-9B36-BE639476386C}"/>
              </a:ext>
            </a:extLst>
          </p:cNvPr>
          <p:cNvSpPr/>
          <p:nvPr/>
        </p:nvSpPr>
        <p:spPr>
          <a:xfrm>
            <a:off x="5482507" y="1561985"/>
            <a:ext cx="154080" cy="1763767"/>
          </a:xfrm>
          <a:prstGeom prst="rect">
            <a:avLst/>
          </a:prstGeom>
          <a:solidFill>
            <a:srgbClr val="FF0000">
              <a:alpha val="25000"/>
            </a:srgbClr>
          </a:solidFill>
          <a:ln>
            <a:solidFill>
              <a:srgbClr val="FF0000">
                <a:alpha val="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65" name="Speech Bubble: Rectangle with Corners Rounded 64">
            <a:extLst>
              <a:ext uri="{FF2B5EF4-FFF2-40B4-BE49-F238E27FC236}">
                <a16:creationId xmlns:a16="http://schemas.microsoft.com/office/drawing/2014/main" id="{570E8FBC-D6BB-4988-BC6A-7409F03994B7}"/>
              </a:ext>
            </a:extLst>
          </p:cNvPr>
          <p:cNvSpPr/>
          <p:nvPr/>
        </p:nvSpPr>
        <p:spPr>
          <a:xfrm>
            <a:off x="5724656" y="1055148"/>
            <a:ext cx="2071232" cy="584552"/>
          </a:xfrm>
          <a:prstGeom prst="wedgeRoundRectCallout">
            <a:avLst>
              <a:gd name="adj1" fmla="val -55256"/>
              <a:gd name="adj2" fmla="val 72277"/>
              <a:gd name="adj3" fmla="val 16667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Data communication between process</a:t>
            </a:r>
            <a:endParaRPr lang="en-ID" sz="1600" dirty="0"/>
          </a:p>
        </p:txBody>
      </p:sp>
    </p:spTree>
    <p:extLst>
      <p:ext uri="{BB962C8B-B14F-4D97-AF65-F5344CB8AC3E}">
        <p14:creationId xmlns:p14="http://schemas.microsoft.com/office/powerpoint/2010/main" val="134570561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F27BF51-A4F3-4043-AD88-4DEB086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Communication Between Process</a:t>
            </a:r>
            <a:endParaRPr lang="en-ID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9F0639-B2C7-4722-A30A-EB5293C0C481}"/>
              </a:ext>
            </a:extLst>
          </p:cNvPr>
          <p:cNvSpPr txBox="1"/>
          <p:nvPr/>
        </p:nvSpPr>
        <p:spPr>
          <a:xfrm>
            <a:off x="395536" y="85106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fontAlgn="base"/>
            <a:r>
              <a:rPr lang="en-US" b="1" u="sng" dirty="0">
                <a:latin typeface="Caviar Dreams" panose="020B0402020204020504"/>
              </a:rPr>
              <a:t>Shared Memory</a:t>
            </a:r>
            <a:r>
              <a:rPr lang="en-US" b="1" dirty="0">
                <a:latin typeface="Caviar Dreams" panose="020B0402020204020504"/>
              </a:rPr>
              <a:t>: 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multiprocessing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module provides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Array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and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Value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objects to share data between processes.</a:t>
            </a: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Array: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ctypes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array allocated from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shared memory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285750" indent="-285750" algn="l" fontAlgn="base">
              <a:buFont typeface="Arial" panose="020B0604020202020204" pitchFamily="34" charset="0"/>
              <a:buChar char="•"/>
            </a:pP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Value: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a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ctypes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object allocated from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shared memory</a:t>
            </a:r>
            <a:r>
              <a:rPr lang="en-US" dirty="0">
                <a:solidFill>
                  <a:srgbClr val="273239"/>
                </a:solidFill>
                <a:latin typeface="urw-din"/>
              </a:rPr>
              <a:t>:</a:t>
            </a:r>
            <a:endParaRPr lang="en-US" b="0" i="0" dirty="0">
              <a:solidFill>
                <a:srgbClr val="273239"/>
              </a:solidFill>
              <a:effectLst/>
              <a:latin typeface="urw-din"/>
            </a:endParaRPr>
          </a:p>
          <a:p>
            <a:endParaRPr lang="en-US" b="1" dirty="0">
              <a:latin typeface="Caviar Dreams" panose="020B0402020204020504"/>
            </a:endParaRPr>
          </a:p>
          <a:p>
            <a:endParaRPr lang="en-US" dirty="0">
              <a:latin typeface="Caviar Dreams" panose="020B0402020204020504"/>
            </a:endParaRPr>
          </a:p>
          <a:p>
            <a:endParaRPr lang="en-US" dirty="0">
              <a:latin typeface="Caviar Dreams" panose="020B0402020204020504"/>
            </a:endParaRPr>
          </a:p>
          <a:p>
            <a:endParaRPr lang="en-US" dirty="0">
              <a:latin typeface="Caviar Dreams" panose="020B0402020204020504"/>
            </a:endParaRPr>
          </a:p>
          <a:p>
            <a:endParaRPr lang="en-ID" b="1" dirty="0">
              <a:latin typeface="Caviar Dreams" panose="020B0402020204020504"/>
            </a:endParaRPr>
          </a:p>
        </p:txBody>
      </p:sp>
      <p:sp>
        <p:nvSpPr>
          <p:cNvPr id="35" name="Rectangle 1">
            <a:extLst>
              <a:ext uri="{FF2B5EF4-FFF2-40B4-BE49-F238E27FC236}">
                <a16:creationId xmlns:a16="http://schemas.microsoft.com/office/drawing/2014/main" id="{8C90329D-8F23-4646-9081-FA7FB317D3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04644" y="1459546"/>
            <a:ext cx="3888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multiprocessing.Array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9900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9" name="Rectangle 1">
            <a:extLst>
              <a:ext uri="{FF2B5EF4-FFF2-40B4-BE49-F238E27FC236}">
                <a16:creationId xmlns:a16="http://schemas.microsoft.com/office/drawing/2014/main" id="{D61ED43E-7AE6-4C9F-96C2-6DFFA91B9C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8144" y="1737804"/>
            <a:ext cx="3888432" cy="2462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multiprocessing.Value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2051" name="Picture 3">
            <a:extLst>
              <a:ext uri="{FF2B5EF4-FFF2-40B4-BE49-F238E27FC236}">
                <a16:creationId xmlns:a16="http://schemas.microsoft.com/office/drawing/2014/main" id="{C4973776-1C3E-49D0-8E33-1410F8FDD8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2172" y="2077671"/>
            <a:ext cx="2927437" cy="2436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>
            <a:extLst>
              <a:ext uri="{FF2B5EF4-FFF2-40B4-BE49-F238E27FC236}">
                <a16:creationId xmlns:a16="http://schemas.microsoft.com/office/drawing/2014/main" id="{B5EA3247-9AD2-47B6-AAD3-BA142C4802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2064351"/>
            <a:ext cx="3268262" cy="22280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856976"/>
      </p:ext>
    </p:extLst>
  </p:cSld>
  <p:clrMapOvr>
    <a:masterClrMapping/>
  </p:clrMapOvr>
  <p:transition spd="slow">
    <p:wip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26">
            <a:extLst>
              <a:ext uri="{FF2B5EF4-FFF2-40B4-BE49-F238E27FC236}">
                <a16:creationId xmlns:a16="http://schemas.microsoft.com/office/drawing/2014/main" id="{AF27BF51-A4F3-4043-AD88-4DEB086CC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2800" dirty="0"/>
              <a:t>Data Communication Between Process</a:t>
            </a:r>
            <a:endParaRPr lang="en-ID" sz="28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9F0639-B2C7-4722-A30A-EB5293C0C481}"/>
              </a:ext>
            </a:extLst>
          </p:cNvPr>
          <p:cNvSpPr txBox="1"/>
          <p:nvPr/>
        </p:nvSpPr>
        <p:spPr>
          <a:xfrm>
            <a:off x="395536" y="851068"/>
            <a:ext cx="799288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Server process : 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Whenever a python program starts, 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server process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is also started. From there on, whenever a new process is needed, the parent process connects to the server and requests it to fork a new process.</a:t>
            </a:r>
            <a:br>
              <a:rPr lang="en-US" dirty="0"/>
            </a:b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 </a:t>
            </a:r>
            <a:r>
              <a:rPr lang="en-US" b="1" i="0" dirty="0">
                <a:solidFill>
                  <a:srgbClr val="273239"/>
                </a:solidFill>
                <a:effectLst/>
                <a:latin typeface="urw-din"/>
              </a:rPr>
              <a:t>server process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 can hold Python objects and allows other processes to manipulate them using proxies.</a:t>
            </a:r>
            <a:endParaRPr lang="en-US" b="1" dirty="0">
              <a:latin typeface="Caviar Dreams" panose="020B0402020204020504"/>
            </a:endParaRPr>
          </a:p>
          <a:p>
            <a:endParaRPr lang="en-US" dirty="0">
              <a:latin typeface="Caviar Dreams" panose="020B0402020204020504"/>
            </a:endParaRPr>
          </a:p>
          <a:p>
            <a:endParaRPr lang="en-US" dirty="0">
              <a:latin typeface="Caviar Dreams" panose="020B0402020204020504"/>
            </a:endParaRPr>
          </a:p>
          <a:p>
            <a:endParaRPr lang="en-US" dirty="0">
              <a:latin typeface="Caviar Dreams" panose="020B0402020204020504"/>
            </a:endParaRPr>
          </a:p>
          <a:p>
            <a:endParaRPr lang="en-ID" b="1" dirty="0">
              <a:latin typeface="Caviar Dreams" panose="020B0402020204020504"/>
            </a:endParaRP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AFEA6BF4-E2A0-4584-9CA3-8DF87A66D9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52379" y="2021086"/>
            <a:ext cx="6270811" cy="251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5323464"/>
      </p:ext>
    </p:extLst>
  </p:cSld>
  <p:clrMapOvr>
    <a:masterClrMapping/>
  </p:clrMapOvr>
  <p:transition spd="slow">
    <p:wip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8C796146-FA11-4E31-BDE1-929B8ADC0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>
          <a:xfrm>
            <a:off x="-4747" y="-9526"/>
            <a:ext cx="9160933" cy="5153025"/>
          </a:xfrm>
          <a:prstGeom prst="rect">
            <a:avLst/>
          </a:prstGeom>
          <a:effectLst/>
        </p:spPr>
      </p:pic>
      <p:sp>
        <p:nvSpPr>
          <p:cNvPr id="6" name="Rectangle 5"/>
          <p:cNvSpPr/>
          <p:nvPr/>
        </p:nvSpPr>
        <p:spPr>
          <a:xfrm>
            <a:off x="0" y="2859782"/>
            <a:ext cx="9144000" cy="1601484"/>
          </a:xfrm>
          <a:prstGeom prst="rect">
            <a:avLst/>
          </a:prstGeom>
          <a:solidFill>
            <a:schemeClr val="accent1">
              <a:alpha val="7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1345469" y="3428336"/>
            <a:ext cx="5654475" cy="583574"/>
          </a:xfrm>
        </p:spPr>
        <p:txBody>
          <a:bodyPr/>
          <a:lstStyle/>
          <a:p>
            <a:r>
              <a:rPr lang="en-US"/>
              <a:t>Terima Kasih</a:t>
            </a:r>
            <a:endParaRPr lang="id-ID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467544" y="3219822"/>
            <a:ext cx="845057" cy="794841"/>
          </a:xfrm>
          <a:custGeom>
            <a:avLst/>
            <a:gdLst>
              <a:gd name="T0" fmla="*/ 12402 w 15960"/>
              <a:gd name="T1" fmla="*/ 11806 h 16128"/>
              <a:gd name="T2" fmla="*/ 14215 w 15960"/>
              <a:gd name="T3" fmla="*/ 11686 h 16128"/>
              <a:gd name="T4" fmla="*/ 15056 w 15960"/>
              <a:gd name="T5" fmla="*/ 11210 h 16128"/>
              <a:gd name="T6" fmla="*/ 15304 w 15960"/>
              <a:gd name="T7" fmla="*/ 10648 h 16128"/>
              <a:gd name="T8" fmla="*/ 15260 w 15960"/>
              <a:gd name="T9" fmla="*/ 10152 h 16128"/>
              <a:gd name="T10" fmla="*/ 15076 w 15960"/>
              <a:gd name="T11" fmla="*/ 9845 h 16128"/>
              <a:gd name="T12" fmla="*/ 14809 w 15960"/>
              <a:gd name="T13" fmla="*/ 9846 h 16128"/>
              <a:gd name="T14" fmla="*/ 12782 w 15960"/>
              <a:gd name="T15" fmla="*/ 9763 h 16128"/>
              <a:gd name="T16" fmla="*/ 11682 w 15960"/>
              <a:gd name="T17" fmla="*/ 9384 h 16128"/>
              <a:gd name="T18" fmla="*/ 13326 w 15960"/>
              <a:gd name="T19" fmla="*/ 9266 h 16128"/>
              <a:gd name="T20" fmla="*/ 15023 w 15960"/>
              <a:gd name="T21" fmla="*/ 9158 h 16128"/>
              <a:gd name="T22" fmla="*/ 15392 w 15960"/>
              <a:gd name="T23" fmla="*/ 9153 h 16128"/>
              <a:gd name="T24" fmla="*/ 15779 w 15960"/>
              <a:gd name="T25" fmla="*/ 8711 h 16128"/>
              <a:gd name="T26" fmla="*/ 15957 w 15960"/>
              <a:gd name="T27" fmla="*/ 8226 h 16128"/>
              <a:gd name="T28" fmla="*/ 15827 w 15960"/>
              <a:gd name="T29" fmla="*/ 7713 h 16128"/>
              <a:gd name="T30" fmla="*/ 15278 w 15960"/>
              <a:gd name="T31" fmla="*/ 7235 h 16128"/>
              <a:gd name="T32" fmla="*/ 14142 w 15960"/>
              <a:gd name="T33" fmla="*/ 7005 h 16128"/>
              <a:gd name="T34" fmla="*/ 12655 w 15960"/>
              <a:gd name="T35" fmla="*/ 6943 h 16128"/>
              <a:gd name="T36" fmla="*/ 10970 w 15960"/>
              <a:gd name="T37" fmla="*/ 6936 h 16128"/>
              <a:gd name="T38" fmla="*/ 11118 w 15960"/>
              <a:gd name="T39" fmla="*/ 6934 h 16128"/>
              <a:gd name="T40" fmla="*/ 10830 w 15960"/>
              <a:gd name="T41" fmla="*/ 6918 h 16128"/>
              <a:gd name="T42" fmla="*/ 9690 w 15960"/>
              <a:gd name="T43" fmla="*/ 6875 h 16128"/>
              <a:gd name="T44" fmla="*/ 8375 w 15960"/>
              <a:gd name="T45" fmla="*/ 6865 h 16128"/>
              <a:gd name="T46" fmla="*/ 8324 w 15960"/>
              <a:gd name="T47" fmla="*/ 6702 h 16128"/>
              <a:gd name="T48" fmla="*/ 8687 w 15960"/>
              <a:gd name="T49" fmla="*/ 6674 h 16128"/>
              <a:gd name="T50" fmla="*/ 8809 w 15960"/>
              <a:gd name="T51" fmla="*/ 5926 h 16128"/>
              <a:gd name="T52" fmla="*/ 8955 w 15960"/>
              <a:gd name="T53" fmla="*/ 4847 h 16128"/>
              <a:gd name="T54" fmla="*/ 9530 w 15960"/>
              <a:gd name="T55" fmla="*/ 3801 h 16128"/>
              <a:gd name="T56" fmla="*/ 9919 w 15960"/>
              <a:gd name="T57" fmla="*/ 2705 h 16128"/>
              <a:gd name="T58" fmla="*/ 9932 w 15960"/>
              <a:gd name="T59" fmla="*/ 1030 h 16128"/>
              <a:gd name="T60" fmla="*/ 9468 w 15960"/>
              <a:gd name="T61" fmla="*/ 240 h 16128"/>
              <a:gd name="T62" fmla="*/ 9028 w 15960"/>
              <a:gd name="T63" fmla="*/ 4 h 16128"/>
              <a:gd name="T64" fmla="*/ 7747 w 15960"/>
              <a:gd name="T65" fmla="*/ 1778 h 16128"/>
              <a:gd name="T66" fmla="*/ 6044 w 15960"/>
              <a:gd name="T67" fmla="*/ 4364 h 16128"/>
              <a:gd name="T68" fmla="*/ 4801 w 15960"/>
              <a:gd name="T69" fmla="*/ 6695 h 16128"/>
              <a:gd name="T70" fmla="*/ 4343 w 15960"/>
              <a:gd name="T71" fmla="*/ 7673 h 16128"/>
              <a:gd name="T72" fmla="*/ 3577 w 15960"/>
              <a:gd name="T73" fmla="*/ 8053 h 16128"/>
              <a:gd name="T74" fmla="*/ 2744 w 15960"/>
              <a:gd name="T75" fmla="*/ 8145 h 16128"/>
              <a:gd name="T76" fmla="*/ 1350 w 15960"/>
              <a:gd name="T77" fmla="*/ 8386 h 16128"/>
              <a:gd name="T78" fmla="*/ 138 w 15960"/>
              <a:gd name="T79" fmla="*/ 10520 h 16128"/>
              <a:gd name="T80" fmla="*/ 209 w 15960"/>
              <a:gd name="T81" fmla="*/ 13404 h 16128"/>
              <a:gd name="T82" fmla="*/ 1744 w 15960"/>
              <a:gd name="T83" fmla="*/ 15295 h 16128"/>
              <a:gd name="T84" fmla="*/ 2484 w 15960"/>
              <a:gd name="T85" fmla="*/ 15342 h 16128"/>
              <a:gd name="T86" fmla="*/ 3111 w 15960"/>
              <a:gd name="T87" fmla="*/ 15193 h 16128"/>
              <a:gd name="T88" fmla="*/ 3907 w 15960"/>
              <a:gd name="T89" fmla="*/ 15171 h 16128"/>
              <a:gd name="T90" fmla="*/ 5343 w 15960"/>
              <a:gd name="T91" fmla="*/ 15650 h 16128"/>
              <a:gd name="T92" fmla="*/ 7564 w 15960"/>
              <a:gd name="T93" fmla="*/ 16086 h 16128"/>
              <a:gd name="T94" fmla="*/ 9640 w 15960"/>
              <a:gd name="T95" fmla="*/ 16101 h 16128"/>
              <a:gd name="T96" fmla="*/ 12011 w 15960"/>
              <a:gd name="T97" fmla="*/ 15973 h 16128"/>
              <a:gd name="T98" fmla="*/ 12934 w 15960"/>
              <a:gd name="T99" fmla="*/ 15731 h 16128"/>
              <a:gd name="T100" fmla="*/ 13303 w 15960"/>
              <a:gd name="T101" fmla="*/ 15203 h 16128"/>
              <a:gd name="T102" fmla="*/ 13328 w 15960"/>
              <a:gd name="T103" fmla="*/ 14603 h 16128"/>
              <a:gd name="T104" fmla="*/ 12738 w 15960"/>
              <a:gd name="T105" fmla="*/ 14291 h 16128"/>
              <a:gd name="T106" fmla="*/ 11858 w 15960"/>
              <a:gd name="T107" fmla="*/ 14261 h 16128"/>
              <a:gd name="T108" fmla="*/ 11816 w 15960"/>
              <a:gd name="T109" fmla="*/ 13918 h 16128"/>
              <a:gd name="T110" fmla="*/ 12879 w 15960"/>
              <a:gd name="T111" fmla="*/ 13853 h 16128"/>
              <a:gd name="T112" fmla="*/ 13928 w 15960"/>
              <a:gd name="T113" fmla="*/ 13583 h 16128"/>
              <a:gd name="T114" fmla="*/ 14204 w 15960"/>
              <a:gd name="T115" fmla="*/ 13123 h 16128"/>
              <a:gd name="T116" fmla="*/ 14216 w 15960"/>
              <a:gd name="T117" fmla="*/ 12695 h 16128"/>
              <a:gd name="T118" fmla="*/ 14093 w 15960"/>
              <a:gd name="T119" fmla="*/ 12315 h 16128"/>
              <a:gd name="T120" fmla="*/ 12702 w 15960"/>
              <a:gd name="T121" fmla="*/ 12208 h 16128"/>
              <a:gd name="T122" fmla="*/ 11771 w 15960"/>
              <a:gd name="T123" fmla="*/ 12167 h 1612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15960" h="16128">
                <a:moveTo>
                  <a:pt x="11771" y="12167"/>
                </a:moveTo>
                <a:lnTo>
                  <a:pt x="11552" y="11993"/>
                </a:lnTo>
                <a:lnTo>
                  <a:pt x="11786" y="11845"/>
                </a:lnTo>
                <a:lnTo>
                  <a:pt x="11904" y="11837"/>
                </a:lnTo>
                <a:lnTo>
                  <a:pt x="11943" y="11835"/>
                </a:lnTo>
                <a:lnTo>
                  <a:pt x="12015" y="11830"/>
                </a:lnTo>
                <a:lnTo>
                  <a:pt x="12119" y="11824"/>
                </a:lnTo>
                <a:lnTo>
                  <a:pt x="12249" y="11815"/>
                </a:lnTo>
                <a:lnTo>
                  <a:pt x="12402" y="11806"/>
                </a:lnTo>
                <a:lnTo>
                  <a:pt x="12574" y="11795"/>
                </a:lnTo>
                <a:lnTo>
                  <a:pt x="12763" y="11783"/>
                </a:lnTo>
                <a:lnTo>
                  <a:pt x="12963" y="11769"/>
                </a:lnTo>
                <a:lnTo>
                  <a:pt x="13172" y="11755"/>
                </a:lnTo>
                <a:lnTo>
                  <a:pt x="13385" y="11741"/>
                </a:lnTo>
                <a:lnTo>
                  <a:pt x="13601" y="11727"/>
                </a:lnTo>
                <a:lnTo>
                  <a:pt x="13813" y="11713"/>
                </a:lnTo>
                <a:lnTo>
                  <a:pt x="14018" y="11699"/>
                </a:lnTo>
                <a:lnTo>
                  <a:pt x="14215" y="11686"/>
                </a:lnTo>
                <a:lnTo>
                  <a:pt x="14397" y="11673"/>
                </a:lnTo>
                <a:lnTo>
                  <a:pt x="14562" y="11662"/>
                </a:lnTo>
                <a:lnTo>
                  <a:pt x="14652" y="11597"/>
                </a:lnTo>
                <a:lnTo>
                  <a:pt x="14735" y="11533"/>
                </a:lnTo>
                <a:lnTo>
                  <a:pt x="14811" y="11468"/>
                </a:lnTo>
                <a:lnTo>
                  <a:pt x="14882" y="11404"/>
                </a:lnTo>
                <a:lnTo>
                  <a:pt x="14945" y="11339"/>
                </a:lnTo>
                <a:lnTo>
                  <a:pt x="15004" y="11274"/>
                </a:lnTo>
                <a:lnTo>
                  <a:pt x="15056" y="11210"/>
                </a:lnTo>
                <a:lnTo>
                  <a:pt x="15102" y="11145"/>
                </a:lnTo>
                <a:lnTo>
                  <a:pt x="15144" y="11082"/>
                </a:lnTo>
                <a:lnTo>
                  <a:pt x="15180" y="11017"/>
                </a:lnTo>
                <a:lnTo>
                  <a:pt x="15212" y="10955"/>
                </a:lnTo>
                <a:lnTo>
                  <a:pt x="15239" y="10891"/>
                </a:lnTo>
                <a:lnTo>
                  <a:pt x="15261" y="10830"/>
                </a:lnTo>
                <a:lnTo>
                  <a:pt x="15279" y="10768"/>
                </a:lnTo>
                <a:lnTo>
                  <a:pt x="15294" y="10707"/>
                </a:lnTo>
                <a:lnTo>
                  <a:pt x="15304" y="10648"/>
                </a:lnTo>
                <a:lnTo>
                  <a:pt x="15310" y="10588"/>
                </a:lnTo>
                <a:lnTo>
                  <a:pt x="15314" y="10530"/>
                </a:lnTo>
                <a:lnTo>
                  <a:pt x="15314" y="10472"/>
                </a:lnTo>
                <a:lnTo>
                  <a:pt x="15311" y="10416"/>
                </a:lnTo>
                <a:lnTo>
                  <a:pt x="15305" y="10360"/>
                </a:lnTo>
                <a:lnTo>
                  <a:pt x="15297" y="10307"/>
                </a:lnTo>
                <a:lnTo>
                  <a:pt x="15287" y="10253"/>
                </a:lnTo>
                <a:lnTo>
                  <a:pt x="15275" y="10202"/>
                </a:lnTo>
                <a:lnTo>
                  <a:pt x="15260" y="10152"/>
                </a:lnTo>
                <a:lnTo>
                  <a:pt x="15244" y="10103"/>
                </a:lnTo>
                <a:lnTo>
                  <a:pt x="15226" y="10056"/>
                </a:lnTo>
                <a:lnTo>
                  <a:pt x="15207" y="10010"/>
                </a:lnTo>
                <a:lnTo>
                  <a:pt x="15187" y="9966"/>
                </a:lnTo>
                <a:lnTo>
                  <a:pt x="15167" y="9924"/>
                </a:lnTo>
                <a:lnTo>
                  <a:pt x="15146" y="9883"/>
                </a:lnTo>
                <a:lnTo>
                  <a:pt x="15124" y="9845"/>
                </a:lnTo>
                <a:lnTo>
                  <a:pt x="15100" y="9845"/>
                </a:lnTo>
                <a:lnTo>
                  <a:pt x="15076" y="9845"/>
                </a:lnTo>
                <a:lnTo>
                  <a:pt x="15051" y="9846"/>
                </a:lnTo>
                <a:lnTo>
                  <a:pt x="15024" y="9846"/>
                </a:lnTo>
                <a:lnTo>
                  <a:pt x="14997" y="9846"/>
                </a:lnTo>
                <a:lnTo>
                  <a:pt x="14967" y="9847"/>
                </a:lnTo>
                <a:lnTo>
                  <a:pt x="14936" y="9847"/>
                </a:lnTo>
                <a:lnTo>
                  <a:pt x="14903" y="9847"/>
                </a:lnTo>
                <a:lnTo>
                  <a:pt x="14891" y="9847"/>
                </a:lnTo>
                <a:lnTo>
                  <a:pt x="14890" y="9847"/>
                </a:lnTo>
                <a:lnTo>
                  <a:pt x="14809" y="9846"/>
                </a:lnTo>
                <a:lnTo>
                  <a:pt x="14681" y="9842"/>
                </a:lnTo>
                <a:lnTo>
                  <a:pt x="14512" y="9836"/>
                </a:lnTo>
                <a:lnTo>
                  <a:pt x="14309" y="9828"/>
                </a:lnTo>
                <a:lnTo>
                  <a:pt x="14080" y="9819"/>
                </a:lnTo>
                <a:lnTo>
                  <a:pt x="13831" y="9808"/>
                </a:lnTo>
                <a:lnTo>
                  <a:pt x="13569" y="9798"/>
                </a:lnTo>
                <a:lnTo>
                  <a:pt x="13303" y="9786"/>
                </a:lnTo>
                <a:lnTo>
                  <a:pt x="13038" y="9775"/>
                </a:lnTo>
                <a:lnTo>
                  <a:pt x="12782" y="9763"/>
                </a:lnTo>
                <a:lnTo>
                  <a:pt x="12542" y="9752"/>
                </a:lnTo>
                <a:lnTo>
                  <a:pt x="12325" y="9743"/>
                </a:lnTo>
                <a:lnTo>
                  <a:pt x="12138" y="9735"/>
                </a:lnTo>
                <a:lnTo>
                  <a:pt x="11989" y="9728"/>
                </a:lnTo>
                <a:lnTo>
                  <a:pt x="11884" y="9724"/>
                </a:lnTo>
                <a:lnTo>
                  <a:pt x="11831" y="9721"/>
                </a:lnTo>
                <a:lnTo>
                  <a:pt x="11699" y="9715"/>
                </a:lnTo>
                <a:lnTo>
                  <a:pt x="11466" y="9545"/>
                </a:lnTo>
                <a:lnTo>
                  <a:pt x="11682" y="9384"/>
                </a:lnTo>
                <a:lnTo>
                  <a:pt x="11811" y="9375"/>
                </a:lnTo>
                <a:lnTo>
                  <a:pt x="11865" y="9371"/>
                </a:lnTo>
                <a:lnTo>
                  <a:pt x="11974" y="9363"/>
                </a:lnTo>
                <a:lnTo>
                  <a:pt x="12128" y="9352"/>
                </a:lnTo>
                <a:lnTo>
                  <a:pt x="12320" y="9338"/>
                </a:lnTo>
                <a:lnTo>
                  <a:pt x="12544" y="9322"/>
                </a:lnTo>
                <a:lnTo>
                  <a:pt x="12791" y="9304"/>
                </a:lnTo>
                <a:lnTo>
                  <a:pt x="13055" y="9285"/>
                </a:lnTo>
                <a:lnTo>
                  <a:pt x="13326" y="9266"/>
                </a:lnTo>
                <a:lnTo>
                  <a:pt x="13599" y="9245"/>
                </a:lnTo>
                <a:lnTo>
                  <a:pt x="13865" y="9226"/>
                </a:lnTo>
                <a:lnTo>
                  <a:pt x="14117" y="9209"/>
                </a:lnTo>
                <a:lnTo>
                  <a:pt x="14348" y="9193"/>
                </a:lnTo>
                <a:lnTo>
                  <a:pt x="14550" y="9180"/>
                </a:lnTo>
                <a:lnTo>
                  <a:pt x="14716" y="9169"/>
                </a:lnTo>
                <a:lnTo>
                  <a:pt x="14837" y="9162"/>
                </a:lnTo>
                <a:lnTo>
                  <a:pt x="14908" y="9159"/>
                </a:lnTo>
                <a:lnTo>
                  <a:pt x="15023" y="9158"/>
                </a:lnTo>
                <a:lnTo>
                  <a:pt x="15120" y="9157"/>
                </a:lnTo>
                <a:lnTo>
                  <a:pt x="15200" y="9155"/>
                </a:lnTo>
                <a:lnTo>
                  <a:pt x="15264" y="9155"/>
                </a:lnTo>
                <a:lnTo>
                  <a:pt x="15313" y="9154"/>
                </a:lnTo>
                <a:lnTo>
                  <a:pt x="15350" y="9153"/>
                </a:lnTo>
                <a:lnTo>
                  <a:pt x="15376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392" y="9153"/>
                </a:lnTo>
                <a:lnTo>
                  <a:pt x="15442" y="9106"/>
                </a:lnTo>
                <a:lnTo>
                  <a:pt x="15490" y="9059"/>
                </a:lnTo>
                <a:lnTo>
                  <a:pt x="15538" y="9012"/>
                </a:lnTo>
                <a:lnTo>
                  <a:pt x="15583" y="8963"/>
                </a:lnTo>
                <a:lnTo>
                  <a:pt x="15626" y="8914"/>
                </a:lnTo>
                <a:lnTo>
                  <a:pt x="15668" y="8864"/>
                </a:lnTo>
                <a:lnTo>
                  <a:pt x="15707" y="8814"/>
                </a:lnTo>
                <a:lnTo>
                  <a:pt x="15744" y="8763"/>
                </a:lnTo>
                <a:lnTo>
                  <a:pt x="15779" y="8711"/>
                </a:lnTo>
                <a:lnTo>
                  <a:pt x="15811" y="8660"/>
                </a:lnTo>
                <a:lnTo>
                  <a:pt x="15840" y="8606"/>
                </a:lnTo>
                <a:lnTo>
                  <a:pt x="15866" y="8554"/>
                </a:lnTo>
                <a:lnTo>
                  <a:pt x="15889" y="8500"/>
                </a:lnTo>
                <a:lnTo>
                  <a:pt x="15910" y="8446"/>
                </a:lnTo>
                <a:lnTo>
                  <a:pt x="15927" y="8392"/>
                </a:lnTo>
                <a:lnTo>
                  <a:pt x="15941" y="8337"/>
                </a:lnTo>
                <a:lnTo>
                  <a:pt x="15951" y="8282"/>
                </a:lnTo>
                <a:lnTo>
                  <a:pt x="15957" y="8226"/>
                </a:lnTo>
                <a:lnTo>
                  <a:pt x="15960" y="8171"/>
                </a:lnTo>
                <a:lnTo>
                  <a:pt x="15959" y="8114"/>
                </a:lnTo>
                <a:lnTo>
                  <a:pt x="15953" y="8058"/>
                </a:lnTo>
                <a:lnTo>
                  <a:pt x="15944" y="8000"/>
                </a:lnTo>
                <a:lnTo>
                  <a:pt x="15930" y="7944"/>
                </a:lnTo>
                <a:lnTo>
                  <a:pt x="15912" y="7887"/>
                </a:lnTo>
                <a:lnTo>
                  <a:pt x="15888" y="7829"/>
                </a:lnTo>
                <a:lnTo>
                  <a:pt x="15860" y="7772"/>
                </a:lnTo>
                <a:lnTo>
                  <a:pt x="15827" y="7713"/>
                </a:lnTo>
                <a:lnTo>
                  <a:pt x="15790" y="7655"/>
                </a:lnTo>
                <a:lnTo>
                  <a:pt x="15746" y="7597"/>
                </a:lnTo>
                <a:lnTo>
                  <a:pt x="15698" y="7539"/>
                </a:lnTo>
                <a:lnTo>
                  <a:pt x="15645" y="7480"/>
                </a:lnTo>
                <a:lnTo>
                  <a:pt x="15585" y="7422"/>
                </a:lnTo>
                <a:lnTo>
                  <a:pt x="15523" y="7369"/>
                </a:lnTo>
                <a:lnTo>
                  <a:pt x="15450" y="7321"/>
                </a:lnTo>
                <a:lnTo>
                  <a:pt x="15369" y="7277"/>
                </a:lnTo>
                <a:lnTo>
                  <a:pt x="15278" y="7235"/>
                </a:lnTo>
                <a:lnTo>
                  <a:pt x="15179" y="7198"/>
                </a:lnTo>
                <a:lnTo>
                  <a:pt x="15072" y="7164"/>
                </a:lnTo>
                <a:lnTo>
                  <a:pt x="14958" y="7133"/>
                </a:lnTo>
                <a:lnTo>
                  <a:pt x="14837" y="7104"/>
                </a:lnTo>
                <a:lnTo>
                  <a:pt x="14710" y="7080"/>
                </a:lnTo>
                <a:lnTo>
                  <a:pt x="14576" y="7057"/>
                </a:lnTo>
                <a:lnTo>
                  <a:pt x="14436" y="7038"/>
                </a:lnTo>
                <a:lnTo>
                  <a:pt x="14291" y="7020"/>
                </a:lnTo>
                <a:lnTo>
                  <a:pt x="14142" y="7005"/>
                </a:lnTo>
                <a:lnTo>
                  <a:pt x="13988" y="6991"/>
                </a:lnTo>
                <a:lnTo>
                  <a:pt x="13831" y="6980"/>
                </a:lnTo>
                <a:lnTo>
                  <a:pt x="13670" y="6970"/>
                </a:lnTo>
                <a:lnTo>
                  <a:pt x="13505" y="6963"/>
                </a:lnTo>
                <a:lnTo>
                  <a:pt x="13338" y="6956"/>
                </a:lnTo>
                <a:lnTo>
                  <a:pt x="13170" y="6951"/>
                </a:lnTo>
                <a:lnTo>
                  <a:pt x="13000" y="6947"/>
                </a:lnTo>
                <a:lnTo>
                  <a:pt x="12827" y="6945"/>
                </a:lnTo>
                <a:lnTo>
                  <a:pt x="12655" y="6943"/>
                </a:lnTo>
                <a:lnTo>
                  <a:pt x="12483" y="6941"/>
                </a:lnTo>
                <a:lnTo>
                  <a:pt x="12309" y="6940"/>
                </a:lnTo>
                <a:lnTo>
                  <a:pt x="11967" y="6940"/>
                </a:lnTo>
                <a:lnTo>
                  <a:pt x="11629" y="6940"/>
                </a:lnTo>
                <a:lnTo>
                  <a:pt x="11464" y="6939"/>
                </a:lnTo>
                <a:lnTo>
                  <a:pt x="11301" y="6939"/>
                </a:lnTo>
                <a:lnTo>
                  <a:pt x="11141" y="6937"/>
                </a:lnTo>
                <a:lnTo>
                  <a:pt x="10986" y="6935"/>
                </a:lnTo>
                <a:lnTo>
                  <a:pt x="10970" y="6936"/>
                </a:lnTo>
                <a:lnTo>
                  <a:pt x="10955" y="6936"/>
                </a:lnTo>
                <a:lnTo>
                  <a:pt x="10939" y="6936"/>
                </a:lnTo>
                <a:lnTo>
                  <a:pt x="10922" y="6936"/>
                </a:lnTo>
                <a:lnTo>
                  <a:pt x="10918" y="6937"/>
                </a:lnTo>
                <a:lnTo>
                  <a:pt x="10922" y="6937"/>
                </a:lnTo>
                <a:lnTo>
                  <a:pt x="10954" y="6937"/>
                </a:lnTo>
                <a:lnTo>
                  <a:pt x="11005" y="6936"/>
                </a:lnTo>
                <a:lnTo>
                  <a:pt x="11064" y="6935"/>
                </a:lnTo>
                <a:lnTo>
                  <a:pt x="11118" y="6934"/>
                </a:lnTo>
                <a:lnTo>
                  <a:pt x="11158" y="6933"/>
                </a:lnTo>
                <a:lnTo>
                  <a:pt x="11169" y="6932"/>
                </a:lnTo>
                <a:lnTo>
                  <a:pt x="11172" y="6931"/>
                </a:lnTo>
                <a:lnTo>
                  <a:pt x="11166" y="6930"/>
                </a:lnTo>
                <a:lnTo>
                  <a:pt x="11150" y="6929"/>
                </a:lnTo>
                <a:lnTo>
                  <a:pt x="11067" y="6927"/>
                </a:lnTo>
                <a:lnTo>
                  <a:pt x="10986" y="6924"/>
                </a:lnTo>
                <a:lnTo>
                  <a:pt x="10908" y="6921"/>
                </a:lnTo>
                <a:lnTo>
                  <a:pt x="10830" y="6918"/>
                </a:lnTo>
                <a:lnTo>
                  <a:pt x="10755" y="6914"/>
                </a:lnTo>
                <a:lnTo>
                  <a:pt x="10682" y="6910"/>
                </a:lnTo>
                <a:lnTo>
                  <a:pt x="10610" y="6905"/>
                </a:lnTo>
                <a:lnTo>
                  <a:pt x="10542" y="6900"/>
                </a:lnTo>
                <a:lnTo>
                  <a:pt x="10390" y="6893"/>
                </a:lnTo>
                <a:lnTo>
                  <a:pt x="10225" y="6888"/>
                </a:lnTo>
                <a:lnTo>
                  <a:pt x="10052" y="6883"/>
                </a:lnTo>
                <a:lnTo>
                  <a:pt x="9873" y="6879"/>
                </a:lnTo>
                <a:lnTo>
                  <a:pt x="9690" y="6875"/>
                </a:lnTo>
                <a:lnTo>
                  <a:pt x="9508" y="6873"/>
                </a:lnTo>
                <a:lnTo>
                  <a:pt x="9328" y="6871"/>
                </a:lnTo>
                <a:lnTo>
                  <a:pt x="9152" y="6869"/>
                </a:lnTo>
                <a:lnTo>
                  <a:pt x="8986" y="6868"/>
                </a:lnTo>
                <a:lnTo>
                  <a:pt x="8830" y="6866"/>
                </a:lnTo>
                <a:lnTo>
                  <a:pt x="8689" y="6866"/>
                </a:lnTo>
                <a:lnTo>
                  <a:pt x="8564" y="6866"/>
                </a:lnTo>
                <a:lnTo>
                  <a:pt x="8458" y="6865"/>
                </a:lnTo>
                <a:lnTo>
                  <a:pt x="8375" y="6865"/>
                </a:lnTo>
                <a:lnTo>
                  <a:pt x="8317" y="6865"/>
                </a:lnTo>
                <a:lnTo>
                  <a:pt x="8288" y="6864"/>
                </a:lnTo>
                <a:lnTo>
                  <a:pt x="8243" y="6862"/>
                </a:lnTo>
                <a:lnTo>
                  <a:pt x="8002" y="6754"/>
                </a:lnTo>
                <a:lnTo>
                  <a:pt x="8241" y="6709"/>
                </a:lnTo>
                <a:lnTo>
                  <a:pt x="8283" y="6705"/>
                </a:lnTo>
                <a:lnTo>
                  <a:pt x="8294" y="6704"/>
                </a:lnTo>
                <a:lnTo>
                  <a:pt x="8308" y="6703"/>
                </a:lnTo>
                <a:lnTo>
                  <a:pt x="8324" y="6702"/>
                </a:lnTo>
                <a:lnTo>
                  <a:pt x="8345" y="6701"/>
                </a:lnTo>
                <a:lnTo>
                  <a:pt x="8369" y="6699"/>
                </a:lnTo>
                <a:lnTo>
                  <a:pt x="8398" y="6697"/>
                </a:lnTo>
                <a:lnTo>
                  <a:pt x="8432" y="6695"/>
                </a:lnTo>
                <a:lnTo>
                  <a:pt x="8470" y="6692"/>
                </a:lnTo>
                <a:lnTo>
                  <a:pt x="8516" y="6688"/>
                </a:lnTo>
                <a:lnTo>
                  <a:pt x="8566" y="6684"/>
                </a:lnTo>
                <a:lnTo>
                  <a:pt x="8623" y="6679"/>
                </a:lnTo>
                <a:lnTo>
                  <a:pt x="8687" y="6674"/>
                </a:lnTo>
                <a:lnTo>
                  <a:pt x="8758" y="6667"/>
                </a:lnTo>
                <a:lnTo>
                  <a:pt x="8838" y="6659"/>
                </a:lnTo>
                <a:lnTo>
                  <a:pt x="8926" y="6651"/>
                </a:lnTo>
                <a:lnTo>
                  <a:pt x="9021" y="6641"/>
                </a:lnTo>
                <a:lnTo>
                  <a:pt x="8957" y="6491"/>
                </a:lnTo>
                <a:lnTo>
                  <a:pt x="8905" y="6343"/>
                </a:lnTo>
                <a:lnTo>
                  <a:pt x="8862" y="6201"/>
                </a:lnTo>
                <a:lnTo>
                  <a:pt x="8831" y="6061"/>
                </a:lnTo>
                <a:lnTo>
                  <a:pt x="8809" y="5926"/>
                </a:lnTo>
                <a:lnTo>
                  <a:pt x="8796" y="5793"/>
                </a:lnTo>
                <a:lnTo>
                  <a:pt x="8792" y="5665"/>
                </a:lnTo>
                <a:lnTo>
                  <a:pt x="8796" y="5539"/>
                </a:lnTo>
                <a:lnTo>
                  <a:pt x="8807" y="5417"/>
                </a:lnTo>
                <a:lnTo>
                  <a:pt x="8825" y="5297"/>
                </a:lnTo>
                <a:lnTo>
                  <a:pt x="8849" y="5180"/>
                </a:lnTo>
                <a:lnTo>
                  <a:pt x="8879" y="5067"/>
                </a:lnTo>
                <a:lnTo>
                  <a:pt x="8915" y="4956"/>
                </a:lnTo>
                <a:lnTo>
                  <a:pt x="8955" y="4847"/>
                </a:lnTo>
                <a:lnTo>
                  <a:pt x="8998" y="4742"/>
                </a:lnTo>
                <a:lnTo>
                  <a:pt x="9046" y="4639"/>
                </a:lnTo>
                <a:lnTo>
                  <a:pt x="9096" y="4538"/>
                </a:lnTo>
                <a:lnTo>
                  <a:pt x="9148" y="4439"/>
                </a:lnTo>
                <a:lnTo>
                  <a:pt x="9202" y="4342"/>
                </a:lnTo>
                <a:lnTo>
                  <a:pt x="9257" y="4248"/>
                </a:lnTo>
                <a:lnTo>
                  <a:pt x="9369" y="4064"/>
                </a:lnTo>
                <a:lnTo>
                  <a:pt x="9478" y="3887"/>
                </a:lnTo>
                <a:lnTo>
                  <a:pt x="9530" y="3801"/>
                </a:lnTo>
                <a:lnTo>
                  <a:pt x="9580" y="3715"/>
                </a:lnTo>
                <a:lnTo>
                  <a:pt x="9627" y="3633"/>
                </a:lnTo>
                <a:lnTo>
                  <a:pt x="9670" y="3550"/>
                </a:lnTo>
                <a:lnTo>
                  <a:pt x="9710" y="3469"/>
                </a:lnTo>
                <a:lnTo>
                  <a:pt x="9744" y="3389"/>
                </a:lnTo>
                <a:lnTo>
                  <a:pt x="9774" y="3309"/>
                </a:lnTo>
                <a:lnTo>
                  <a:pt x="9798" y="3231"/>
                </a:lnTo>
                <a:lnTo>
                  <a:pt x="9865" y="2960"/>
                </a:lnTo>
                <a:lnTo>
                  <a:pt x="9919" y="2705"/>
                </a:lnTo>
                <a:lnTo>
                  <a:pt x="9961" y="2466"/>
                </a:lnTo>
                <a:lnTo>
                  <a:pt x="9990" y="2240"/>
                </a:lnTo>
                <a:lnTo>
                  <a:pt x="10009" y="2029"/>
                </a:lnTo>
                <a:lnTo>
                  <a:pt x="10018" y="1832"/>
                </a:lnTo>
                <a:lnTo>
                  <a:pt x="10017" y="1646"/>
                </a:lnTo>
                <a:lnTo>
                  <a:pt x="10007" y="1475"/>
                </a:lnTo>
                <a:lnTo>
                  <a:pt x="9990" y="1314"/>
                </a:lnTo>
                <a:lnTo>
                  <a:pt x="9965" y="1167"/>
                </a:lnTo>
                <a:lnTo>
                  <a:pt x="9932" y="1030"/>
                </a:lnTo>
                <a:lnTo>
                  <a:pt x="9895" y="905"/>
                </a:lnTo>
                <a:lnTo>
                  <a:pt x="9852" y="790"/>
                </a:lnTo>
                <a:lnTo>
                  <a:pt x="9804" y="684"/>
                </a:lnTo>
                <a:lnTo>
                  <a:pt x="9754" y="590"/>
                </a:lnTo>
                <a:lnTo>
                  <a:pt x="9700" y="503"/>
                </a:lnTo>
                <a:lnTo>
                  <a:pt x="9643" y="425"/>
                </a:lnTo>
                <a:lnTo>
                  <a:pt x="9586" y="356"/>
                </a:lnTo>
                <a:lnTo>
                  <a:pt x="9526" y="294"/>
                </a:lnTo>
                <a:lnTo>
                  <a:pt x="9468" y="240"/>
                </a:lnTo>
                <a:lnTo>
                  <a:pt x="9409" y="193"/>
                </a:lnTo>
                <a:lnTo>
                  <a:pt x="9352" y="152"/>
                </a:lnTo>
                <a:lnTo>
                  <a:pt x="9297" y="117"/>
                </a:lnTo>
                <a:lnTo>
                  <a:pt x="9245" y="88"/>
                </a:lnTo>
                <a:lnTo>
                  <a:pt x="9196" y="64"/>
                </a:lnTo>
                <a:lnTo>
                  <a:pt x="9151" y="44"/>
                </a:lnTo>
                <a:lnTo>
                  <a:pt x="9111" y="28"/>
                </a:lnTo>
                <a:lnTo>
                  <a:pt x="9077" y="17"/>
                </a:lnTo>
                <a:lnTo>
                  <a:pt x="9028" y="4"/>
                </a:lnTo>
                <a:lnTo>
                  <a:pt x="9011" y="0"/>
                </a:lnTo>
                <a:lnTo>
                  <a:pt x="8967" y="60"/>
                </a:lnTo>
                <a:lnTo>
                  <a:pt x="8841" y="233"/>
                </a:lnTo>
                <a:lnTo>
                  <a:pt x="8646" y="504"/>
                </a:lnTo>
                <a:lnTo>
                  <a:pt x="8391" y="860"/>
                </a:lnTo>
                <a:lnTo>
                  <a:pt x="8245" y="1066"/>
                </a:lnTo>
                <a:lnTo>
                  <a:pt x="8087" y="1289"/>
                </a:lnTo>
                <a:lnTo>
                  <a:pt x="7921" y="1527"/>
                </a:lnTo>
                <a:lnTo>
                  <a:pt x="7747" y="1778"/>
                </a:lnTo>
                <a:lnTo>
                  <a:pt x="7566" y="2041"/>
                </a:lnTo>
                <a:lnTo>
                  <a:pt x="7380" y="2313"/>
                </a:lnTo>
                <a:lnTo>
                  <a:pt x="7190" y="2595"/>
                </a:lnTo>
                <a:lnTo>
                  <a:pt x="6997" y="2883"/>
                </a:lnTo>
                <a:lnTo>
                  <a:pt x="6804" y="3175"/>
                </a:lnTo>
                <a:lnTo>
                  <a:pt x="6610" y="3472"/>
                </a:lnTo>
                <a:lnTo>
                  <a:pt x="6418" y="3769"/>
                </a:lnTo>
                <a:lnTo>
                  <a:pt x="6228" y="4067"/>
                </a:lnTo>
                <a:lnTo>
                  <a:pt x="6044" y="4364"/>
                </a:lnTo>
                <a:lnTo>
                  <a:pt x="5865" y="4657"/>
                </a:lnTo>
                <a:lnTo>
                  <a:pt x="5693" y="4945"/>
                </a:lnTo>
                <a:lnTo>
                  <a:pt x="5530" y="5227"/>
                </a:lnTo>
                <a:lnTo>
                  <a:pt x="5376" y="5502"/>
                </a:lnTo>
                <a:lnTo>
                  <a:pt x="5233" y="5767"/>
                </a:lnTo>
                <a:lnTo>
                  <a:pt x="5103" y="6020"/>
                </a:lnTo>
                <a:lnTo>
                  <a:pt x="4987" y="6260"/>
                </a:lnTo>
                <a:lnTo>
                  <a:pt x="4886" y="6485"/>
                </a:lnTo>
                <a:lnTo>
                  <a:pt x="4801" y="6695"/>
                </a:lnTo>
                <a:lnTo>
                  <a:pt x="4735" y="6887"/>
                </a:lnTo>
                <a:lnTo>
                  <a:pt x="4689" y="7059"/>
                </a:lnTo>
                <a:lnTo>
                  <a:pt x="4658" y="7167"/>
                </a:lnTo>
                <a:lnTo>
                  <a:pt x="4622" y="7268"/>
                </a:lnTo>
                <a:lnTo>
                  <a:pt x="4579" y="7362"/>
                </a:lnTo>
                <a:lnTo>
                  <a:pt x="4528" y="7449"/>
                </a:lnTo>
                <a:lnTo>
                  <a:pt x="4472" y="7530"/>
                </a:lnTo>
                <a:lnTo>
                  <a:pt x="4409" y="7604"/>
                </a:lnTo>
                <a:lnTo>
                  <a:pt x="4343" y="7673"/>
                </a:lnTo>
                <a:lnTo>
                  <a:pt x="4270" y="7734"/>
                </a:lnTo>
                <a:lnTo>
                  <a:pt x="4195" y="7792"/>
                </a:lnTo>
                <a:lnTo>
                  <a:pt x="4114" y="7843"/>
                </a:lnTo>
                <a:lnTo>
                  <a:pt x="4031" y="7890"/>
                </a:lnTo>
                <a:lnTo>
                  <a:pt x="3944" y="7931"/>
                </a:lnTo>
                <a:lnTo>
                  <a:pt x="3855" y="7967"/>
                </a:lnTo>
                <a:lnTo>
                  <a:pt x="3764" y="8000"/>
                </a:lnTo>
                <a:lnTo>
                  <a:pt x="3671" y="8029"/>
                </a:lnTo>
                <a:lnTo>
                  <a:pt x="3577" y="8053"/>
                </a:lnTo>
                <a:lnTo>
                  <a:pt x="3481" y="8074"/>
                </a:lnTo>
                <a:lnTo>
                  <a:pt x="3386" y="8092"/>
                </a:lnTo>
                <a:lnTo>
                  <a:pt x="3291" y="8106"/>
                </a:lnTo>
                <a:lnTo>
                  <a:pt x="3196" y="8118"/>
                </a:lnTo>
                <a:lnTo>
                  <a:pt x="3102" y="8128"/>
                </a:lnTo>
                <a:lnTo>
                  <a:pt x="3009" y="8135"/>
                </a:lnTo>
                <a:lnTo>
                  <a:pt x="2918" y="8140"/>
                </a:lnTo>
                <a:lnTo>
                  <a:pt x="2829" y="8143"/>
                </a:lnTo>
                <a:lnTo>
                  <a:pt x="2744" y="8145"/>
                </a:lnTo>
                <a:lnTo>
                  <a:pt x="2660" y="8145"/>
                </a:lnTo>
                <a:lnTo>
                  <a:pt x="2582" y="8144"/>
                </a:lnTo>
                <a:lnTo>
                  <a:pt x="2506" y="8142"/>
                </a:lnTo>
                <a:lnTo>
                  <a:pt x="2369" y="8138"/>
                </a:lnTo>
                <a:lnTo>
                  <a:pt x="2253" y="8133"/>
                </a:lnTo>
                <a:lnTo>
                  <a:pt x="2008" y="8141"/>
                </a:lnTo>
                <a:lnTo>
                  <a:pt x="1775" y="8188"/>
                </a:lnTo>
                <a:lnTo>
                  <a:pt x="1556" y="8270"/>
                </a:lnTo>
                <a:lnTo>
                  <a:pt x="1350" y="8386"/>
                </a:lnTo>
                <a:lnTo>
                  <a:pt x="1158" y="8532"/>
                </a:lnTo>
                <a:lnTo>
                  <a:pt x="979" y="8706"/>
                </a:lnTo>
                <a:lnTo>
                  <a:pt x="815" y="8907"/>
                </a:lnTo>
                <a:lnTo>
                  <a:pt x="665" y="9130"/>
                </a:lnTo>
                <a:lnTo>
                  <a:pt x="530" y="9375"/>
                </a:lnTo>
                <a:lnTo>
                  <a:pt x="409" y="9640"/>
                </a:lnTo>
                <a:lnTo>
                  <a:pt x="303" y="9921"/>
                </a:lnTo>
                <a:lnTo>
                  <a:pt x="213" y="10215"/>
                </a:lnTo>
                <a:lnTo>
                  <a:pt x="138" y="10520"/>
                </a:lnTo>
                <a:lnTo>
                  <a:pt x="80" y="10836"/>
                </a:lnTo>
                <a:lnTo>
                  <a:pt x="36" y="11159"/>
                </a:lnTo>
                <a:lnTo>
                  <a:pt x="10" y="11485"/>
                </a:lnTo>
                <a:lnTo>
                  <a:pt x="0" y="11814"/>
                </a:lnTo>
                <a:lnTo>
                  <a:pt x="7" y="12142"/>
                </a:lnTo>
                <a:lnTo>
                  <a:pt x="31" y="12468"/>
                </a:lnTo>
                <a:lnTo>
                  <a:pt x="73" y="12788"/>
                </a:lnTo>
                <a:lnTo>
                  <a:pt x="131" y="13101"/>
                </a:lnTo>
                <a:lnTo>
                  <a:pt x="209" y="13404"/>
                </a:lnTo>
                <a:lnTo>
                  <a:pt x="303" y="13696"/>
                </a:lnTo>
                <a:lnTo>
                  <a:pt x="416" y="13972"/>
                </a:lnTo>
                <a:lnTo>
                  <a:pt x="548" y="14231"/>
                </a:lnTo>
                <a:lnTo>
                  <a:pt x="699" y="14471"/>
                </a:lnTo>
                <a:lnTo>
                  <a:pt x="869" y="14690"/>
                </a:lnTo>
                <a:lnTo>
                  <a:pt x="1058" y="14883"/>
                </a:lnTo>
                <a:lnTo>
                  <a:pt x="1267" y="15050"/>
                </a:lnTo>
                <a:lnTo>
                  <a:pt x="1495" y="15189"/>
                </a:lnTo>
                <a:lnTo>
                  <a:pt x="1744" y="15295"/>
                </a:lnTo>
                <a:lnTo>
                  <a:pt x="2013" y="15369"/>
                </a:lnTo>
                <a:lnTo>
                  <a:pt x="2070" y="15377"/>
                </a:lnTo>
                <a:lnTo>
                  <a:pt x="2126" y="15382"/>
                </a:lnTo>
                <a:lnTo>
                  <a:pt x="2184" y="15383"/>
                </a:lnTo>
                <a:lnTo>
                  <a:pt x="2242" y="15380"/>
                </a:lnTo>
                <a:lnTo>
                  <a:pt x="2300" y="15374"/>
                </a:lnTo>
                <a:lnTo>
                  <a:pt x="2361" y="15366"/>
                </a:lnTo>
                <a:lnTo>
                  <a:pt x="2421" y="15355"/>
                </a:lnTo>
                <a:lnTo>
                  <a:pt x="2484" y="15342"/>
                </a:lnTo>
                <a:lnTo>
                  <a:pt x="2547" y="15327"/>
                </a:lnTo>
                <a:lnTo>
                  <a:pt x="2612" y="15311"/>
                </a:lnTo>
                <a:lnTo>
                  <a:pt x="2678" y="15293"/>
                </a:lnTo>
                <a:lnTo>
                  <a:pt x="2746" y="15276"/>
                </a:lnTo>
                <a:lnTo>
                  <a:pt x="2815" y="15258"/>
                </a:lnTo>
                <a:lnTo>
                  <a:pt x="2887" y="15241"/>
                </a:lnTo>
                <a:lnTo>
                  <a:pt x="2959" y="15224"/>
                </a:lnTo>
                <a:lnTo>
                  <a:pt x="3034" y="15208"/>
                </a:lnTo>
                <a:lnTo>
                  <a:pt x="3111" y="15193"/>
                </a:lnTo>
                <a:lnTo>
                  <a:pt x="3190" y="15178"/>
                </a:lnTo>
                <a:lnTo>
                  <a:pt x="3271" y="15167"/>
                </a:lnTo>
                <a:lnTo>
                  <a:pt x="3354" y="15158"/>
                </a:lnTo>
                <a:lnTo>
                  <a:pt x="3440" y="15151"/>
                </a:lnTo>
                <a:lnTo>
                  <a:pt x="3528" y="15148"/>
                </a:lnTo>
                <a:lnTo>
                  <a:pt x="3618" y="15148"/>
                </a:lnTo>
                <a:lnTo>
                  <a:pt x="3712" y="15151"/>
                </a:lnTo>
                <a:lnTo>
                  <a:pt x="3808" y="15159"/>
                </a:lnTo>
                <a:lnTo>
                  <a:pt x="3907" y="15171"/>
                </a:lnTo>
                <a:lnTo>
                  <a:pt x="4008" y="15189"/>
                </a:lnTo>
                <a:lnTo>
                  <a:pt x="4113" y="15212"/>
                </a:lnTo>
                <a:lnTo>
                  <a:pt x="4221" y="15239"/>
                </a:lnTo>
                <a:lnTo>
                  <a:pt x="4333" y="15273"/>
                </a:lnTo>
                <a:lnTo>
                  <a:pt x="4447" y="15314"/>
                </a:lnTo>
                <a:lnTo>
                  <a:pt x="4565" y="15361"/>
                </a:lnTo>
                <a:lnTo>
                  <a:pt x="4827" y="15467"/>
                </a:lnTo>
                <a:lnTo>
                  <a:pt x="5086" y="15563"/>
                </a:lnTo>
                <a:lnTo>
                  <a:pt x="5343" y="15650"/>
                </a:lnTo>
                <a:lnTo>
                  <a:pt x="5597" y="15728"/>
                </a:lnTo>
                <a:lnTo>
                  <a:pt x="5850" y="15798"/>
                </a:lnTo>
                <a:lnTo>
                  <a:pt x="6101" y="15860"/>
                </a:lnTo>
                <a:lnTo>
                  <a:pt x="6349" y="15914"/>
                </a:lnTo>
                <a:lnTo>
                  <a:pt x="6596" y="15962"/>
                </a:lnTo>
                <a:lnTo>
                  <a:pt x="6841" y="16002"/>
                </a:lnTo>
                <a:lnTo>
                  <a:pt x="7084" y="16035"/>
                </a:lnTo>
                <a:lnTo>
                  <a:pt x="7326" y="16063"/>
                </a:lnTo>
                <a:lnTo>
                  <a:pt x="7564" y="16086"/>
                </a:lnTo>
                <a:lnTo>
                  <a:pt x="7802" y="16103"/>
                </a:lnTo>
                <a:lnTo>
                  <a:pt x="8037" y="16116"/>
                </a:lnTo>
                <a:lnTo>
                  <a:pt x="8272" y="16123"/>
                </a:lnTo>
                <a:lnTo>
                  <a:pt x="8503" y="16127"/>
                </a:lnTo>
                <a:lnTo>
                  <a:pt x="8734" y="16128"/>
                </a:lnTo>
                <a:lnTo>
                  <a:pt x="8963" y="16125"/>
                </a:lnTo>
                <a:lnTo>
                  <a:pt x="9190" y="16119"/>
                </a:lnTo>
                <a:lnTo>
                  <a:pt x="9415" y="16111"/>
                </a:lnTo>
                <a:lnTo>
                  <a:pt x="9640" y="16101"/>
                </a:lnTo>
                <a:lnTo>
                  <a:pt x="9862" y="16090"/>
                </a:lnTo>
                <a:lnTo>
                  <a:pt x="10083" y="16077"/>
                </a:lnTo>
                <a:lnTo>
                  <a:pt x="10303" y="16063"/>
                </a:lnTo>
                <a:lnTo>
                  <a:pt x="10737" y="16035"/>
                </a:lnTo>
                <a:lnTo>
                  <a:pt x="11167" y="16008"/>
                </a:lnTo>
                <a:lnTo>
                  <a:pt x="11380" y="15997"/>
                </a:lnTo>
                <a:lnTo>
                  <a:pt x="11591" y="15987"/>
                </a:lnTo>
                <a:lnTo>
                  <a:pt x="11801" y="15979"/>
                </a:lnTo>
                <a:lnTo>
                  <a:pt x="12011" y="15973"/>
                </a:lnTo>
                <a:lnTo>
                  <a:pt x="12147" y="15967"/>
                </a:lnTo>
                <a:lnTo>
                  <a:pt x="12275" y="15956"/>
                </a:lnTo>
                <a:lnTo>
                  <a:pt x="12393" y="15937"/>
                </a:lnTo>
                <a:lnTo>
                  <a:pt x="12504" y="15915"/>
                </a:lnTo>
                <a:lnTo>
                  <a:pt x="12605" y="15887"/>
                </a:lnTo>
                <a:lnTo>
                  <a:pt x="12698" y="15855"/>
                </a:lnTo>
                <a:lnTo>
                  <a:pt x="12785" y="15818"/>
                </a:lnTo>
                <a:lnTo>
                  <a:pt x="12864" y="15776"/>
                </a:lnTo>
                <a:lnTo>
                  <a:pt x="12934" y="15731"/>
                </a:lnTo>
                <a:lnTo>
                  <a:pt x="12999" y="15682"/>
                </a:lnTo>
                <a:lnTo>
                  <a:pt x="13057" y="15631"/>
                </a:lnTo>
                <a:lnTo>
                  <a:pt x="13108" y="15577"/>
                </a:lnTo>
                <a:lnTo>
                  <a:pt x="13154" y="15519"/>
                </a:lnTo>
                <a:lnTo>
                  <a:pt x="13194" y="15460"/>
                </a:lnTo>
                <a:lnTo>
                  <a:pt x="13228" y="15397"/>
                </a:lnTo>
                <a:lnTo>
                  <a:pt x="13259" y="15334"/>
                </a:lnTo>
                <a:lnTo>
                  <a:pt x="13283" y="15269"/>
                </a:lnTo>
                <a:lnTo>
                  <a:pt x="13303" y="15203"/>
                </a:lnTo>
                <a:lnTo>
                  <a:pt x="13319" y="15135"/>
                </a:lnTo>
                <a:lnTo>
                  <a:pt x="13331" y="15068"/>
                </a:lnTo>
                <a:lnTo>
                  <a:pt x="13339" y="15000"/>
                </a:lnTo>
                <a:lnTo>
                  <a:pt x="13344" y="14933"/>
                </a:lnTo>
                <a:lnTo>
                  <a:pt x="13345" y="14864"/>
                </a:lnTo>
                <a:lnTo>
                  <a:pt x="13345" y="14797"/>
                </a:lnTo>
                <a:lnTo>
                  <a:pt x="13341" y="14731"/>
                </a:lnTo>
                <a:lnTo>
                  <a:pt x="13335" y="14666"/>
                </a:lnTo>
                <a:lnTo>
                  <a:pt x="13328" y="14603"/>
                </a:lnTo>
                <a:lnTo>
                  <a:pt x="13319" y="14541"/>
                </a:lnTo>
                <a:lnTo>
                  <a:pt x="13308" y="14481"/>
                </a:lnTo>
                <a:lnTo>
                  <a:pt x="13297" y="14424"/>
                </a:lnTo>
                <a:lnTo>
                  <a:pt x="13285" y="14369"/>
                </a:lnTo>
                <a:lnTo>
                  <a:pt x="13272" y="14318"/>
                </a:lnTo>
                <a:lnTo>
                  <a:pt x="13136" y="14311"/>
                </a:lnTo>
                <a:lnTo>
                  <a:pt x="13001" y="14304"/>
                </a:lnTo>
                <a:lnTo>
                  <a:pt x="12868" y="14297"/>
                </a:lnTo>
                <a:lnTo>
                  <a:pt x="12738" y="14291"/>
                </a:lnTo>
                <a:lnTo>
                  <a:pt x="12612" y="14286"/>
                </a:lnTo>
                <a:lnTo>
                  <a:pt x="12491" y="14282"/>
                </a:lnTo>
                <a:lnTo>
                  <a:pt x="12375" y="14277"/>
                </a:lnTo>
                <a:lnTo>
                  <a:pt x="12267" y="14274"/>
                </a:lnTo>
                <a:lnTo>
                  <a:pt x="12165" y="14270"/>
                </a:lnTo>
                <a:lnTo>
                  <a:pt x="12074" y="14267"/>
                </a:lnTo>
                <a:lnTo>
                  <a:pt x="11991" y="14265"/>
                </a:lnTo>
                <a:lnTo>
                  <a:pt x="11918" y="14263"/>
                </a:lnTo>
                <a:lnTo>
                  <a:pt x="11858" y="14261"/>
                </a:lnTo>
                <a:lnTo>
                  <a:pt x="11810" y="14260"/>
                </a:lnTo>
                <a:lnTo>
                  <a:pt x="11775" y="14259"/>
                </a:lnTo>
                <a:lnTo>
                  <a:pt x="11755" y="14258"/>
                </a:lnTo>
                <a:lnTo>
                  <a:pt x="11622" y="14253"/>
                </a:lnTo>
                <a:lnTo>
                  <a:pt x="11387" y="14094"/>
                </a:lnTo>
                <a:lnTo>
                  <a:pt x="11614" y="13932"/>
                </a:lnTo>
                <a:lnTo>
                  <a:pt x="11743" y="13922"/>
                </a:lnTo>
                <a:lnTo>
                  <a:pt x="11769" y="13920"/>
                </a:lnTo>
                <a:lnTo>
                  <a:pt x="11816" y="13918"/>
                </a:lnTo>
                <a:lnTo>
                  <a:pt x="11881" y="13914"/>
                </a:lnTo>
                <a:lnTo>
                  <a:pt x="11963" y="13909"/>
                </a:lnTo>
                <a:lnTo>
                  <a:pt x="12060" y="13904"/>
                </a:lnTo>
                <a:lnTo>
                  <a:pt x="12172" y="13897"/>
                </a:lnTo>
                <a:lnTo>
                  <a:pt x="12295" y="13890"/>
                </a:lnTo>
                <a:lnTo>
                  <a:pt x="12429" y="13882"/>
                </a:lnTo>
                <a:lnTo>
                  <a:pt x="12572" y="13873"/>
                </a:lnTo>
                <a:lnTo>
                  <a:pt x="12722" y="13863"/>
                </a:lnTo>
                <a:lnTo>
                  <a:pt x="12879" y="13853"/>
                </a:lnTo>
                <a:lnTo>
                  <a:pt x="13038" y="13842"/>
                </a:lnTo>
                <a:lnTo>
                  <a:pt x="13201" y="13831"/>
                </a:lnTo>
                <a:lnTo>
                  <a:pt x="13364" y="13819"/>
                </a:lnTo>
                <a:lnTo>
                  <a:pt x="13527" y="13807"/>
                </a:lnTo>
                <a:lnTo>
                  <a:pt x="13687" y="13794"/>
                </a:lnTo>
                <a:lnTo>
                  <a:pt x="13754" y="13741"/>
                </a:lnTo>
                <a:lnTo>
                  <a:pt x="13818" y="13689"/>
                </a:lnTo>
                <a:lnTo>
                  <a:pt x="13875" y="13636"/>
                </a:lnTo>
                <a:lnTo>
                  <a:pt x="13928" y="13583"/>
                </a:lnTo>
                <a:lnTo>
                  <a:pt x="13975" y="13531"/>
                </a:lnTo>
                <a:lnTo>
                  <a:pt x="14018" y="13479"/>
                </a:lnTo>
                <a:lnTo>
                  <a:pt x="14057" y="13428"/>
                </a:lnTo>
                <a:lnTo>
                  <a:pt x="14091" y="13375"/>
                </a:lnTo>
                <a:lnTo>
                  <a:pt x="14121" y="13325"/>
                </a:lnTo>
                <a:lnTo>
                  <a:pt x="14147" y="13273"/>
                </a:lnTo>
                <a:lnTo>
                  <a:pt x="14169" y="13223"/>
                </a:lnTo>
                <a:lnTo>
                  <a:pt x="14189" y="13173"/>
                </a:lnTo>
                <a:lnTo>
                  <a:pt x="14204" y="13123"/>
                </a:lnTo>
                <a:lnTo>
                  <a:pt x="14216" y="13074"/>
                </a:lnTo>
                <a:lnTo>
                  <a:pt x="14225" y="13024"/>
                </a:lnTo>
                <a:lnTo>
                  <a:pt x="14231" y="12976"/>
                </a:lnTo>
                <a:lnTo>
                  <a:pt x="14234" y="12928"/>
                </a:lnTo>
                <a:lnTo>
                  <a:pt x="14235" y="12880"/>
                </a:lnTo>
                <a:lnTo>
                  <a:pt x="14233" y="12833"/>
                </a:lnTo>
                <a:lnTo>
                  <a:pt x="14229" y="12786"/>
                </a:lnTo>
                <a:lnTo>
                  <a:pt x="14224" y="12740"/>
                </a:lnTo>
                <a:lnTo>
                  <a:pt x="14216" y="12695"/>
                </a:lnTo>
                <a:lnTo>
                  <a:pt x="14207" y="12649"/>
                </a:lnTo>
                <a:lnTo>
                  <a:pt x="14196" y="12606"/>
                </a:lnTo>
                <a:lnTo>
                  <a:pt x="14184" y="12562"/>
                </a:lnTo>
                <a:lnTo>
                  <a:pt x="14170" y="12519"/>
                </a:lnTo>
                <a:lnTo>
                  <a:pt x="14155" y="12477"/>
                </a:lnTo>
                <a:lnTo>
                  <a:pt x="14140" y="12435"/>
                </a:lnTo>
                <a:lnTo>
                  <a:pt x="14125" y="12394"/>
                </a:lnTo>
                <a:lnTo>
                  <a:pt x="14109" y="12354"/>
                </a:lnTo>
                <a:lnTo>
                  <a:pt x="14093" y="12315"/>
                </a:lnTo>
                <a:lnTo>
                  <a:pt x="14076" y="12276"/>
                </a:lnTo>
                <a:lnTo>
                  <a:pt x="13908" y="12267"/>
                </a:lnTo>
                <a:lnTo>
                  <a:pt x="13736" y="12257"/>
                </a:lnTo>
                <a:lnTo>
                  <a:pt x="13560" y="12248"/>
                </a:lnTo>
                <a:lnTo>
                  <a:pt x="13382" y="12239"/>
                </a:lnTo>
                <a:lnTo>
                  <a:pt x="13206" y="12231"/>
                </a:lnTo>
                <a:lnTo>
                  <a:pt x="13033" y="12223"/>
                </a:lnTo>
                <a:lnTo>
                  <a:pt x="12865" y="12215"/>
                </a:lnTo>
                <a:lnTo>
                  <a:pt x="12702" y="12208"/>
                </a:lnTo>
                <a:lnTo>
                  <a:pt x="12550" y="12201"/>
                </a:lnTo>
                <a:lnTo>
                  <a:pt x="12410" y="12195"/>
                </a:lnTo>
                <a:lnTo>
                  <a:pt x="12282" y="12190"/>
                </a:lnTo>
                <a:lnTo>
                  <a:pt x="12170" y="12185"/>
                </a:lnTo>
                <a:lnTo>
                  <a:pt x="12076" y="12181"/>
                </a:lnTo>
                <a:lnTo>
                  <a:pt x="12001" y="12178"/>
                </a:lnTo>
                <a:lnTo>
                  <a:pt x="11948" y="12176"/>
                </a:lnTo>
                <a:lnTo>
                  <a:pt x="11918" y="12175"/>
                </a:lnTo>
                <a:lnTo>
                  <a:pt x="11771" y="12167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id-ID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397E10E-FAC1-459C-9379-7D02A64B6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1632" y="3362755"/>
            <a:ext cx="2376264" cy="7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990870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12" grpId="0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Placeholder 5" descr="A close up of a circuit board&#10;&#10;Description automatically generated">
            <a:extLst>
              <a:ext uri="{FF2B5EF4-FFF2-40B4-BE49-F238E27FC236}">
                <a16:creationId xmlns:a16="http://schemas.microsoft.com/office/drawing/2014/main" id="{BD982B4A-B732-4A11-866B-AE1806FDBFE8}"/>
              </a:ext>
            </a:extLst>
          </p:cNvPr>
          <p:cNvPicPr>
            <a:picLocks noGrp="1" noChangeAspect="1"/>
          </p:cNvPicPr>
          <p:nvPr>
            <p:ph type="pic" sz="quarter" idx="2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500" b="12500"/>
          <a:stretch>
            <a:fillRect/>
          </a:stretch>
        </p:blipFill>
        <p:spPr/>
      </p:pic>
      <p:sp>
        <p:nvSpPr>
          <p:cNvPr id="5" name="Rectangle 4"/>
          <p:cNvSpPr/>
          <p:nvPr/>
        </p:nvSpPr>
        <p:spPr>
          <a:xfrm>
            <a:off x="0" y="1923678"/>
            <a:ext cx="9144000" cy="1584176"/>
          </a:xfrm>
          <a:prstGeom prst="rect">
            <a:avLst/>
          </a:prstGeom>
          <a:solidFill>
            <a:schemeClr val="accent1">
              <a:alpha val="8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/>
          </a:p>
        </p:txBody>
      </p:sp>
      <p:sp>
        <p:nvSpPr>
          <p:cNvPr id="31" name="Title 3"/>
          <p:cNvSpPr txBox="1">
            <a:spLocks/>
          </p:cNvSpPr>
          <p:nvPr/>
        </p:nvSpPr>
        <p:spPr>
          <a:xfrm>
            <a:off x="179512" y="2211710"/>
            <a:ext cx="8784976" cy="1107996"/>
          </a:xfrm>
          <a:prstGeom prst="rect">
            <a:avLst/>
          </a:prstGeom>
          <a:noFill/>
        </p:spPr>
        <p:txBody>
          <a:bodyPr wrap="square" tIns="0" bIns="0" anchor="t" anchorCtr="0">
            <a:sp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3600" b="0" kern="1200" cap="none" normalizeH="0" baseline="0">
                <a:solidFill>
                  <a:schemeClr val="bg1"/>
                </a:solidFill>
                <a:latin typeface="Caviar Dreams" panose="020B0402020204020504" pitchFamily="34" charset="0"/>
                <a:ea typeface="Gulim" pitchFamily="34" charset="-127"/>
                <a:cs typeface="Arial" pitchFamily="34" charset="0"/>
              </a:defRPr>
            </a:lvl1pPr>
          </a:lstStyle>
          <a:p>
            <a:pPr algn="ctr"/>
            <a:r>
              <a:rPr lang="en-US" dirty="0">
                <a:cs typeface="DilleniaUPC" panose="02020603050405020304" pitchFamily="18" charset="-34"/>
              </a:rPr>
              <a:t>Multiprocessing &amp; Data Communication Between Process</a:t>
            </a:r>
            <a:endParaRPr lang="id-ID" dirty="0">
              <a:cs typeface="DilleniaUPC" panose="02020603050405020304" pitchFamily="18" charset="-34"/>
            </a:endParaRPr>
          </a:p>
        </p:txBody>
      </p:sp>
    </p:spTree>
    <p:extLst>
      <p:ext uri="{BB962C8B-B14F-4D97-AF65-F5344CB8AC3E}">
        <p14:creationId xmlns:p14="http://schemas.microsoft.com/office/powerpoint/2010/main" val="173495372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7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1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Multiprocessing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AE14291D-39D0-4AFE-82F0-6F448B8330CE}"/>
              </a:ext>
            </a:extLst>
          </p:cNvPr>
          <p:cNvSpPr txBox="1">
            <a:spLocks/>
          </p:cNvSpPr>
          <p:nvPr/>
        </p:nvSpPr>
        <p:spPr>
          <a:xfrm>
            <a:off x="467544" y="987575"/>
            <a:ext cx="8208912" cy="1262720"/>
          </a:xfrm>
          <a:prstGeom prst="rect">
            <a:avLst/>
          </a:prstGeom>
          <a:noFill/>
        </p:spPr>
        <p:txBody>
          <a:bodyPr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1200"/>
              </a:spcBef>
              <a:buFont typeface="Arial" pitchFamily="34" charset="0"/>
              <a:buNone/>
              <a:defRPr sz="11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Lato" panose="020F0502020204030203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itchFamily="34" charset="0"/>
              <a:buChar char="•"/>
            </a:pPr>
            <a:r>
              <a:rPr lang="id-ID" sz="2400" dirty="0" err="1">
                <a:latin typeface="Caviar Dreams" panose="020B0402020204020504"/>
              </a:rPr>
              <a:t>Multiprocessing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refers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to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ability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of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a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system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to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support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more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than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one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processor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at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same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time</a:t>
            </a:r>
            <a:r>
              <a:rPr lang="id-ID" sz="2400" dirty="0">
                <a:latin typeface="Caviar Dreams" panose="020B0402020204020504"/>
              </a:rPr>
              <a:t>. </a:t>
            </a:r>
            <a:r>
              <a:rPr lang="id-ID" sz="2400" dirty="0" err="1">
                <a:latin typeface="Caviar Dreams" panose="020B0402020204020504"/>
              </a:rPr>
              <a:t>Applications</a:t>
            </a:r>
            <a:r>
              <a:rPr lang="id-ID" sz="2400" dirty="0">
                <a:latin typeface="Caviar Dreams" panose="020B0402020204020504"/>
              </a:rPr>
              <a:t> in </a:t>
            </a:r>
            <a:r>
              <a:rPr lang="id-ID" sz="2400" dirty="0" err="1">
                <a:latin typeface="Caviar Dreams" panose="020B0402020204020504"/>
              </a:rPr>
              <a:t>a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multiprocessing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system</a:t>
            </a:r>
            <a:r>
              <a:rPr lang="id-ID" sz="2400" dirty="0">
                <a:latin typeface="Caviar Dreams" panose="020B0402020204020504"/>
              </a:rPr>
              <a:t> are </a:t>
            </a:r>
            <a:r>
              <a:rPr lang="id-ID" sz="2400" dirty="0" err="1">
                <a:latin typeface="Caviar Dreams" panose="020B0402020204020504"/>
              </a:rPr>
              <a:t>broken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to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smaller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routines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that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run</a:t>
            </a:r>
            <a:r>
              <a:rPr lang="id-ID" sz="2400" dirty="0">
                <a:latin typeface="Caviar Dreams" panose="020B0402020204020504"/>
              </a:rPr>
              <a:t> </a:t>
            </a:r>
            <a:r>
              <a:rPr lang="id-ID" sz="2400" dirty="0" err="1">
                <a:latin typeface="Caviar Dreams" panose="020B0402020204020504"/>
              </a:rPr>
              <a:t>independently</a:t>
            </a:r>
            <a:r>
              <a:rPr lang="id-ID" sz="2400" dirty="0">
                <a:latin typeface="Caviar Dreams" panose="020B0402020204020504"/>
              </a:rPr>
              <a:t>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4E5A897-506A-804F-A44C-36ED6E992A81}"/>
              </a:ext>
            </a:extLst>
          </p:cNvPr>
          <p:cNvSpPr txBox="1"/>
          <p:nvPr/>
        </p:nvSpPr>
        <p:spPr>
          <a:xfrm>
            <a:off x="8414241" y="4290650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time</a:t>
            </a:r>
          </a:p>
        </p:txBody>
      </p:sp>
      <p:sp>
        <p:nvSpPr>
          <p:cNvPr id="57" name="Rectangle: Rounded Corners 1">
            <a:extLst>
              <a:ext uri="{FF2B5EF4-FFF2-40B4-BE49-F238E27FC236}">
                <a16:creationId xmlns:a16="http://schemas.microsoft.com/office/drawing/2014/main" id="{AC2A8629-7C3E-E549-821D-D0A48B17BB2E}"/>
              </a:ext>
            </a:extLst>
          </p:cNvPr>
          <p:cNvSpPr/>
          <p:nvPr/>
        </p:nvSpPr>
        <p:spPr>
          <a:xfrm>
            <a:off x="323528" y="2523876"/>
            <a:ext cx="7983817" cy="1800198"/>
          </a:xfrm>
          <a:prstGeom prst="roundRect">
            <a:avLst>
              <a:gd name="adj" fmla="val 4639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Rectangle: Rounded Corners 10">
            <a:extLst>
              <a:ext uri="{FF2B5EF4-FFF2-40B4-BE49-F238E27FC236}">
                <a16:creationId xmlns:a16="http://schemas.microsoft.com/office/drawing/2014/main" id="{B6C47381-83F4-3046-90F9-A9BCAB549412}"/>
              </a:ext>
            </a:extLst>
          </p:cNvPr>
          <p:cNvSpPr/>
          <p:nvPr/>
        </p:nvSpPr>
        <p:spPr>
          <a:xfrm>
            <a:off x="486034" y="2875605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44CC269-C8BA-ED46-9AA7-A34629E882ED}"/>
              </a:ext>
            </a:extLst>
          </p:cNvPr>
          <p:cNvSpPr txBox="1"/>
          <p:nvPr/>
        </p:nvSpPr>
        <p:spPr>
          <a:xfrm>
            <a:off x="395536" y="2499742"/>
            <a:ext cx="894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</a:t>
            </a:r>
          </a:p>
        </p:txBody>
      </p:sp>
      <p:sp>
        <p:nvSpPr>
          <p:cNvPr id="60" name="Rectangle: Rounded Corners 14">
            <a:extLst>
              <a:ext uri="{FF2B5EF4-FFF2-40B4-BE49-F238E27FC236}">
                <a16:creationId xmlns:a16="http://schemas.microsoft.com/office/drawing/2014/main" id="{DDBCB750-B163-4A44-B616-EB39A33F0ACD}"/>
              </a:ext>
            </a:extLst>
          </p:cNvPr>
          <p:cNvSpPr/>
          <p:nvPr/>
        </p:nvSpPr>
        <p:spPr>
          <a:xfrm>
            <a:off x="472360" y="3355418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Rounded Corners 15">
            <a:extLst>
              <a:ext uri="{FF2B5EF4-FFF2-40B4-BE49-F238E27FC236}">
                <a16:creationId xmlns:a16="http://schemas.microsoft.com/office/drawing/2014/main" id="{7CEC7659-CC70-054B-BDC3-7207FB0D7B5F}"/>
              </a:ext>
            </a:extLst>
          </p:cNvPr>
          <p:cNvSpPr/>
          <p:nvPr/>
        </p:nvSpPr>
        <p:spPr>
          <a:xfrm>
            <a:off x="472360" y="3832471"/>
            <a:ext cx="7700040" cy="369332"/>
          </a:xfrm>
          <a:prstGeom prst="roundRect">
            <a:avLst>
              <a:gd name="adj" fmla="val 4639"/>
            </a:avLst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5A6F6EC-2B97-7C41-B196-E67F9615A744}"/>
              </a:ext>
            </a:extLst>
          </p:cNvPr>
          <p:cNvSpPr txBox="1"/>
          <p:nvPr/>
        </p:nvSpPr>
        <p:spPr>
          <a:xfrm>
            <a:off x="472360" y="2875605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27D4E77-0D76-1E4F-AB77-993C4B0292DA}"/>
              </a:ext>
            </a:extLst>
          </p:cNvPr>
          <p:cNvSpPr txBox="1"/>
          <p:nvPr/>
        </p:nvSpPr>
        <p:spPr>
          <a:xfrm>
            <a:off x="472360" y="3357307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 2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CE6C8F6-186C-4B49-9556-73F27DB3E5F0}"/>
              </a:ext>
            </a:extLst>
          </p:cNvPr>
          <p:cNvSpPr txBox="1"/>
          <p:nvPr/>
        </p:nvSpPr>
        <p:spPr>
          <a:xfrm>
            <a:off x="472359" y="3831302"/>
            <a:ext cx="14873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Sub-process 3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BF60D78-25D6-CA42-BF2B-4436D0FA12B1}"/>
              </a:ext>
            </a:extLst>
          </p:cNvPr>
          <p:cNvSpPr/>
          <p:nvPr/>
        </p:nvSpPr>
        <p:spPr>
          <a:xfrm>
            <a:off x="1959755" y="2936302"/>
            <a:ext cx="6140636" cy="242584"/>
          </a:xfrm>
          <a:prstGeom prst="rect">
            <a:avLst/>
          </a:prstGeom>
          <a:solidFill>
            <a:srgbClr val="FFFF00"/>
          </a:solidFill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2E9307F-A20E-5C43-A927-B2419F50BC76}"/>
              </a:ext>
            </a:extLst>
          </p:cNvPr>
          <p:cNvSpPr/>
          <p:nvPr/>
        </p:nvSpPr>
        <p:spPr>
          <a:xfrm>
            <a:off x="1959755" y="3430802"/>
            <a:ext cx="6140636" cy="242584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88C345FD-A963-5942-9F89-684CF8AB3EC8}"/>
              </a:ext>
            </a:extLst>
          </p:cNvPr>
          <p:cNvSpPr/>
          <p:nvPr/>
        </p:nvSpPr>
        <p:spPr>
          <a:xfrm>
            <a:off x="1959755" y="3891642"/>
            <a:ext cx="6140636" cy="242584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DF9516EA-D216-F047-8832-AAE39AC558A4}"/>
              </a:ext>
            </a:extLst>
          </p:cNvPr>
          <p:cNvCxnSpPr/>
          <p:nvPr/>
        </p:nvCxnSpPr>
        <p:spPr>
          <a:xfrm>
            <a:off x="323528" y="4515966"/>
            <a:ext cx="8064896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155041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33" grpId="0"/>
      <p:bldP spid="57" grpId="0" animBg="1"/>
      <p:bldP spid="58" grpId="0" animBg="1"/>
      <p:bldP spid="59" grpId="0"/>
      <p:bldP spid="60" grpId="0" animBg="1"/>
      <p:bldP spid="61" grpId="0" animBg="1"/>
      <p:bldP spid="62" grpId="0"/>
      <p:bldP spid="63" grpId="0"/>
      <p:bldP spid="64" grpId="0"/>
      <p:bldP spid="65" grpId="0" animBg="1"/>
      <p:bldP spid="66" grpId="0" animBg="1"/>
      <p:bldP spid="6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CPU-Bound Process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1026" name="Picture 2" descr="Timing Diagram of an CPU Bound Program">
            <a:extLst>
              <a:ext uri="{FF2B5EF4-FFF2-40B4-BE49-F238E27FC236}">
                <a16:creationId xmlns:a16="http://schemas.microsoft.com/office/drawing/2014/main" id="{CDC6D198-8806-ED4B-9453-B3A3B9D45D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357" y="1491630"/>
            <a:ext cx="8233570" cy="23042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787591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940222"/>
            <a:ext cx="352019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viar Dreams" panose="020B0402020204020504"/>
              </a:rPr>
              <a:t>ANN Training (Back Propagation)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viar Dreams" panose="020B0402020204020504"/>
              </a:rPr>
              <a:t>Numerical Optimization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Caviar Dreams" panose="020B0402020204020504"/>
              </a:rPr>
              <a:t>Matrices Multiplication</a:t>
            </a:r>
            <a:endParaRPr lang="en-ID" dirty="0">
              <a:latin typeface="Caviar Dreams" panose="020B0402020204020504"/>
            </a:endParaRPr>
          </a:p>
        </p:txBody>
      </p:sp>
      <p:pic>
        <p:nvPicPr>
          <p:cNvPr id="3" name="Picture 2" descr="Understanding Error Backpropagation | by hollan haule | Towards Data Science">
            <a:extLst>
              <a:ext uri="{FF2B5EF4-FFF2-40B4-BE49-F238E27FC236}">
                <a16:creationId xmlns:a16="http://schemas.microsoft.com/office/drawing/2014/main" id="{3CCAC3ED-1686-4F8A-96DF-1E448F8078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888208"/>
            <a:ext cx="3753550" cy="2652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xample of a nonlinear optimization problem with the 'humpback'... |  Download Scientific Diagram">
            <a:extLst>
              <a:ext uri="{FF2B5EF4-FFF2-40B4-BE49-F238E27FC236}">
                <a16:creationId xmlns:a16="http://schemas.microsoft.com/office/drawing/2014/main" id="{4AA1915F-6B11-4FD4-B9F4-4D8A244792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102" y="-38706"/>
            <a:ext cx="3951306" cy="297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6D4AB75-707E-41A5-84B4-F4B5C70D55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53803" y="2859782"/>
            <a:ext cx="2881903" cy="1793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964453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771550"/>
            <a:ext cx="308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Buatlah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algoritma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dalam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bentuk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pseudococe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untuk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chained matrices multiplication: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 = A x B x C x D x E x F x G x H. </a:t>
            </a:r>
          </a:p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dimana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Y, A, B, C, D, E, F, G, dan H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adalah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matriks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5 x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E1E8C-7329-4E45-935A-055A26FC4F2B}"/>
              </a:ext>
            </a:extLst>
          </p:cNvPr>
          <p:cNvSpPr/>
          <p:nvPr/>
        </p:nvSpPr>
        <p:spPr>
          <a:xfrm>
            <a:off x="3568378" y="32879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D87F5-2821-4C03-8151-6732441B5A93}"/>
              </a:ext>
            </a:extLst>
          </p:cNvPr>
          <p:cNvSpPr/>
          <p:nvPr/>
        </p:nvSpPr>
        <p:spPr>
          <a:xfrm>
            <a:off x="3572446" y="857169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17D6D-E115-41EB-A2AE-8037E04B40A6}"/>
              </a:ext>
            </a:extLst>
          </p:cNvPr>
          <p:cNvSpPr/>
          <p:nvPr/>
        </p:nvSpPr>
        <p:spPr>
          <a:xfrm>
            <a:off x="3563888" y="1380523"/>
            <a:ext cx="432048" cy="432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7B4F0-F01E-4A6D-B582-0CB9F08E06CA}"/>
              </a:ext>
            </a:extLst>
          </p:cNvPr>
          <p:cNvSpPr/>
          <p:nvPr/>
        </p:nvSpPr>
        <p:spPr>
          <a:xfrm>
            <a:off x="3572446" y="1906668"/>
            <a:ext cx="43204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653B-0CD7-44F4-8989-E12A8CE92336}"/>
              </a:ext>
            </a:extLst>
          </p:cNvPr>
          <p:cNvSpPr/>
          <p:nvPr/>
        </p:nvSpPr>
        <p:spPr>
          <a:xfrm>
            <a:off x="3572446" y="2430022"/>
            <a:ext cx="432048" cy="4320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7658-7DBD-452E-A4A3-95505BB356CA}"/>
              </a:ext>
            </a:extLst>
          </p:cNvPr>
          <p:cNvSpPr/>
          <p:nvPr/>
        </p:nvSpPr>
        <p:spPr>
          <a:xfrm>
            <a:off x="3563888" y="2956402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B1E9-DCE8-4A7A-91C7-72C717440947}"/>
              </a:ext>
            </a:extLst>
          </p:cNvPr>
          <p:cNvSpPr/>
          <p:nvPr/>
        </p:nvSpPr>
        <p:spPr>
          <a:xfrm>
            <a:off x="3572446" y="348980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9FFD-14B1-4524-8F32-6B3D0672003A}"/>
              </a:ext>
            </a:extLst>
          </p:cNvPr>
          <p:cNvSpPr/>
          <p:nvPr/>
        </p:nvSpPr>
        <p:spPr>
          <a:xfrm>
            <a:off x="3563888" y="4023202"/>
            <a:ext cx="43204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0727C8-7E4B-44A2-AA1C-9C289B079D25}"/>
              </a:ext>
            </a:extLst>
          </p:cNvPr>
          <p:cNvSpPr/>
          <p:nvPr/>
        </p:nvSpPr>
        <p:spPr>
          <a:xfrm>
            <a:off x="4215056" y="67325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1A444-CC23-4213-9C01-AA7949B97CB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000426" y="544816"/>
            <a:ext cx="250116" cy="16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A73AC-66E2-4253-9F81-659FFC3373E7}"/>
              </a:ext>
            </a:extLst>
          </p:cNvPr>
          <p:cNvCxnSpPr>
            <a:stCxn id="11" idx="3"/>
            <a:endCxn id="18" idx="3"/>
          </p:cNvCxnSpPr>
          <p:nvPr/>
        </p:nvCxnSpPr>
        <p:spPr>
          <a:xfrm flipV="1">
            <a:off x="4004494" y="880080"/>
            <a:ext cx="246048" cy="19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CE7B48-32B7-472C-95E6-10C36C4FD720}"/>
              </a:ext>
            </a:extLst>
          </p:cNvPr>
          <p:cNvSpPr/>
          <p:nvPr/>
        </p:nvSpPr>
        <p:spPr>
          <a:xfrm>
            <a:off x="4676066" y="1196812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6B33B39D-C336-4C8E-9712-EB20A0CAAFD3}"/>
              </a:ext>
            </a:extLst>
          </p:cNvPr>
          <p:cNvCxnSpPr>
            <a:stCxn id="18" idx="6"/>
            <a:endCxn id="24" idx="1"/>
          </p:cNvCxnSpPr>
          <p:nvPr/>
        </p:nvCxnSpPr>
        <p:spPr>
          <a:xfrm>
            <a:off x="4457368" y="794410"/>
            <a:ext cx="254184" cy="4378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52E97A3-E37B-42F2-B7D2-BEE8D3F6B7C9}"/>
              </a:ext>
            </a:extLst>
          </p:cNvPr>
          <p:cNvCxnSpPr>
            <a:stCxn id="12" idx="3"/>
            <a:endCxn id="24" idx="3"/>
          </p:cNvCxnSpPr>
          <p:nvPr/>
        </p:nvCxnSpPr>
        <p:spPr>
          <a:xfrm flipV="1">
            <a:off x="3995936" y="1403638"/>
            <a:ext cx="715616" cy="1929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2C1C813A-06FB-424F-AE8D-437330BB540A}"/>
              </a:ext>
            </a:extLst>
          </p:cNvPr>
          <p:cNvSpPr/>
          <p:nvPr/>
        </p:nvSpPr>
        <p:spPr>
          <a:xfrm>
            <a:off x="5121776" y="1691415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F0159-5BB7-41F8-BC1B-45890CA73CC5}"/>
              </a:ext>
            </a:extLst>
          </p:cNvPr>
          <p:cNvSpPr/>
          <p:nvPr/>
        </p:nvSpPr>
        <p:spPr>
          <a:xfrm>
            <a:off x="5580112" y="219850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6FAD1-13E9-473A-BFE1-D74FD184455F}"/>
              </a:ext>
            </a:extLst>
          </p:cNvPr>
          <p:cNvSpPr/>
          <p:nvPr/>
        </p:nvSpPr>
        <p:spPr>
          <a:xfrm>
            <a:off x="6084168" y="274091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4CFADE-128A-4D6E-81BB-05651C78A020}"/>
              </a:ext>
            </a:extLst>
          </p:cNvPr>
          <p:cNvSpPr/>
          <p:nvPr/>
        </p:nvSpPr>
        <p:spPr>
          <a:xfrm>
            <a:off x="6660232" y="3247490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3A75D6-241A-49E2-97A1-AF7672876180}"/>
              </a:ext>
            </a:extLst>
          </p:cNvPr>
          <p:cNvSpPr/>
          <p:nvPr/>
        </p:nvSpPr>
        <p:spPr>
          <a:xfrm>
            <a:off x="7236296" y="3780890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058A65B-D2BE-4568-913A-05A451BA5412}"/>
              </a:ext>
            </a:extLst>
          </p:cNvPr>
          <p:cNvCxnSpPr>
            <a:stCxn id="24" idx="5"/>
            <a:endCxn id="29" idx="1"/>
          </p:cNvCxnSpPr>
          <p:nvPr/>
        </p:nvCxnSpPr>
        <p:spPr>
          <a:xfrm>
            <a:off x="4882892" y="1403638"/>
            <a:ext cx="274370" cy="323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AD5EF68-8A53-4125-B857-C3F5043B73D0}"/>
              </a:ext>
            </a:extLst>
          </p:cNvPr>
          <p:cNvCxnSpPr>
            <a:stCxn id="29" idx="5"/>
            <a:endCxn id="30" idx="1"/>
          </p:cNvCxnSpPr>
          <p:nvPr/>
        </p:nvCxnSpPr>
        <p:spPr>
          <a:xfrm>
            <a:off x="5328602" y="1898241"/>
            <a:ext cx="286996" cy="33574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6D61E5B-9A78-4BCF-A464-A42E4CCF74B6}"/>
              </a:ext>
            </a:extLst>
          </p:cNvPr>
          <p:cNvCxnSpPr>
            <a:stCxn id="30" idx="5"/>
            <a:endCxn id="31" idx="1"/>
          </p:cNvCxnSpPr>
          <p:nvPr/>
        </p:nvCxnSpPr>
        <p:spPr>
          <a:xfrm>
            <a:off x="5786938" y="2405327"/>
            <a:ext cx="332716" cy="37107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313AB14D-DB20-4303-B695-1F7DE4F8B9A4}"/>
              </a:ext>
            </a:extLst>
          </p:cNvPr>
          <p:cNvCxnSpPr>
            <a:stCxn id="31" idx="5"/>
            <a:endCxn id="32" idx="1"/>
          </p:cNvCxnSpPr>
          <p:nvPr/>
        </p:nvCxnSpPr>
        <p:spPr>
          <a:xfrm>
            <a:off x="6290994" y="2947740"/>
            <a:ext cx="404724" cy="3352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C84B8496-EEB5-40B4-B60C-B3A1024E291A}"/>
              </a:ext>
            </a:extLst>
          </p:cNvPr>
          <p:cNvCxnSpPr>
            <a:stCxn id="32" idx="5"/>
            <a:endCxn id="33" idx="1"/>
          </p:cNvCxnSpPr>
          <p:nvPr/>
        </p:nvCxnSpPr>
        <p:spPr>
          <a:xfrm>
            <a:off x="6867058" y="3454316"/>
            <a:ext cx="404724" cy="36206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EFA2369-4FE0-4521-A8AF-222E0B754B8A}"/>
              </a:ext>
            </a:extLst>
          </p:cNvPr>
          <p:cNvCxnSpPr>
            <a:cxnSpLocks/>
            <a:stCxn id="13" idx="3"/>
            <a:endCxn id="29" idx="3"/>
          </p:cNvCxnSpPr>
          <p:nvPr/>
        </p:nvCxnSpPr>
        <p:spPr>
          <a:xfrm flipV="1">
            <a:off x="4004494" y="1898241"/>
            <a:ext cx="1152768" cy="22445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4778D-66E4-45DE-B2C7-F62FF563A4B3}"/>
              </a:ext>
            </a:extLst>
          </p:cNvPr>
          <p:cNvCxnSpPr>
            <a:stCxn id="14" idx="3"/>
            <a:endCxn id="14" idx="3"/>
          </p:cNvCxnSpPr>
          <p:nvPr/>
        </p:nvCxnSpPr>
        <p:spPr>
          <a:xfrm>
            <a:off x="4004494" y="26460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CC426E81-5C5A-4D5F-8372-903C94D100B5}"/>
              </a:ext>
            </a:extLst>
          </p:cNvPr>
          <p:cNvCxnSpPr>
            <a:stCxn id="14" idx="3"/>
            <a:endCxn id="30" idx="3"/>
          </p:cNvCxnSpPr>
          <p:nvPr/>
        </p:nvCxnSpPr>
        <p:spPr>
          <a:xfrm flipV="1">
            <a:off x="4004494" y="2405327"/>
            <a:ext cx="1611104" cy="2407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57EC44C3-9430-46AE-AF14-075BC08B9A0E}"/>
              </a:ext>
            </a:extLst>
          </p:cNvPr>
          <p:cNvCxnSpPr>
            <a:stCxn id="15" idx="3"/>
            <a:endCxn id="31" idx="3"/>
          </p:cNvCxnSpPr>
          <p:nvPr/>
        </p:nvCxnSpPr>
        <p:spPr>
          <a:xfrm flipV="1">
            <a:off x="3995936" y="2947740"/>
            <a:ext cx="2123718" cy="22468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781778A7-30F4-47A1-B40B-B2BD43AB1C65}"/>
              </a:ext>
            </a:extLst>
          </p:cNvPr>
          <p:cNvCxnSpPr>
            <a:stCxn id="16" idx="3"/>
            <a:endCxn id="32" idx="3"/>
          </p:cNvCxnSpPr>
          <p:nvPr/>
        </p:nvCxnSpPr>
        <p:spPr>
          <a:xfrm flipV="1">
            <a:off x="4004494" y="3454316"/>
            <a:ext cx="2691224" cy="2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5" name="Straight Connector 1024">
            <a:extLst>
              <a:ext uri="{FF2B5EF4-FFF2-40B4-BE49-F238E27FC236}">
                <a16:creationId xmlns:a16="http://schemas.microsoft.com/office/drawing/2014/main" id="{87C3B785-84A9-4765-AD86-E3B713FA980E}"/>
              </a:ext>
            </a:extLst>
          </p:cNvPr>
          <p:cNvCxnSpPr>
            <a:stCxn id="17" idx="3"/>
            <a:endCxn id="33" idx="3"/>
          </p:cNvCxnSpPr>
          <p:nvPr/>
        </p:nvCxnSpPr>
        <p:spPr>
          <a:xfrm flipV="1">
            <a:off x="3995936" y="3987716"/>
            <a:ext cx="3275846" cy="2515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98BEC8-92CF-4F18-9F0D-C23226429503}"/>
              </a:ext>
            </a:extLst>
          </p:cNvPr>
          <p:cNvSpPr/>
          <p:nvPr/>
        </p:nvSpPr>
        <p:spPr>
          <a:xfrm>
            <a:off x="8220715" y="368602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D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0D1617-6DBE-4A10-B9B3-32AF57A7814E}"/>
              </a:ext>
            </a:extLst>
          </p:cNvPr>
          <p:cNvCxnSpPr>
            <a:stCxn id="33" idx="6"/>
            <a:endCxn id="67" idx="1"/>
          </p:cNvCxnSpPr>
          <p:nvPr/>
        </p:nvCxnSpPr>
        <p:spPr>
          <a:xfrm>
            <a:off x="7478608" y="3902046"/>
            <a:ext cx="742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C0FE46A-070A-4838-9B19-E4BFB9E61A2D}"/>
              </a:ext>
            </a:extLst>
          </p:cNvPr>
          <p:cNvCxnSpPr/>
          <p:nvPr/>
        </p:nvCxnSpPr>
        <p:spPr>
          <a:xfrm>
            <a:off x="3347864" y="4587974"/>
            <a:ext cx="547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49896E0-C6A0-43F3-9AEC-B0248DB7B84E}"/>
              </a:ext>
            </a:extLst>
          </p:cNvPr>
          <p:cNvSpPr txBox="1"/>
          <p:nvPr/>
        </p:nvSpPr>
        <p:spPr>
          <a:xfrm>
            <a:off x="8869620" y="4359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07E7D21-2A6D-4F64-BA50-E1D7D99B855C}"/>
              </a:ext>
            </a:extLst>
          </p:cNvPr>
          <p:cNvSpPr txBox="1"/>
          <p:nvPr/>
        </p:nvSpPr>
        <p:spPr>
          <a:xfrm>
            <a:off x="6391342" y="651851"/>
            <a:ext cx="1218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Serial</a:t>
            </a:r>
            <a:endParaRPr lang="en-ID" sz="3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037197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771550"/>
            <a:ext cx="308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Buatlah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algoritma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dalam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bentuk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pseudococe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untuk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chained matrices multiplication: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 = A x B x C x D x E x F x G x H. </a:t>
            </a:r>
          </a:p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dimana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Y, A, B, C, D, E, F, G, dan H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adalah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matriks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5 x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E1E8C-7329-4E45-935A-055A26FC4F2B}"/>
              </a:ext>
            </a:extLst>
          </p:cNvPr>
          <p:cNvSpPr/>
          <p:nvPr/>
        </p:nvSpPr>
        <p:spPr>
          <a:xfrm>
            <a:off x="3568378" y="32879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D87F5-2821-4C03-8151-6732441B5A93}"/>
              </a:ext>
            </a:extLst>
          </p:cNvPr>
          <p:cNvSpPr/>
          <p:nvPr/>
        </p:nvSpPr>
        <p:spPr>
          <a:xfrm>
            <a:off x="3572446" y="857169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17D6D-E115-41EB-A2AE-8037E04B40A6}"/>
              </a:ext>
            </a:extLst>
          </p:cNvPr>
          <p:cNvSpPr/>
          <p:nvPr/>
        </p:nvSpPr>
        <p:spPr>
          <a:xfrm>
            <a:off x="3563888" y="1380523"/>
            <a:ext cx="432048" cy="432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7B4F0-F01E-4A6D-B582-0CB9F08E06CA}"/>
              </a:ext>
            </a:extLst>
          </p:cNvPr>
          <p:cNvSpPr/>
          <p:nvPr/>
        </p:nvSpPr>
        <p:spPr>
          <a:xfrm>
            <a:off x="3572446" y="1906668"/>
            <a:ext cx="43204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653B-0CD7-44F4-8989-E12A8CE92336}"/>
              </a:ext>
            </a:extLst>
          </p:cNvPr>
          <p:cNvSpPr/>
          <p:nvPr/>
        </p:nvSpPr>
        <p:spPr>
          <a:xfrm>
            <a:off x="3572446" y="2430022"/>
            <a:ext cx="432048" cy="4320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7658-7DBD-452E-A4A3-95505BB356CA}"/>
              </a:ext>
            </a:extLst>
          </p:cNvPr>
          <p:cNvSpPr/>
          <p:nvPr/>
        </p:nvSpPr>
        <p:spPr>
          <a:xfrm>
            <a:off x="3576482" y="2963527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B1E9-DCE8-4A7A-91C7-72C717440947}"/>
              </a:ext>
            </a:extLst>
          </p:cNvPr>
          <p:cNvSpPr/>
          <p:nvPr/>
        </p:nvSpPr>
        <p:spPr>
          <a:xfrm>
            <a:off x="3572446" y="348980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9FFD-14B1-4524-8F32-6B3D0672003A}"/>
              </a:ext>
            </a:extLst>
          </p:cNvPr>
          <p:cNvSpPr/>
          <p:nvPr/>
        </p:nvSpPr>
        <p:spPr>
          <a:xfrm>
            <a:off x="3563888" y="4023202"/>
            <a:ext cx="43204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0727C8-7E4B-44A2-AA1C-9C289B079D25}"/>
              </a:ext>
            </a:extLst>
          </p:cNvPr>
          <p:cNvSpPr/>
          <p:nvPr/>
        </p:nvSpPr>
        <p:spPr>
          <a:xfrm>
            <a:off x="4215056" y="67325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1A444-CC23-4213-9C01-AA7949B97CB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000426" y="544816"/>
            <a:ext cx="250116" cy="16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A73AC-66E2-4253-9F81-659FFC3373E7}"/>
              </a:ext>
            </a:extLst>
          </p:cNvPr>
          <p:cNvCxnSpPr>
            <a:stCxn id="11" idx="3"/>
            <a:endCxn id="18" idx="3"/>
          </p:cNvCxnSpPr>
          <p:nvPr/>
        </p:nvCxnSpPr>
        <p:spPr>
          <a:xfrm flipV="1">
            <a:off x="4004494" y="880080"/>
            <a:ext cx="246048" cy="19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CE7B48-32B7-472C-95E6-10C36C4FD720}"/>
              </a:ext>
            </a:extLst>
          </p:cNvPr>
          <p:cNvSpPr/>
          <p:nvPr/>
        </p:nvSpPr>
        <p:spPr>
          <a:xfrm>
            <a:off x="4250542" y="1692329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813A-06FB-424F-AE8D-437330BB540A}"/>
              </a:ext>
            </a:extLst>
          </p:cNvPr>
          <p:cNvSpPr/>
          <p:nvPr/>
        </p:nvSpPr>
        <p:spPr>
          <a:xfrm>
            <a:off x="4250542" y="279050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F0159-5BB7-41F8-BC1B-45890CA73CC5}"/>
              </a:ext>
            </a:extLst>
          </p:cNvPr>
          <p:cNvSpPr/>
          <p:nvPr/>
        </p:nvSpPr>
        <p:spPr>
          <a:xfrm>
            <a:off x="4254391" y="3866712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6FAD1-13E9-473A-BFE1-D74FD184455F}"/>
              </a:ext>
            </a:extLst>
          </p:cNvPr>
          <p:cNvSpPr/>
          <p:nvPr/>
        </p:nvSpPr>
        <p:spPr>
          <a:xfrm>
            <a:off x="4905754" y="118279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4CFADE-128A-4D6E-81BB-05651C78A020}"/>
              </a:ext>
            </a:extLst>
          </p:cNvPr>
          <p:cNvSpPr/>
          <p:nvPr/>
        </p:nvSpPr>
        <p:spPr>
          <a:xfrm>
            <a:off x="4930558" y="330876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3A75D6-241A-49E2-97A1-AF7672876180}"/>
              </a:ext>
            </a:extLst>
          </p:cNvPr>
          <p:cNvSpPr/>
          <p:nvPr/>
        </p:nvSpPr>
        <p:spPr>
          <a:xfrm>
            <a:off x="5531797" y="2202833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4778D-66E4-45DE-B2C7-F62FF563A4B3}"/>
              </a:ext>
            </a:extLst>
          </p:cNvPr>
          <p:cNvCxnSpPr>
            <a:stCxn id="14" idx="3"/>
            <a:endCxn id="14" idx="3"/>
          </p:cNvCxnSpPr>
          <p:nvPr/>
        </p:nvCxnSpPr>
        <p:spPr>
          <a:xfrm>
            <a:off x="4004494" y="26460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98BEC8-92CF-4F18-9F0D-C23226429503}"/>
              </a:ext>
            </a:extLst>
          </p:cNvPr>
          <p:cNvSpPr/>
          <p:nvPr/>
        </p:nvSpPr>
        <p:spPr>
          <a:xfrm>
            <a:off x="6516216" y="2107965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D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0D1617-6DBE-4A10-B9B3-32AF57A7814E}"/>
              </a:ext>
            </a:extLst>
          </p:cNvPr>
          <p:cNvCxnSpPr>
            <a:stCxn id="33" idx="6"/>
            <a:endCxn id="67" idx="1"/>
          </p:cNvCxnSpPr>
          <p:nvPr/>
        </p:nvCxnSpPr>
        <p:spPr>
          <a:xfrm>
            <a:off x="5774109" y="2323989"/>
            <a:ext cx="74210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C0FE46A-070A-4838-9B19-E4BFB9E61A2D}"/>
              </a:ext>
            </a:extLst>
          </p:cNvPr>
          <p:cNvCxnSpPr/>
          <p:nvPr/>
        </p:nvCxnSpPr>
        <p:spPr>
          <a:xfrm>
            <a:off x="3347864" y="4587974"/>
            <a:ext cx="547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49896E0-C6A0-43F3-9AEC-B0248DB7B84E}"/>
              </a:ext>
            </a:extLst>
          </p:cNvPr>
          <p:cNvSpPr txBox="1"/>
          <p:nvPr/>
        </p:nvSpPr>
        <p:spPr>
          <a:xfrm>
            <a:off x="8869620" y="4359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sp>
        <p:nvSpPr>
          <p:cNvPr id="1032" name="TextBox 1031">
            <a:extLst>
              <a:ext uri="{FF2B5EF4-FFF2-40B4-BE49-F238E27FC236}">
                <a16:creationId xmlns:a16="http://schemas.microsoft.com/office/drawing/2014/main" id="{407E7D21-2A6D-4F64-BA50-E1D7D99B855C}"/>
              </a:ext>
            </a:extLst>
          </p:cNvPr>
          <p:cNvSpPr txBox="1"/>
          <p:nvPr/>
        </p:nvSpPr>
        <p:spPr>
          <a:xfrm>
            <a:off x="6391342" y="651851"/>
            <a:ext cx="1553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FF0000"/>
                </a:solidFill>
              </a:rPr>
              <a:t>Parallel</a:t>
            </a:r>
            <a:endParaRPr lang="en-ID" sz="3600" dirty="0">
              <a:solidFill>
                <a:srgbClr val="FF0000"/>
              </a:solidFill>
            </a:endParaRP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FEAC0-F5ED-4BB3-8976-3A3DFFD113F6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3995936" y="1596547"/>
            <a:ext cx="290092" cy="13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08F75-A414-4663-AF8B-D1F11999C860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 flipV="1">
            <a:off x="4004494" y="1899155"/>
            <a:ext cx="281534" cy="22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23DF4-E884-499E-98B6-76DADA0069B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4004494" y="2646046"/>
            <a:ext cx="281534" cy="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01617-F00C-48B4-A0AE-6EDE9AC603F0}"/>
              </a:ext>
            </a:extLst>
          </p:cNvPr>
          <p:cNvCxnSpPr>
            <a:stCxn id="15" idx="3"/>
            <a:endCxn id="29" idx="3"/>
          </p:cNvCxnSpPr>
          <p:nvPr/>
        </p:nvCxnSpPr>
        <p:spPr>
          <a:xfrm flipV="1">
            <a:off x="4008530" y="2997327"/>
            <a:ext cx="277498" cy="18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ACA24B-629D-41D2-9C48-0ADE669C08AD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4004494" y="3705826"/>
            <a:ext cx="285383" cy="1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6185D-5FCB-408D-B4AE-AAEC06795C57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V="1">
            <a:off x="3995936" y="4073538"/>
            <a:ext cx="293941" cy="1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386B6-9904-484F-B170-B2B74ECB87B5}"/>
              </a:ext>
            </a:extLst>
          </p:cNvPr>
          <p:cNvCxnSpPr>
            <a:stCxn id="18" idx="6"/>
            <a:endCxn id="31" idx="1"/>
          </p:cNvCxnSpPr>
          <p:nvPr/>
        </p:nvCxnSpPr>
        <p:spPr>
          <a:xfrm>
            <a:off x="4457368" y="794410"/>
            <a:ext cx="483872" cy="42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A3559-AED8-43AF-8DE2-CA07A33D128A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 flipV="1">
            <a:off x="4492854" y="1389617"/>
            <a:ext cx="448386" cy="42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38A0AB-2723-4F99-9510-0BD470450D0E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4492854" y="2911657"/>
            <a:ext cx="473190" cy="43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A5AAA3-7BD4-4F8A-87D5-C49322E8872E}"/>
              </a:ext>
            </a:extLst>
          </p:cNvPr>
          <p:cNvCxnSpPr>
            <a:stCxn id="30" idx="6"/>
            <a:endCxn id="32" idx="3"/>
          </p:cNvCxnSpPr>
          <p:nvPr/>
        </p:nvCxnSpPr>
        <p:spPr>
          <a:xfrm flipV="1">
            <a:off x="4496703" y="3515590"/>
            <a:ext cx="469341" cy="4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64E8BE-E5CB-45F3-873D-AC2F9E195128}"/>
              </a:ext>
            </a:extLst>
          </p:cNvPr>
          <p:cNvCxnSpPr>
            <a:stCxn id="31" idx="6"/>
            <a:endCxn id="33" idx="1"/>
          </p:cNvCxnSpPr>
          <p:nvPr/>
        </p:nvCxnSpPr>
        <p:spPr>
          <a:xfrm>
            <a:off x="5148066" y="1303947"/>
            <a:ext cx="419217" cy="934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2C92C7-9FB4-473B-84CD-1EF2AB488651}"/>
              </a:ext>
            </a:extLst>
          </p:cNvPr>
          <p:cNvCxnSpPr>
            <a:stCxn id="32" idx="6"/>
            <a:endCxn id="33" idx="3"/>
          </p:cNvCxnSpPr>
          <p:nvPr/>
        </p:nvCxnSpPr>
        <p:spPr>
          <a:xfrm flipV="1">
            <a:off x="5172870" y="2409659"/>
            <a:ext cx="394413" cy="102026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8738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771550"/>
            <a:ext cx="308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Buatlah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algoritma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dalam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bentuk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pseudococe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untuk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chained matrices multiplication: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 = A x B x C x D x E x F x G x H. </a:t>
            </a:r>
          </a:p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dimana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Y, A, B, C, D, E, F, G, dan H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adalah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matriks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5 x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E1E8C-7329-4E45-935A-055A26FC4F2B}"/>
              </a:ext>
            </a:extLst>
          </p:cNvPr>
          <p:cNvSpPr/>
          <p:nvPr/>
        </p:nvSpPr>
        <p:spPr>
          <a:xfrm>
            <a:off x="3568378" y="32879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D87F5-2821-4C03-8151-6732441B5A93}"/>
              </a:ext>
            </a:extLst>
          </p:cNvPr>
          <p:cNvSpPr/>
          <p:nvPr/>
        </p:nvSpPr>
        <p:spPr>
          <a:xfrm>
            <a:off x="3572446" y="857169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17D6D-E115-41EB-A2AE-8037E04B40A6}"/>
              </a:ext>
            </a:extLst>
          </p:cNvPr>
          <p:cNvSpPr/>
          <p:nvPr/>
        </p:nvSpPr>
        <p:spPr>
          <a:xfrm>
            <a:off x="3563888" y="1380523"/>
            <a:ext cx="432048" cy="432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7B4F0-F01E-4A6D-B582-0CB9F08E06CA}"/>
              </a:ext>
            </a:extLst>
          </p:cNvPr>
          <p:cNvSpPr/>
          <p:nvPr/>
        </p:nvSpPr>
        <p:spPr>
          <a:xfrm>
            <a:off x="3572446" y="1906668"/>
            <a:ext cx="43204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653B-0CD7-44F4-8989-E12A8CE92336}"/>
              </a:ext>
            </a:extLst>
          </p:cNvPr>
          <p:cNvSpPr/>
          <p:nvPr/>
        </p:nvSpPr>
        <p:spPr>
          <a:xfrm>
            <a:off x="3572446" y="2430022"/>
            <a:ext cx="432048" cy="4320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7658-7DBD-452E-A4A3-95505BB356CA}"/>
              </a:ext>
            </a:extLst>
          </p:cNvPr>
          <p:cNvSpPr/>
          <p:nvPr/>
        </p:nvSpPr>
        <p:spPr>
          <a:xfrm>
            <a:off x="3576482" y="2963527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B1E9-DCE8-4A7A-91C7-72C717440947}"/>
              </a:ext>
            </a:extLst>
          </p:cNvPr>
          <p:cNvSpPr/>
          <p:nvPr/>
        </p:nvSpPr>
        <p:spPr>
          <a:xfrm>
            <a:off x="3572446" y="348980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9FFD-14B1-4524-8F32-6B3D0672003A}"/>
              </a:ext>
            </a:extLst>
          </p:cNvPr>
          <p:cNvSpPr/>
          <p:nvPr/>
        </p:nvSpPr>
        <p:spPr>
          <a:xfrm>
            <a:off x="3563888" y="4023202"/>
            <a:ext cx="43204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0727C8-7E4B-44A2-AA1C-9C289B079D25}"/>
              </a:ext>
            </a:extLst>
          </p:cNvPr>
          <p:cNvSpPr/>
          <p:nvPr/>
        </p:nvSpPr>
        <p:spPr>
          <a:xfrm>
            <a:off x="4215056" y="67325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1A444-CC23-4213-9C01-AA7949B97CB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000426" y="544816"/>
            <a:ext cx="250116" cy="16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A73AC-66E2-4253-9F81-659FFC3373E7}"/>
              </a:ext>
            </a:extLst>
          </p:cNvPr>
          <p:cNvCxnSpPr>
            <a:stCxn id="11" idx="3"/>
            <a:endCxn id="18" idx="3"/>
          </p:cNvCxnSpPr>
          <p:nvPr/>
        </p:nvCxnSpPr>
        <p:spPr>
          <a:xfrm flipV="1">
            <a:off x="4004494" y="880080"/>
            <a:ext cx="246048" cy="19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CE7B48-32B7-472C-95E6-10C36C4FD720}"/>
              </a:ext>
            </a:extLst>
          </p:cNvPr>
          <p:cNvSpPr/>
          <p:nvPr/>
        </p:nvSpPr>
        <p:spPr>
          <a:xfrm>
            <a:off x="4250542" y="1692329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813A-06FB-424F-AE8D-437330BB540A}"/>
              </a:ext>
            </a:extLst>
          </p:cNvPr>
          <p:cNvSpPr/>
          <p:nvPr/>
        </p:nvSpPr>
        <p:spPr>
          <a:xfrm>
            <a:off x="4250542" y="279050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F0159-5BB7-41F8-BC1B-45890CA73CC5}"/>
              </a:ext>
            </a:extLst>
          </p:cNvPr>
          <p:cNvSpPr/>
          <p:nvPr/>
        </p:nvSpPr>
        <p:spPr>
          <a:xfrm>
            <a:off x="4254391" y="3866712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6FAD1-13E9-473A-BFE1-D74FD184455F}"/>
              </a:ext>
            </a:extLst>
          </p:cNvPr>
          <p:cNvSpPr/>
          <p:nvPr/>
        </p:nvSpPr>
        <p:spPr>
          <a:xfrm>
            <a:off x="4905754" y="118279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4CFADE-128A-4D6E-81BB-05651C78A020}"/>
              </a:ext>
            </a:extLst>
          </p:cNvPr>
          <p:cNvSpPr/>
          <p:nvPr/>
        </p:nvSpPr>
        <p:spPr>
          <a:xfrm>
            <a:off x="4930558" y="330876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3A75D6-241A-49E2-97A1-AF7672876180}"/>
              </a:ext>
            </a:extLst>
          </p:cNvPr>
          <p:cNvSpPr/>
          <p:nvPr/>
        </p:nvSpPr>
        <p:spPr>
          <a:xfrm>
            <a:off x="5819829" y="2209238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4778D-66E4-45DE-B2C7-F62FF563A4B3}"/>
              </a:ext>
            </a:extLst>
          </p:cNvPr>
          <p:cNvCxnSpPr>
            <a:stCxn id="14" idx="3"/>
            <a:endCxn id="14" idx="3"/>
          </p:cNvCxnSpPr>
          <p:nvPr/>
        </p:nvCxnSpPr>
        <p:spPr>
          <a:xfrm>
            <a:off x="4004494" y="26460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98BEC8-92CF-4F18-9F0D-C23226429503}"/>
              </a:ext>
            </a:extLst>
          </p:cNvPr>
          <p:cNvSpPr/>
          <p:nvPr/>
        </p:nvSpPr>
        <p:spPr>
          <a:xfrm>
            <a:off x="6429424" y="2114370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D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0D1617-6DBE-4A10-B9B3-32AF57A7814E}"/>
              </a:ext>
            </a:extLst>
          </p:cNvPr>
          <p:cNvCxnSpPr>
            <a:stCxn id="33" idx="6"/>
            <a:endCxn id="67" idx="1"/>
          </p:cNvCxnSpPr>
          <p:nvPr/>
        </p:nvCxnSpPr>
        <p:spPr>
          <a:xfrm>
            <a:off x="6062141" y="2330394"/>
            <a:ext cx="36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C0FE46A-070A-4838-9B19-E4BFB9E61A2D}"/>
              </a:ext>
            </a:extLst>
          </p:cNvPr>
          <p:cNvCxnSpPr/>
          <p:nvPr/>
        </p:nvCxnSpPr>
        <p:spPr>
          <a:xfrm>
            <a:off x="3347864" y="4587974"/>
            <a:ext cx="547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49896E0-C6A0-43F3-9AEC-B0248DB7B84E}"/>
              </a:ext>
            </a:extLst>
          </p:cNvPr>
          <p:cNvSpPr txBox="1"/>
          <p:nvPr/>
        </p:nvSpPr>
        <p:spPr>
          <a:xfrm>
            <a:off x="8869620" y="4359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FEAC0-F5ED-4BB3-8976-3A3DFFD113F6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3995936" y="1596547"/>
            <a:ext cx="290092" cy="13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08F75-A414-4663-AF8B-D1F11999C860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 flipV="1">
            <a:off x="4004494" y="1899155"/>
            <a:ext cx="281534" cy="22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23DF4-E884-499E-98B6-76DADA0069B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4004494" y="2646046"/>
            <a:ext cx="281534" cy="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01617-F00C-48B4-A0AE-6EDE9AC603F0}"/>
              </a:ext>
            </a:extLst>
          </p:cNvPr>
          <p:cNvCxnSpPr>
            <a:stCxn id="15" idx="3"/>
            <a:endCxn id="29" idx="3"/>
          </p:cNvCxnSpPr>
          <p:nvPr/>
        </p:nvCxnSpPr>
        <p:spPr>
          <a:xfrm flipV="1">
            <a:off x="4008530" y="2997327"/>
            <a:ext cx="277498" cy="18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ACA24B-629D-41D2-9C48-0ADE669C08AD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4004494" y="3705826"/>
            <a:ext cx="285383" cy="1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6185D-5FCB-408D-B4AE-AAEC06795C57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V="1">
            <a:off x="3995936" y="4073538"/>
            <a:ext cx="293941" cy="1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386B6-9904-484F-B170-B2B74ECB87B5}"/>
              </a:ext>
            </a:extLst>
          </p:cNvPr>
          <p:cNvCxnSpPr>
            <a:stCxn id="18" idx="6"/>
            <a:endCxn id="31" idx="1"/>
          </p:cNvCxnSpPr>
          <p:nvPr/>
        </p:nvCxnSpPr>
        <p:spPr>
          <a:xfrm>
            <a:off x="4457368" y="794410"/>
            <a:ext cx="483872" cy="42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A3559-AED8-43AF-8DE2-CA07A33D128A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 flipV="1">
            <a:off x="4492854" y="1389617"/>
            <a:ext cx="448386" cy="42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38A0AB-2723-4F99-9510-0BD470450D0E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4492854" y="2911657"/>
            <a:ext cx="473190" cy="43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A5AAA3-7BD4-4F8A-87D5-C49322E8872E}"/>
              </a:ext>
            </a:extLst>
          </p:cNvPr>
          <p:cNvCxnSpPr>
            <a:stCxn id="30" idx="6"/>
            <a:endCxn id="32" idx="3"/>
          </p:cNvCxnSpPr>
          <p:nvPr/>
        </p:nvCxnSpPr>
        <p:spPr>
          <a:xfrm flipV="1">
            <a:off x="4496703" y="3515590"/>
            <a:ext cx="469341" cy="4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64E8BE-E5CB-45F3-873D-AC2F9E195128}"/>
              </a:ext>
            </a:extLst>
          </p:cNvPr>
          <p:cNvCxnSpPr>
            <a:stCxn id="31" idx="6"/>
            <a:endCxn id="33" idx="1"/>
          </p:cNvCxnSpPr>
          <p:nvPr/>
        </p:nvCxnSpPr>
        <p:spPr>
          <a:xfrm>
            <a:off x="5148066" y="1303947"/>
            <a:ext cx="707249" cy="9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2C92C7-9FB4-473B-84CD-1EF2AB488651}"/>
              </a:ext>
            </a:extLst>
          </p:cNvPr>
          <p:cNvCxnSpPr>
            <a:stCxn id="32" idx="6"/>
            <a:endCxn id="33" idx="3"/>
          </p:cNvCxnSpPr>
          <p:nvPr/>
        </p:nvCxnSpPr>
        <p:spPr>
          <a:xfrm flipV="1">
            <a:off x="5172870" y="2416064"/>
            <a:ext cx="682445" cy="101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1E351F-E0AE-4C78-A5A1-8CE3C6B53100}"/>
              </a:ext>
            </a:extLst>
          </p:cNvPr>
          <p:cNvSpPr/>
          <p:nvPr/>
        </p:nvSpPr>
        <p:spPr>
          <a:xfrm>
            <a:off x="3347864" y="28235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8CA32-5A53-422C-A796-FF7039776550}"/>
              </a:ext>
            </a:extLst>
          </p:cNvPr>
          <p:cNvSpPr txBox="1"/>
          <p:nvPr/>
        </p:nvSpPr>
        <p:spPr>
          <a:xfrm>
            <a:off x="4118268" y="23401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5DD6C3-A3B3-49FD-97E1-AEAAFE716C1D}"/>
              </a:ext>
            </a:extLst>
          </p:cNvPr>
          <p:cNvSpPr/>
          <p:nvPr/>
        </p:nvSpPr>
        <p:spPr>
          <a:xfrm>
            <a:off x="3347864" y="134253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96B72-B9EB-419C-8900-5BE82758FDE9}"/>
              </a:ext>
            </a:extLst>
          </p:cNvPr>
          <p:cNvSpPr txBox="1"/>
          <p:nvPr/>
        </p:nvSpPr>
        <p:spPr>
          <a:xfrm>
            <a:off x="4118268" y="129419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D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E7ABB5-D6A7-40A3-B1C5-7F1E418C345E}"/>
              </a:ext>
            </a:extLst>
          </p:cNvPr>
          <p:cNvSpPr/>
          <p:nvPr/>
        </p:nvSpPr>
        <p:spPr>
          <a:xfrm>
            <a:off x="3344901" y="239679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E1DA9-A08D-4FB5-B3CA-F66C94F3DE7B}"/>
              </a:ext>
            </a:extLst>
          </p:cNvPr>
          <p:cNvSpPr txBox="1"/>
          <p:nvPr/>
        </p:nvSpPr>
        <p:spPr>
          <a:xfrm>
            <a:off x="4115305" y="234845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  <a:endParaRPr lang="en-ID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4745C58-3D7B-428A-9CB1-E406E1F088B2}"/>
              </a:ext>
            </a:extLst>
          </p:cNvPr>
          <p:cNvSpPr/>
          <p:nvPr/>
        </p:nvSpPr>
        <p:spPr>
          <a:xfrm>
            <a:off x="3344901" y="345654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46055A-4640-4195-9DC4-797FB3019C3E}"/>
              </a:ext>
            </a:extLst>
          </p:cNvPr>
          <p:cNvSpPr txBox="1"/>
          <p:nvPr/>
        </p:nvSpPr>
        <p:spPr>
          <a:xfrm>
            <a:off x="4115305" y="340820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884076-7443-49EE-A6B9-16C92992D2BF}"/>
              </a:ext>
            </a:extLst>
          </p:cNvPr>
          <p:cNvCxnSpPr>
            <a:cxnSpLocks/>
          </p:cNvCxnSpPr>
          <p:nvPr/>
        </p:nvCxnSpPr>
        <p:spPr>
          <a:xfrm>
            <a:off x="4716016" y="282351"/>
            <a:ext cx="0" cy="4305623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402932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395536" y="331992"/>
            <a:ext cx="7200800" cy="583574"/>
          </a:xfrm>
        </p:spPr>
        <p:txBody>
          <a:bodyPr/>
          <a:lstStyle/>
          <a:p>
            <a:r>
              <a:rPr lang="en-US" sz="2800" dirty="0"/>
              <a:t>Example</a:t>
            </a:r>
            <a:endParaRPr lang="id-ID" sz="2800" dirty="0"/>
          </a:p>
        </p:txBody>
      </p:sp>
      <p:sp>
        <p:nvSpPr>
          <p:cNvPr id="9" name="Freeform 8">
            <a:hlinkClick r:id="" action="ppaction://hlinkshowjump?jump=nextslide"/>
          </p:cNvPr>
          <p:cNvSpPr/>
          <p:nvPr/>
        </p:nvSpPr>
        <p:spPr>
          <a:xfrm>
            <a:off x="8595377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0" name="Freeform 9">
            <a:hlinkClick r:id="" action="ppaction://hlinkshowjump?jump=previousslide"/>
          </p:cNvPr>
          <p:cNvSpPr/>
          <p:nvPr/>
        </p:nvSpPr>
        <p:spPr>
          <a:xfrm flipH="1">
            <a:off x="8244408" y="4771452"/>
            <a:ext cx="252000" cy="252000"/>
          </a:xfrm>
          <a:custGeom>
            <a:avLst/>
            <a:gdLst>
              <a:gd name="connsiteX0" fmla="*/ 80549 w 252000"/>
              <a:gd name="connsiteY0" fmla="*/ 45818 h 252000"/>
              <a:gd name="connsiteX1" fmla="*/ 80373 w 252000"/>
              <a:gd name="connsiteY1" fmla="*/ 204720 h 252000"/>
              <a:gd name="connsiteX2" fmla="*/ 218387 w 252000"/>
              <a:gd name="connsiteY2" fmla="*/ 125969 h 252000"/>
              <a:gd name="connsiteX3" fmla="*/ 126000 w 252000"/>
              <a:gd name="connsiteY3" fmla="*/ 0 h 252000"/>
              <a:gd name="connsiteX4" fmla="*/ 252000 w 252000"/>
              <a:gd name="connsiteY4" fmla="*/ 126000 h 252000"/>
              <a:gd name="connsiteX5" fmla="*/ 126000 w 252000"/>
              <a:gd name="connsiteY5" fmla="*/ 252000 h 252000"/>
              <a:gd name="connsiteX6" fmla="*/ 0 w 252000"/>
              <a:gd name="connsiteY6" fmla="*/ 126000 h 252000"/>
              <a:gd name="connsiteX7" fmla="*/ 126000 w 252000"/>
              <a:gd name="connsiteY7" fmla="*/ 0 h 25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2000" h="252000">
                <a:moveTo>
                  <a:pt x="80549" y="45818"/>
                </a:moveTo>
                <a:lnTo>
                  <a:pt x="80373" y="204720"/>
                </a:lnTo>
                <a:lnTo>
                  <a:pt x="218387" y="125969"/>
                </a:lnTo>
                <a:close/>
                <a:moveTo>
                  <a:pt x="126000" y="0"/>
                </a:moveTo>
                <a:cubicBezTo>
                  <a:pt x="195588" y="0"/>
                  <a:pt x="252000" y="56412"/>
                  <a:pt x="252000" y="126000"/>
                </a:cubicBezTo>
                <a:cubicBezTo>
                  <a:pt x="252000" y="195588"/>
                  <a:pt x="195588" y="252000"/>
                  <a:pt x="126000" y="252000"/>
                </a:cubicBezTo>
                <a:cubicBezTo>
                  <a:pt x="56412" y="252000"/>
                  <a:pt x="0" y="195588"/>
                  <a:pt x="0" y="126000"/>
                </a:cubicBezTo>
                <a:cubicBezTo>
                  <a:pt x="0" y="56412"/>
                  <a:pt x="56412" y="0"/>
                  <a:pt x="126000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533859-1E1C-4549-9EDC-CD3FE0480F34}"/>
              </a:ext>
            </a:extLst>
          </p:cNvPr>
          <p:cNvSpPr txBox="1"/>
          <p:nvPr/>
        </p:nvSpPr>
        <p:spPr>
          <a:xfrm>
            <a:off x="410320" y="771550"/>
            <a:ext cx="308156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Buatlah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algoritma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dalam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bentuk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pseudococe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untuk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chained matrices multiplication: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 = A x B x C x D x E x F x G x H. </a:t>
            </a:r>
          </a:p>
          <a:p>
            <a:pPr algn="l"/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dimana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</a:p>
          <a:p>
            <a:pPr algn="l"/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Y, A, B, C, D, E, F, G, dan H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adalah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</a:t>
            </a:r>
            <a:r>
              <a:rPr lang="en-ID" b="0" i="0" dirty="0" err="1">
                <a:solidFill>
                  <a:srgbClr val="808080"/>
                </a:solidFill>
                <a:effectLst/>
                <a:latin typeface="Opensans"/>
              </a:rPr>
              <a:t>matriks</a:t>
            </a:r>
            <a:r>
              <a:rPr lang="en-ID" b="0" i="0" dirty="0">
                <a:solidFill>
                  <a:srgbClr val="808080"/>
                </a:solidFill>
                <a:effectLst/>
                <a:latin typeface="Opensans"/>
              </a:rPr>
              <a:t> 5 x 5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F4E1E8C-7329-4E45-935A-055A26FC4F2B}"/>
              </a:ext>
            </a:extLst>
          </p:cNvPr>
          <p:cNvSpPr/>
          <p:nvPr/>
        </p:nvSpPr>
        <p:spPr>
          <a:xfrm>
            <a:off x="3568378" y="328792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D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DD87F5-2821-4C03-8151-6732441B5A93}"/>
              </a:ext>
            </a:extLst>
          </p:cNvPr>
          <p:cNvSpPr/>
          <p:nvPr/>
        </p:nvSpPr>
        <p:spPr>
          <a:xfrm>
            <a:off x="3572446" y="857169"/>
            <a:ext cx="432048" cy="43204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D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917D6D-E115-41EB-A2AE-8037E04B40A6}"/>
              </a:ext>
            </a:extLst>
          </p:cNvPr>
          <p:cNvSpPr/>
          <p:nvPr/>
        </p:nvSpPr>
        <p:spPr>
          <a:xfrm>
            <a:off x="3563888" y="1380523"/>
            <a:ext cx="432048" cy="432048"/>
          </a:xfrm>
          <a:prstGeom prst="rect">
            <a:avLst/>
          </a:prstGeom>
          <a:solidFill>
            <a:srgbClr val="0070C0"/>
          </a:solidFill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</a:t>
            </a:r>
            <a:endParaRPr lang="en-ID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907B4F0-F01E-4A6D-B582-0CB9F08E06CA}"/>
              </a:ext>
            </a:extLst>
          </p:cNvPr>
          <p:cNvSpPr/>
          <p:nvPr/>
        </p:nvSpPr>
        <p:spPr>
          <a:xfrm>
            <a:off x="3572446" y="1906668"/>
            <a:ext cx="432048" cy="43204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</a:t>
            </a:r>
            <a:endParaRPr lang="en-ID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42653B-0CD7-44F4-8989-E12A8CE92336}"/>
              </a:ext>
            </a:extLst>
          </p:cNvPr>
          <p:cNvSpPr/>
          <p:nvPr/>
        </p:nvSpPr>
        <p:spPr>
          <a:xfrm>
            <a:off x="3572446" y="2430022"/>
            <a:ext cx="432048" cy="43204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endParaRPr lang="en-ID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9947658-7DBD-452E-A4A3-95505BB356CA}"/>
              </a:ext>
            </a:extLst>
          </p:cNvPr>
          <p:cNvSpPr/>
          <p:nvPr/>
        </p:nvSpPr>
        <p:spPr>
          <a:xfrm>
            <a:off x="3576482" y="2963527"/>
            <a:ext cx="432048" cy="432048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</a:t>
            </a:r>
            <a:endParaRPr lang="en-ID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16EB1E9-DCE8-4A7A-91C7-72C717440947}"/>
              </a:ext>
            </a:extLst>
          </p:cNvPr>
          <p:cNvSpPr/>
          <p:nvPr/>
        </p:nvSpPr>
        <p:spPr>
          <a:xfrm>
            <a:off x="3572446" y="3489802"/>
            <a:ext cx="432048" cy="432048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</a:t>
            </a:r>
            <a:endParaRPr lang="en-ID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3969FFD-14B1-4524-8F32-6B3D0672003A}"/>
              </a:ext>
            </a:extLst>
          </p:cNvPr>
          <p:cNvSpPr/>
          <p:nvPr/>
        </p:nvSpPr>
        <p:spPr>
          <a:xfrm>
            <a:off x="3563888" y="4023202"/>
            <a:ext cx="432048" cy="432048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</a:t>
            </a:r>
            <a:endParaRPr lang="en-ID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E0727C8-7E4B-44A2-AA1C-9C289B079D25}"/>
              </a:ext>
            </a:extLst>
          </p:cNvPr>
          <p:cNvSpPr/>
          <p:nvPr/>
        </p:nvSpPr>
        <p:spPr>
          <a:xfrm>
            <a:off x="4215056" y="67325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D61A444-CC23-4213-9C01-AA7949B97CB0}"/>
              </a:ext>
            </a:extLst>
          </p:cNvPr>
          <p:cNvCxnSpPr>
            <a:stCxn id="4" idx="3"/>
            <a:endCxn id="18" idx="1"/>
          </p:cNvCxnSpPr>
          <p:nvPr/>
        </p:nvCxnSpPr>
        <p:spPr>
          <a:xfrm>
            <a:off x="4000426" y="544816"/>
            <a:ext cx="250116" cy="1639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43A73AC-66E2-4253-9F81-659FFC3373E7}"/>
              </a:ext>
            </a:extLst>
          </p:cNvPr>
          <p:cNvCxnSpPr>
            <a:stCxn id="11" idx="3"/>
            <a:endCxn id="18" idx="3"/>
          </p:cNvCxnSpPr>
          <p:nvPr/>
        </p:nvCxnSpPr>
        <p:spPr>
          <a:xfrm flipV="1">
            <a:off x="4004494" y="880080"/>
            <a:ext cx="246048" cy="19311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8CCE7B48-32B7-472C-95E6-10C36C4FD720}"/>
              </a:ext>
            </a:extLst>
          </p:cNvPr>
          <p:cNvSpPr/>
          <p:nvPr/>
        </p:nvSpPr>
        <p:spPr>
          <a:xfrm>
            <a:off x="4250542" y="1692329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C1C813A-06FB-424F-AE8D-437330BB540A}"/>
              </a:ext>
            </a:extLst>
          </p:cNvPr>
          <p:cNvSpPr/>
          <p:nvPr/>
        </p:nvSpPr>
        <p:spPr>
          <a:xfrm>
            <a:off x="4250542" y="279050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78F0159-5BB7-41F8-BC1B-45890CA73CC5}"/>
              </a:ext>
            </a:extLst>
          </p:cNvPr>
          <p:cNvSpPr/>
          <p:nvPr/>
        </p:nvSpPr>
        <p:spPr>
          <a:xfrm>
            <a:off x="4254391" y="3866712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FA6FAD1-13E9-473A-BFE1-D74FD184455F}"/>
              </a:ext>
            </a:extLst>
          </p:cNvPr>
          <p:cNvSpPr/>
          <p:nvPr/>
        </p:nvSpPr>
        <p:spPr>
          <a:xfrm>
            <a:off x="4905754" y="1182791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44CFADE-128A-4D6E-81BB-05651C78A020}"/>
              </a:ext>
            </a:extLst>
          </p:cNvPr>
          <p:cNvSpPr/>
          <p:nvPr/>
        </p:nvSpPr>
        <p:spPr>
          <a:xfrm>
            <a:off x="4930558" y="3308764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3B3A75D6-241A-49E2-97A1-AF7672876180}"/>
              </a:ext>
            </a:extLst>
          </p:cNvPr>
          <p:cNvSpPr/>
          <p:nvPr/>
        </p:nvSpPr>
        <p:spPr>
          <a:xfrm>
            <a:off x="5819829" y="2209238"/>
            <a:ext cx="242312" cy="242312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x</a:t>
            </a:r>
            <a:endParaRPr lang="en-ID" sz="1200" dirty="0"/>
          </a:p>
        </p:txBody>
      </p: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DBF4778D-66E4-45DE-B2C7-F62FF563A4B3}"/>
              </a:ext>
            </a:extLst>
          </p:cNvPr>
          <p:cNvCxnSpPr>
            <a:stCxn id="14" idx="3"/>
            <a:endCxn id="14" idx="3"/>
          </p:cNvCxnSpPr>
          <p:nvPr/>
        </p:nvCxnSpPr>
        <p:spPr>
          <a:xfrm>
            <a:off x="4004494" y="2646046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ectangle 66">
            <a:extLst>
              <a:ext uri="{FF2B5EF4-FFF2-40B4-BE49-F238E27FC236}">
                <a16:creationId xmlns:a16="http://schemas.microsoft.com/office/drawing/2014/main" id="{AB98BEC8-92CF-4F18-9F0D-C23226429503}"/>
              </a:ext>
            </a:extLst>
          </p:cNvPr>
          <p:cNvSpPr/>
          <p:nvPr/>
        </p:nvSpPr>
        <p:spPr>
          <a:xfrm>
            <a:off x="6429424" y="2114370"/>
            <a:ext cx="432048" cy="432048"/>
          </a:xfrm>
          <a:prstGeom prst="rect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  <a:endParaRPr lang="en-ID" dirty="0"/>
          </a:p>
        </p:txBody>
      </p:sp>
      <p:cxnSp>
        <p:nvCxnSpPr>
          <p:cNvPr id="1027" name="Straight Connector 1026">
            <a:extLst>
              <a:ext uri="{FF2B5EF4-FFF2-40B4-BE49-F238E27FC236}">
                <a16:creationId xmlns:a16="http://schemas.microsoft.com/office/drawing/2014/main" id="{D70D1617-6DBE-4A10-B9B3-32AF57A7814E}"/>
              </a:ext>
            </a:extLst>
          </p:cNvPr>
          <p:cNvCxnSpPr>
            <a:stCxn id="33" idx="6"/>
            <a:endCxn id="67" idx="1"/>
          </p:cNvCxnSpPr>
          <p:nvPr/>
        </p:nvCxnSpPr>
        <p:spPr>
          <a:xfrm>
            <a:off x="6062141" y="2330394"/>
            <a:ext cx="36728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0" name="Straight Arrow Connector 1029">
            <a:extLst>
              <a:ext uri="{FF2B5EF4-FFF2-40B4-BE49-F238E27FC236}">
                <a16:creationId xmlns:a16="http://schemas.microsoft.com/office/drawing/2014/main" id="{5C0FE46A-070A-4838-9B19-E4BFB9E61A2D}"/>
              </a:ext>
            </a:extLst>
          </p:cNvPr>
          <p:cNvCxnSpPr/>
          <p:nvPr/>
        </p:nvCxnSpPr>
        <p:spPr>
          <a:xfrm>
            <a:off x="3347864" y="4587974"/>
            <a:ext cx="547260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31" name="TextBox 1030">
            <a:extLst>
              <a:ext uri="{FF2B5EF4-FFF2-40B4-BE49-F238E27FC236}">
                <a16:creationId xmlns:a16="http://schemas.microsoft.com/office/drawing/2014/main" id="{B49896E0-C6A0-43F3-9AEC-B0248DB7B84E}"/>
              </a:ext>
            </a:extLst>
          </p:cNvPr>
          <p:cNvSpPr txBox="1"/>
          <p:nvPr/>
        </p:nvSpPr>
        <p:spPr>
          <a:xfrm>
            <a:off x="8869620" y="4359974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</a:t>
            </a:r>
            <a:endParaRPr lang="en-ID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21CFEAC0-F5ED-4BB3-8976-3A3DFFD113F6}"/>
              </a:ext>
            </a:extLst>
          </p:cNvPr>
          <p:cNvCxnSpPr>
            <a:stCxn id="12" idx="3"/>
            <a:endCxn id="24" idx="1"/>
          </p:cNvCxnSpPr>
          <p:nvPr/>
        </p:nvCxnSpPr>
        <p:spPr>
          <a:xfrm>
            <a:off x="3995936" y="1596547"/>
            <a:ext cx="290092" cy="1312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8608F75-A414-4663-AF8B-D1F11999C860}"/>
              </a:ext>
            </a:extLst>
          </p:cNvPr>
          <p:cNvCxnSpPr>
            <a:stCxn id="13" idx="3"/>
            <a:endCxn id="24" idx="3"/>
          </p:cNvCxnSpPr>
          <p:nvPr/>
        </p:nvCxnSpPr>
        <p:spPr>
          <a:xfrm flipV="1">
            <a:off x="4004494" y="1899155"/>
            <a:ext cx="281534" cy="22353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23DF4-E884-499E-98B6-76DADA0069BF}"/>
              </a:ext>
            </a:extLst>
          </p:cNvPr>
          <p:cNvCxnSpPr>
            <a:stCxn id="14" idx="3"/>
            <a:endCxn id="29" idx="1"/>
          </p:cNvCxnSpPr>
          <p:nvPr/>
        </p:nvCxnSpPr>
        <p:spPr>
          <a:xfrm>
            <a:off x="4004494" y="2646046"/>
            <a:ext cx="281534" cy="1799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C01617-F00C-48B4-A0AE-6EDE9AC603F0}"/>
              </a:ext>
            </a:extLst>
          </p:cNvPr>
          <p:cNvCxnSpPr>
            <a:stCxn id="15" idx="3"/>
            <a:endCxn id="29" idx="3"/>
          </p:cNvCxnSpPr>
          <p:nvPr/>
        </p:nvCxnSpPr>
        <p:spPr>
          <a:xfrm flipV="1">
            <a:off x="4008530" y="2997327"/>
            <a:ext cx="277498" cy="18222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BACA24B-629D-41D2-9C48-0ADE669C08AD}"/>
              </a:ext>
            </a:extLst>
          </p:cNvPr>
          <p:cNvCxnSpPr>
            <a:stCxn id="16" idx="3"/>
            <a:endCxn id="30" idx="1"/>
          </p:cNvCxnSpPr>
          <p:nvPr/>
        </p:nvCxnSpPr>
        <p:spPr>
          <a:xfrm>
            <a:off x="4004494" y="3705826"/>
            <a:ext cx="285383" cy="19637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E16185D-5FCB-408D-B4AE-AAEC06795C57}"/>
              </a:ext>
            </a:extLst>
          </p:cNvPr>
          <p:cNvCxnSpPr>
            <a:stCxn id="17" idx="3"/>
            <a:endCxn id="30" idx="3"/>
          </p:cNvCxnSpPr>
          <p:nvPr/>
        </p:nvCxnSpPr>
        <p:spPr>
          <a:xfrm flipV="1">
            <a:off x="3995936" y="4073538"/>
            <a:ext cx="293941" cy="16568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F66386B6-9904-484F-B170-B2B74ECB87B5}"/>
              </a:ext>
            </a:extLst>
          </p:cNvPr>
          <p:cNvCxnSpPr>
            <a:stCxn id="18" idx="6"/>
            <a:endCxn id="31" idx="1"/>
          </p:cNvCxnSpPr>
          <p:nvPr/>
        </p:nvCxnSpPr>
        <p:spPr>
          <a:xfrm>
            <a:off x="4457368" y="794410"/>
            <a:ext cx="483872" cy="42386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2B2A3559-AED8-43AF-8DE2-CA07A33D128A}"/>
              </a:ext>
            </a:extLst>
          </p:cNvPr>
          <p:cNvCxnSpPr>
            <a:stCxn id="24" idx="6"/>
            <a:endCxn id="31" idx="3"/>
          </p:cNvCxnSpPr>
          <p:nvPr/>
        </p:nvCxnSpPr>
        <p:spPr>
          <a:xfrm flipV="1">
            <a:off x="4492854" y="1389617"/>
            <a:ext cx="448386" cy="42386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8238A0AB-2723-4F99-9510-0BD470450D0E}"/>
              </a:ext>
            </a:extLst>
          </p:cNvPr>
          <p:cNvCxnSpPr>
            <a:stCxn id="29" idx="6"/>
            <a:endCxn id="32" idx="1"/>
          </p:cNvCxnSpPr>
          <p:nvPr/>
        </p:nvCxnSpPr>
        <p:spPr>
          <a:xfrm>
            <a:off x="4492854" y="2911657"/>
            <a:ext cx="473190" cy="43259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FA5AAA3-7BD4-4F8A-87D5-C49322E8872E}"/>
              </a:ext>
            </a:extLst>
          </p:cNvPr>
          <p:cNvCxnSpPr>
            <a:stCxn id="30" idx="6"/>
            <a:endCxn id="32" idx="3"/>
          </p:cNvCxnSpPr>
          <p:nvPr/>
        </p:nvCxnSpPr>
        <p:spPr>
          <a:xfrm flipV="1">
            <a:off x="4496703" y="3515590"/>
            <a:ext cx="469341" cy="4722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264E8BE-E5CB-45F3-873D-AC2F9E195128}"/>
              </a:ext>
            </a:extLst>
          </p:cNvPr>
          <p:cNvCxnSpPr>
            <a:stCxn id="31" idx="6"/>
            <a:endCxn id="33" idx="1"/>
          </p:cNvCxnSpPr>
          <p:nvPr/>
        </p:nvCxnSpPr>
        <p:spPr>
          <a:xfrm>
            <a:off x="5148066" y="1303947"/>
            <a:ext cx="707249" cy="9407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E82C92C7-9FB4-473B-84CD-1EF2AB488651}"/>
              </a:ext>
            </a:extLst>
          </p:cNvPr>
          <p:cNvCxnSpPr>
            <a:stCxn id="32" idx="6"/>
            <a:endCxn id="33" idx="3"/>
          </p:cNvCxnSpPr>
          <p:nvPr/>
        </p:nvCxnSpPr>
        <p:spPr>
          <a:xfrm flipV="1">
            <a:off x="5172870" y="2416064"/>
            <a:ext cx="682445" cy="10138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691E351F-E0AE-4C78-A5A1-8CE3C6B53100}"/>
              </a:ext>
            </a:extLst>
          </p:cNvPr>
          <p:cNvSpPr/>
          <p:nvPr/>
        </p:nvSpPr>
        <p:spPr>
          <a:xfrm>
            <a:off x="3347864" y="28235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1F8CA32-5A53-422C-A796-FF7039776550}"/>
              </a:ext>
            </a:extLst>
          </p:cNvPr>
          <p:cNvSpPr txBox="1"/>
          <p:nvPr/>
        </p:nvSpPr>
        <p:spPr>
          <a:xfrm>
            <a:off x="4118268" y="23401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p1</a:t>
            </a:r>
            <a:endParaRPr lang="en-ID" dirty="0"/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3F5DD6C3-A3B3-49FD-97E1-AEAAFE716C1D}"/>
              </a:ext>
            </a:extLst>
          </p:cNvPr>
          <p:cNvSpPr/>
          <p:nvPr/>
        </p:nvSpPr>
        <p:spPr>
          <a:xfrm>
            <a:off x="3347864" y="134253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7AE96B72-B9EB-419C-8900-5BE82758FDE9}"/>
              </a:ext>
            </a:extLst>
          </p:cNvPr>
          <p:cNvSpPr txBox="1"/>
          <p:nvPr/>
        </p:nvSpPr>
        <p:spPr>
          <a:xfrm>
            <a:off x="4118268" y="129419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p2</a:t>
            </a:r>
            <a:endParaRPr lang="en-ID" dirty="0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AE7ABB5-D6A7-40A3-B1C5-7F1E418C345E}"/>
              </a:ext>
            </a:extLst>
          </p:cNvPr>
          <p:cNvSpPr/>
          <p:nvPr/>
        </p:nvSpPr>
        <p:spPr>
          <a:xfrm>
            <a:off x="3344901" y="2396797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ADE1DA9-A08D-4FB5-B3CA-F66C94F3DE7B}"/>
              </a:ext>
            </a:extLst>
          </p:cNvPr>
          <p:cNvSpPr txBox="1"/>
          <p:nvPr/>
        </p:nvSpPr>
        <p:spPr>
          <a:xfrm>
            <a:off x="4115305" y="2348459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p3</a:t>
            </a:r>
            <a:endParaRPr lang="en-ID" dirty="0"/>
          </a:p>
        </p:txBody>
      </p:sp>
      <p:sp>
        <p:nvSpPr>
          <p:cNvPr id="74" name="Rectangle: Rounded Corners 73">
            <a:extLst>
              <a:ext uri="{FF2B5EF4-FFF2-40B4-BE49-F238E27FC236}">
                <a16:creationId xmlns:a16="http://schemas.microsoft.com/office/drawing/2014/main" id="{44745C58-3D7B-428A-9CB1-E406E1F088B2}"/>
              </a:ext>
            </a:extLst>
          </p:cNvPr>
          <p:cNvSpPr/>
          <p:nvPr/>
        </p:nvSpPr>
        <p:spPr>
          <a:xfrm>
            <a:off x="3344901" y="3456541"/>
            <a:ext cx="1287588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46055A-4640-4195-9DC4-797FB3019C3E}"/>
              </a:ext>
            </a:extLst>
          </p:cNvPr>
          <p:cNvSpPr txBox="1"/>
          <p:nvPr/>
        </p:nvSpPr>
        <p:spPr>
          <a:xfrm>
            <a:off x="4115305" y="3408203"/>
            <a:ext cx="4713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p4</a:t>
            </a:r>
            <a:endParaRPr lang="en-ID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7884076-7443-49EE-A6B9-16C92992D2BF}"/>
              </a:ext>
            </a:extLst>
          </p:cNvPr>
          <p:cNvCxnSpPr>
            <a:cxnSpLocks/>
          </p:cNvCxnSpPr>
          <p:nvPr/>
        </p:nvCxnSpPr>
        <p:spPr>
          <a:xfrm>
            <a:off x="4716016" y="282351"/>
            <a:ext cx="0" cy="4305623"/>
          </a:xfrm>
          <a:prstGeom prst="line">
            <a:avLst/>
          </a:prstGeom>
          <a:ln w="15875"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DD57E5FA-3AEA-43D5-844F-E3D2F4912A41}"/>
              </a:ext>
            </a:extLst>
          </p:cNvPr>
          <p:cNvSpPr/>
          <p:nvPr/>
        </p:nvSpPr>
        <p:spPr>
          <a:xfrm>
            <a:off x="4808112" y="847192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85EFE6C2-6D64-4092-BD7F-65200B6F3688}"/>
              </a:ext>
            </a:extLst>
          </p:cNvPr>
          <p:cNvSpPr txBox="1"/>
          <p:nvPr/>
        </p:nvSpPr>
        <p:spPr>
          <a:xfrm>
            <a:off x="5051714" y="821677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p5</a:t>
            </a:r>
            <a:endParaRPr lang="en-ID" dirty="0"/>
          </a:p>
        </p:txBody>
      </p:sp>
      <p:sp>
        <p:nvSpPr>
          <p:cNvPr id="78" name="Rectangle: Rounded Corners 77">
            <a:extLst>
              <a:ext uri="{FF2B5EF4-FFF2-40B4-BE49-F238E27FC236}">
                <a16:creationId xmlns:a16="http://schemas.microsoft.com/office/drawing/2014/main" id="{A872B70C-7048-4CE9-96FD-DDA080D5587B}"/>
              </a:ext>
            </a:extLst>
          </p:cNvPr>
          <p:cNvSpPr/>
          <p:nvPr/>
        </p:nvSpPr>
        <p:spPr>
          <a:xfrm>
            <a:off x="4808112" y="2797966"/>
            <a:ext cx="661892" cy="1021596"/>
          </a:xfrm>
          <a:prstGeom prst="roundRect">
            <a:avLst/>
          </a:prstGeom>
          <a:solidFill>
            <a:schemeClr val="bg1">
              <a:alpha val="0"/>
            </a:schemeClr>
          </a:solidFill>
          <a:ln>
            <a:solidFill>
              <a:srgbClr val="360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55F03AC7-F6D5-40BB-A945-DFE08D6214B2}"/>
              </a:ext>
            </a:extLst>
          </p:cNvPr>
          <p:cNvSpPr txBox="1"/>
          <p:nvPr/>
        </p:nvSpPr>
        <p:spPr>
          <a:xfrm>
            <a:off x="5064537" y="3450563"/>
            <a:ext cx="4640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p6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62667641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range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B7405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F67310"/>
      </a:accent6>
      <a:hlink>
        <a:srgbClr val="2998E3"/>
      </a:hlink>
      <a:folHlink>
        <a:srgbClr val="7F723D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5152</TotalTime>
  <Words>650</Words>
  <Application>Microsoft Office PowerPoint</Application>
  <PresentationFormat>On-screen Show (16:9)</PresentationFormat>
  <Paragraphs>191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3" baseType="lpstr">
      <vt:lpstr>Arial</vt:lpstr>
      <vt:lpstr>Calibri</vt:lpstr>
      <vt:lpstr>Caviar Dreams</vt:lpstr>
      <vt:lpstr>Consolas</vt:lpstr>
      <vt:lpstr>Lato</vt:lpstr>
      <vt:lpstr>Opensans</vt:lpstr>
      <vt:lpstr>Quicksand</vt:lpstr>
      <vt:lpstr>urw-din</vt:lpstr>
      <vt:lpstr>Office Theme</vt:lpstr>
      <vt:lpstr>PEMROSESAN PARALEL</vt:lpstr>
      <vt:lpstr>PowerPoint Presentation</vt:lpstr>
      <vt:lpstr>Multiprocessing</vt:lpstr>
      <vt:lpstr>CPU-Bound Process</vt:lpstr>
      <vt:lpstr>Example</vt:lpstr>
      <vt:lpstr>Example</vt:lpstr>
      <vt:lpstr>Example</vt:lpstr>
      <vt:lpstr>Example</vt:lpstr>
      <vt:lpstr>Example</vt:lpstr>
      <vt:lpstr>Example</vt:lpstr>
      <vt:lpstr>Example</vt:lpstr>
      <vt:lpstr>Data Communication Between Process</vt:lpstr>
      <vt:lpstr>Data Communication Between Process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cyber</dc:creator>
  <cp:lastModifiedBy>Agung Setiabudi</cp:lastModifiedBy>
  <cp:revision>1784</cp:revision>
  <dcterms:created xsi:type="dcterms:W3CDTF">2014-04-20T00:43:18Z</dcterms:created>
  <dcterms:modified xsi:type="dcterms:W3CDTF">2022-04-04T05:29:39Z</dcterms:modified>
</cp:coreProperties>
</file>