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56" r:id="rId4"/>
    <p:sldId id="257" r:id="rId5"/>
    <p:sldId id="261" r:id="rId6"/>
    <p:sldId id="260"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388FAE-F263-E588-E3C8-2486C9F5CA1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MA"/>
          </a:p>
        </p:txBody>
      </p:sp>
      <p:sp>
        <p:nvSpPr>
          <p:cNvPr id="3" name="Sous-titre 2">
            <a:extLst>
              <a:ext uri="{FF2B5EF4-FFF2-40B4-BE49-F238E27FC236}">
                <a16:creationId xmlns:a16="http://schemas.microsoft.com/office/drawing/2014/main" id="{3C419075-1340-E4ED-317A-01FB8DD82B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MA"/>
          </a:p>
        </p:txBody>
      </p:sp>
      <p:sp>
        <p:nvSpPr>
          <p:cNvPr id="4" name="Espace réservé de la date 3">
            <a:extLst>
              <a:ext uri="{FF2B5EF4-FFF2-40B4-BE49-F238E27FC236}">
                <a16:creationId xmlns:a16="http://schemas.microsoft.com/office/drawing/2014/main" id="{F9255E78-25B6-B778-9CF8-CED2042426E6}"/>
              </a:ext>
            </a:extLst>
          </p:cNvPr>
          <p:cNvSpPr>
            <a:spLocks noGrp="1"/>
          </p:cNvSpPr>
          <p:nvPr>
            <p:ph type="dt" sz="half" idx="10"/>
          </p:nvPr>
        </p:nvSpPr>
        <p:spPr/>
        <p:txBody>
          <a:bodyPr/>
          <a:lstStyle/>
          <a:p>
            <a:fld id="{CF2F7C8A-F9A2-4CCD-A4EF-BBBFB3F42662}" type="datetimeFigureOut">
              <a:rPr lang="fr-MA" smtClean="0"/>
              <a:t>06/09/2022</a:t>
            </a:fld>
            <a:endParaRPr lang="fr-MA"/>
          </a:p>
        </p:txBody>
      </p:sp>
      <p:sp>
        <p:nvSpPr>
          <p:cNvPr id="5" name="Espace réservé du pied de page 4">
            <a:extLst>
              <a:ext uri="{FF2B5EF4-FFF2-40B4-BE49-F238E27FC236}">
                <a16:creationId xmlns:a16="http://schemas.microsoft.com/office/drawing/2014/main" id="{8E123AF7-D2C8-EB6F-19D1-5C6B2708BEB6}"/>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A61C3156-A6FC-95ED-A2F3-969B5FD7B98F}"/>
              </a:ext>
            </a:extLst>
          </p:cNvPr>
          <p:cNvSpPr>
            <a:spLocks noGrp="1"/>
          </p:cNvSpPr>
          <p:nvPr>
            <p:ph type="sldNum" sz="quarter" idx="12"/>
          </p:nvPr>
        </p:nvSpPr>
        <p:spPr/>
        <p:txBody>
          <a:bodyPr/>
          <a:lstStyle/>
          <a:p>
            <a:fld id="{57EB84BF-3FE4-44FF-820A-EC35FBC52EFE}" type="slidenum">
              <a:rPr lang="fr-MA" smtClean="0"/>
              <a:t>‹N°›</a:t>
            </a:fld>
            <a:endParaRPr lang="fr-MA"/>
          </a:p>
        </p:txBody>
      </p:sp>
    </p:spTree>
    <p:extLst>
      <p:ext uri="{BB962C8B-B14F-4D97-AF65-F5344CB8AC3E}">
        <p14:creationId xmlns:p14="http://schemas.microsoft.com/office/powerpoint/2010/main" val="1552800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10CD59-5778-F109-2B38-459FFD4F3429}"/>
              </a:ext>
            </a:extLst>
          </p:cNvPr>
          <p:cNvSpPr>
            <a:spLocks noGrp="1"/>
          </p:cNvSpPr>
          <p:nvPr>
            <p:ph type="title"/>
          </p:nvPr>
        </p:nvSpPr>
        <p:spPr/>
        <p:txBody>
          <a:bodyPr/>
          <a:lstStyle/>
          <a:p>
            <a:r>
              <a:rPr lang="fr-FR"/>
              <a:t>Modifiez le style du titre</a:t>
            </a:r>
            <a:endParaRPr lang="fr-MA"/>
          </a:p>
        </p:txBody>
      </p:sp>
      <p:sp>
        <p:nvSpPr>
          <p:cNvPr id="3" name="Espace réservé du texte vertical 2">
            <a:extLst>
              <a:ext uri="{FF2B5EF4-FFF2-40B4-BE49-F238E27FC236}">
                <a16:creationId xmlns:a16="http://schemas.microsoft.com/office/drawing/2014/main" id="{9DE4CE64-5031-B7A7-5AC3-567915728A2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AE83F187-6EF4-0F62-7845-1D78D50F670D}"/>
              </a:ext>
            </a:extLst>
          </p:cNvPr>
          <p:cNvSpPr>
            <a:spLocks noGrp="1"/>
          </p:cNvSpPr>
          <p:nvPr>
            <p:ph type="dt" sz="half" idx="10"/>
          </p:nvPr>
        </p:nvSpPr>
        <p:spPr/>
        <p:txBody>
          <a:bodyPr/>
          <a:lstStyle/>
          <a:p>
            <a:fld id="{CF2F7C8A-F9A2-4CCD-A4EF-BBBFB3F42662}" type="datetimeFigureOut">
              <a:rPr lang="fr-MA" smtClean="0"/>
              <a:t>06/09/2022</a:t>
            </a:fld>
            <a:endParaRPr lang="fr-MA"/>
          </a:p>
        </p:txBody>
      </p:sp>
      <p:sp>
        <p:nvSpPr>
          <p:cNvPr id="5" name="Espace réservé du pied de page 4">
            <a:extLst>
              <a:ext uri="{FF2B5EF4-FFF2-40B4-BE49-F238E27FC236}">
                <a16:creationId xmlns:a16="http://schemas.microsoft.com/office/drawing/2014/main" id="{0EBBD722-A24B-B633-3725-C551EE07A294}"/>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89F95E73-1A6A-CCAD-CE87-F3D2BE9486A0}"/>
              </a:ext>
            </a:extLst>
          </p:cNvPr>
          <p:cNvSpPr>
            <a:spLocks noGrp="1"/>
          </p:cNvSpPr>
          <p:nvPr>
            <p:ph type="sldNum" sz="quarter" idx="12"/>
          </p:nvPr>
        </p:nvSpPr>
        <p:spPr/>
        <p:txBody>
          <a:bodyPr/>
          <a:lstStyle/>
          <a:p>
            <a:fld id="{57EB84BF-3FE4-44FF-820A-EC35FBC52EFE}" type="slidenum">
              <a:rPr lang="fr-MA" smtClean="0"/>
              <a:t>‹N°›</a:t>
            </a:fld>
            <a:endParaRPr lang="fr-MA"/>
          </a:p>
        </p:txBody>
      </p:sp>
    </p:spTree>
    <p:extLst>
      <p:ext uri="{BB962C8B-B14F-4D97-AF65-F5344CB8AC3E}">
        <p14:creationId xmlns:p14="http://schemas.microsoft.com/office/powerpoint/2010/main" val="2074702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C820EF2-5F86-455F-B75E-C5524EA246F4}"/>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MA"/>
          </a:p>
        </p:txBody>
      </p:sp>
      <p:sp>
        <p:nvSpPr>
          <p:cNvPr id="3" name="Espace réservé du texte vertical 2">
            <a:extLst>
              <a:ext uri="{FF2B5EF4-FFF2-40B4-BE49-F238E27FC236}">
                <a16:creationId xmlns:a16="http://schemas.microsoft.com/office/drawing/2014/main" id="{E4EAA324-372F-806B-A425-B6F9BEE6DEC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D4E50ECA-2B88-B8F5-0FE4-3E9903B30860}"/>
              </a:ext>
            </a:extLst>
          </p:cNvPr>
          <p:cNvSpPr>
            <a:spLocks noGrp="1"/>
          </p:cNvSpPr>
          <p:nvPr>
            <p:ph type="dt" sz="half" idx="10"/>
          </p:nvPr>
        </p:nvSpPr>
        <p:spPr/>
        <p:txBody>
          <a:bodyPr/>
          <a:lstStyle/>
          <a:p>
            <a:fld id="{CF2F7C8A-F9A2-4CCD-A4EF-BBBFB3F42662}" type="datetimeFigureOut">
              <a:rPr lang="fr-MA" smtClean="0"/>
              <a:t>06/09/2022</a:t>
            </a:fld>
            <a:endParaRPr lang="fr-MA"/>
          </a:p>
        </p:txBody>
      </p:sp>
      <p:sp>
        <p:nvSpPr>
          <p:cNvPr id="5" name="Espace réservé du pied de page 4">
            <a:extLst>
              <a:ext uri="{FF2B5EF4-FFF2-40B4-BE49-F238E27FC236}">
                <a16:creationId xmlns:a16="http://schemas.microsoft.com/office/drawing/2014/main" id="{4367DE90-D1C8-CA3F-6B15-0BEADABFDC3E}"/>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55C80349-7548-B972-37B2-3D36E85C601C}"/>
              </a:ext>
            </a:extLst>
          </p:cNvPr>
          <p:cNvSpPr>
            <a:spLocks noGrp="1"/>
          </p:cNvSpPr>
          <p:nvPr>
            <p:ph type="sldNum" sz="quarter" idx="12"/>
          </p:nvPr>
        </p:nvSpPr>
        <p:spPr/>
        <p:txBody>
          <a:bodyPr/>
          <a:lstStyle/>
          <a:p>
            <a:fld id="{57EB84BF-3FE4-44FF-820A-EC35FBC52EFE}" type="slidenum">
              <a:rPr lang="fr-MA" smtClean="0"/>
              <a:t>‹N°›</a:t>
            </a:fld>
            <a:endParaRPr lang="fr-MA"/>
          </a:p>
        </p:txBody>
      </p:sp>
    </p:spTree>
    <p:extLst>
      <p:ext uri="{BB962C8B-B14F-4D97-AF65-F5344CB8AC3E}">
        <p14:creationId xmlns:p14="http://schemas.microsoft.com/office/powerpoint/2010/main" val="2164399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7233C9-F8ED-9815-A10A-00CFC2720251}"/>
              </a:ext>
            </a:extLst>
          </p:cNvPr>
          <p:cNvSpPr>
            <a:spLocks noGrp="1"/>
          </p:cNvSpPr>
          <p:nvPr>
            <p:ph type="title"/>
          </p:nvPr>
        </p:nvSpPr>
        <p:spPr/>
        <p:txBody>
          <a:bodyPr/>
          <a:lstStyle/>
          <a:p>
            <a:r>
              <a:rPr lang="fr-FR"/>
              <a:t>Modifiez le style du titre</a:t>
            </a:r>
            <a:endParaRPr lang="fr-MA"/>
          </a:p>
        </p:txBody>
      </p:sp>
      <p:sp>
        <p:nvSpPr>
          <p:cNvPr id="3" name="Espace réservé du contenu 2">
            <a:extLst>
              <a:ext uri="{FF2B5EF4-FFF2-40B4-BE49-F238E27FC236}">
                <a16:creationId xmlns:a16="http://schemas.microsoft.com/office/drawing/2014/main" id="{EA198221-30BD-85A7-A902-A69ECD2ECC9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D4B2DE9F-51C9-481C-120B-24743F53FFC8}"/>
              </a:ext>
            </a:extLst>
          </p:cNvPr>
          <p:cNvSpPr>
            <a:spLocks noGrp="1"/>
          </p:cNvSpPr>
          <p:nvPr>
            <p:ph type="dt" sz="half" idx="10"/>
          </p:nvPr>
        </p:nvSpPr>
        <p:spPr/>
        <p:txBody>
          <a:bodyPr/>
          <a:lstStyle/>
          <a:p>
            <a:fld id="{CF2F7C8A-F9A2-4CCD-A4EF-BBBFB3F42662}" type="datetimeFigureOut">
              <a:rPr lang="fr-MA" smtClean="0"/>
              <a:t>06/09/2022</a:t>
            </a:fld>
            <a:endParaRPr lang="fr-MA"/>
          </a:p>
        </p:txBody>
      </p:sp>
      <p:sp>
        <p:nvSpPr>
          <p:cNvPr id="5" name="Espace réservé du pied de page 4">
            <a:extLst>
              <a:ext uri="{FF2B5EF4-FFF2-40B4-BE49-F238E27FC236}">
                <a16:creationId xmlns:a16="http://schemas.microsoft.com/office/drawing/2014/main" id="{FC5C0833-2C20-D202-B69F-054183BCE225}"/>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134C003B-6B01-A3C4-B849-BB14D23105CD}"/>
              </a:ext>
            </a:extLst>
          </p:cNvPr>
          <p:cNvSpPr>
            <a:spLocks noGrp="1"/>
          </p:cNvSpPr>
          <p:nvPr>
            <p:ph type="sldNum" sz="quarter" idx="12"/>
          </p:nvPr>
        </p:nvSpPr>
        <p:spPr/>
        <p:txBody>
          <a:bodyPr/>
          <a:lstStyle/>
          <a:p>
            <a:fld id="{57EB84BF-3FE4-44FF-820A-EC35FBC52EFE}" type="slidenum">
              <a:rPr lang="fr-MA" smtClean="0"/>
              <a:t>‹N°›</a:t>
            </a:fld>
            <a:endParaRPr lang="fr-MA"/>
          </a:p>
        </p:txBody>
      </p:sp>
    </p:spTree>
    <p:extLst>
      <p:ext uri="{BB962C8B-B14F-4D97-AF65-F5344CB8AC3E}">
        <p14:creationId xmlns:p14="http://schemas.microsoft.com/office/powerpoint/2010/main" val="464707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40C618-1450-CBD2-841C-62E32C3385F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MA"/>
          </a:p>
        </p:txBody>
      </p:sp>
      <p:sp>
        <p:nvSpPr>
          <p:cNvPr id="3" name="Espace réservé du texte 2">
            <a:extLst>
              <a:ext uri="{FF2B5EF4-FFF2-40B4-BE49-F238E27FC236}">
                <a16:creationId xmlns:a16="http://schemas.microsoft.com/office/drawing/2014/main" id="{11A0532B-45E6-CF23-6B82-D533B351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E50FDF8-2C67-D74B-70F6-6948D382A4F5}"/>
              </a:ext>
            </a:extLst>
          </p:cNvPr>
          <p:cNvSpPr>
            <a:spLocks noGrp="1"/>
          </p:cNvSpPr>
          <p:nvPr>
            <p:ph type="dt" sz="half" idx="10"/>
          </p:nvPr>
        </p:nvSpPr>
        <p:spPr/>
        <p:txBody>
          <a:bodyPr/>
          <a:lstStyle/>
          <a:p>
            <a:fld id="{CF2F7C8A-F9A2-4CCD-A4EF-BBBFB3F42662}" type="datetimeFigureOut">
              <a:rPr lang="fr-MA" smtClean="0"/>
              <a:t>06/09/2022</a:t>
            </a:fld>
            <a:endParaRPr lang="fr-MA"/>
          </a:p>
        </p:txBody>
      </p:sp>
      <p:sp>
        <p:nvSpPr>
          <p:cNvPr id="5" name="Espace réservé du pied de page 4">
            <a:extLst>
              <a:ext uri="{FF2B5EF4-FFF2-40B4-BE49-F238E27FC236}">
                <a16:creationId xmlns:a16="http://schemas.microsoft.com/office/drawing/2014/main" id="{8EFD1BC5-649C-FDE7-5372-96206D3B130D}"/>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100FE6D6-4A96-AFFB-FBE7-814F358819D7}"/>
              </a:ext>
            </a:extLst>
          </p:cNvPr>
          <p:cNvSpPr>
            <a:spLocks noGrp="1"/>
          </p:cNvSpPr>
          <p:nvPr>
            <p:ph type="sldNum" sz="quarter" idx="12"/>
          </p:nvPr>
        </p:nvSpPr>
        <p:spPr/>
        <p:txBody>
          <a:bodyPr/>
          <a:lstStyle/>
          <a:p>
            <a:fld id="{57EB84BF-3FE4-44FF-820A-EC35FBC52EFE}" type="slidenum">
              <a:rPr lang="fr-MA" smtClean="0"/>
              <a:t>‹N°›</a:t>
            </a:fld>
            <a:endParaRPr lang="fr-MA"/>
          </a:p>
        </p:txBody>
      </p:sp>
    </p:spTree>
    <p:extLst>
      <p:ext uri="{BB962C8B-B14F-4D97-AF65-F5344CB8AC3E}">
        <p14:creationId xmlns:p14="http://schemas.microsoft.com/office/powerpoint/2010/main" val="1867226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31E87A-B03B-D1F3-13EE-1D900A3FCACB}"/>
              </a:ext>
            </a:extLst>
          </p:cNvPr>
          <p:cNvSpPr>
            <a:spLocks noGrp="1"/>
          </p:cNvSpPr>
          <p:nvPr>
            <p:ph type="title"/>
          </p:nvPr>
        </p:nvSpPr>
        <p:spPr/>
        <p:txBody>
          <a:bodyPr/>
          <a:lstStyle/>
          <a:p>
            <a:r>
              <a:rPr lang="fr-FR"/>
              <a:t>Modifiez le style du titre</a:t>
            </a:r>
            <a:endParaRPr lang="fr-MA"/>
          </a:p>
        </p:txBody>
      </p:sp>
      <p:sp>
        <p:nvSpPr>
          <p:cNvPr id="3" name="Espace réservé du contenu 2">
            <a:extLst>
              <a:ext uri="{FF2B5EF4-FFF2-40B4-BE49-F238E27FC236}">
                <a16:creationId xmlns:a16="http://schemas.microsoft.com/office/drawing/2014/main" id="{39586E74-75F7-EB31-A43D-9B7BE05770B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u contenu 3">
            <a:extLst>
              <a:ext uri="{FF2B5EF4-FFF2-40B4-BE49-F238E27FC236}">
                <a16:creationId xmlns:a16="http://schemas.microsoft.com/office/drawing/2014/main" id="{5BC52974-D960-1913-C05A-43839C37DFC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5" name="Espace réservé de la date 4">
            <a:extLst>
              <a:ext uri="{FF2B5EF4-FFF2-40B4-BE49-F238E27FC236}">
                <a16:creationId xmlns:a16="http://schemas.microsoft.com/office/drawing/2014/main" id="{49D30EB3-46EE-53DB-4EA8-539A300E7C9F}"/>
              </a:ext>
            </a:extLst>
          </p:cNvPr>
          <p:cNvSpPr>
            <a:spLocks noGrp="1"/>
          </p:cNvSpPr>
          <p:nvPr>
            <p:ph type="dt" sz="half" idx="10"/>
          </p:nvPr>
        </p:nvSpPr>
        <p:spPr/>
        <p:txBody>
          <a:bodyPr/>
          <a:lstStyle/>
          <a:p>
            <a:fld id="{CF2F7C8A-F9A2-4CCD-A4EF-BBBFB3F42662}" type="datetimeFigureOut">
              <a:rPr lang="fr-MA" smtClean="0"/>
              <a:t>06/09/2022</a:t>
            </a:fld>
            <a:endParaRPr lang="fr-MA"/>
          </a:p>
        </p:txBody>
      </p:sp>
      <p:sp>
        <p:nvSpPr>
          <p:cNvPr id="6" name="Espace réservé du pied de page 5">
            <a:extLst>
              <a:ext uri="{FF2B5EF4-FFF2-40B4-BE49-F238E27FC236}">
                <a16:creationId xmlns:a16="http://schemas.microsoft.com/office/drawing/2014/main" id="{10B4D033-21D1-EE47-0B0E-9FA76557FE96}"/>
              </a:ext>
            </a:extLst>
          </p:cNvPr>
          <p:cNvSpPr>
            <a:spLocks noGrp="1"/>
          </p:cNvSpPr>
          <p:nvPr>
            <p:ph type="ftr" sz="quarter" idx="11"/>
          </p:nvPr>
        </p:nvSpPr>
        <p:spPr/>
        <p:txBody>
          <a:bodyPr/>
          <a:lstStyle/>
          <a:p>
            <a:endParaRPr lang="fr-MA"/>
          </a:p>
        </p:txBody>
      </p:sp>
      <p:sp>
        <p:nvSpPr>
          <p:cNvPr id="7" name="Espace réservé du numéro de diapositive 6">
            <a:extLst>
              <a:ext uri="{FF2B5EF4-FFF2-40B4-BE49-F238E27FC236}">
                <a16:creationId xmlns:a16="http://schemas.microsoft.com/office/drawing/2014/main" id="{DED565A3-543A-562A-C32D-B5A755491775}"/>
              </a:ext>
            </a:extLst>
          </p:cNvPr>
          <p:cNvSpPr>
            <a:spLocks noGrp="1"/>
          </p:cNvSpPr>
          <p:nvPr>
            <p:ph type="sldNum" sz="quarter" idx="12"/>
          </p:nvPr>
        </p:nvSpPr>
        <p:spPr/>
        <p:txBody>
          <a:bodyPr/>
          <a:lstStyle/>
          <a:p>
            <a:fld id="{57EB84BF-3FE4-44FF-820A-EC35FBC52EFE}" type="slidenum">
              <a:rPr lang="fr-MA" smtClean="0"/>
              <a:t>‹N°›</a:t>
            </a:fld>
            <a:endParaRPr lang="fr-MA"/>
          </a:p>
        </p:txBody>
      </p:sp>
    </p:spTree>
    <p:extLst>
      <p:ext uri="{BB962C8B-B14F-4D97-AF65-F5344CB8AC3E}">
        <p14:creationId xmlns:p14="http://schemas.microsoft.com/office/powerpoint/2010/main" val="168729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398D0B-A5F2-C741-7149-1EAF4BAA1688}"/>
              </a:ext>
            </a:extLst>
          </p:cNvPr>
          <p:cNvSpPr>
            <a:spLocks noGrp="1"/>
          </p:cNvSpPr>
          <p:nvPr>
            <p:ph type="title"/>
          </p:nvPr>
        </p:nvSpPr>
        <p:spPr>
          <a:xfrm>
            <a:off x="839788" y="365125"/>
            <a:ext cx="10515600" cy="1325563"/>
          </a:xfrm>
        </p:spPr>
        <p:txBody>
          <a:bodyPr/>
          <a:lstStyle/>
          <a:p>
            <a:r>
              <a:rPr lang="fr-FR"/>
              <a:t>Modifiez le style du titre</a:t>
            </a:r>
            <a:endParaRPr lang="fr-MA"/>
          </a:p>
        </p:txBody>
      </p:sp>
      <p:sp>
        <p:nvSpPr>
          <p:cNvPr id="3" name="Espace réservé du texte 2">
            <a:extLst>
              <a:ext uri="{FF2B5EF4-FFF2-40B4-BE49-F238E27FC236}">
                <a16:creationId xmlns:a16="http://schemas.microsoft.com/office/drawing/2014/main" id="{C7913897-3FC9-3A69-AD98-48CE95BC28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7D60EE0-E432-7324-61E4-5ABD2A37282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5" name="Espace réservé du texte 4">
            <a:extLst>
              <a:ext uri="{FF2B5EF4-FFF2-40B4-BE49-F238E27FC236}">
                <a16:creationId xmlns:a16="http://schemas.microsoft.com/office/drawing/2014/main" id="{1305906C-5EEB-D920-BB63-9BED686851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34A094F-D6D7-F44A-CDC0-A58E9EB5402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7" name="Espace réservé de la date 6">
            <a:extLst>
              <a:ext uri="{FF2B5EF4-FFF2-40B4-BE49-F238E27FC236}">
                <a16:creationId xmlns:a16="http://schemas.microsoft.com/office/drawing/2014/main" id="{03FA77D4-C2D3-D3FD-A050-597498230D09}"/>
              </a:ext>
            </a:extLst>
          </p:cNvPr>
          <p:cNvSpPr>
            <a:spLocks noGrp="1"/>
          </p:cNvSpPr>
          <p:nvPr>
            <p:ph type="dt" sz="half" idx="10"/>
          </p:nvPr>
        </p:nvSpPr>
        <p:spPr/>
        <p:txBody>
          <a:bodyPr/>
          <a:lstStyle/>
          <a:p>
            <a:fld id="{CF2F7C8A-F9A2-4CCD-A4EF-BBBFB3F42662}" type="datetimeFigureOut">
              <a:rPr lang="fr-MA" smtClean="0"/>
              <a:t>06/09/2022</a:t>
            </a:fld>
            <a:endParaRPr lang="fr-MA"/>
          </a:p>
        </p:txBody>
      </p:sp>
      <p:sp>
        <p:nvSpPr>
          <p:cNvPr id="8" name="Espace réservé du pied de page 7">
            <a:extLst>
              <a:ext uri="{FF2B5EF4-FFF2-40B4-BE49-F238E27FC236}">
                <a16:creationId xmlns:a16="http://schemas.microsoft.com/office/drawing/2014/main" id="{5C8918C9-0E4B-5EA4-D677-6EE54AA2F598}"/>
              </a:ext>
            </a:extLst>
          </p:cNvPr>
          <p:cNvSpPr>
            <a:spLocks noGrp="1"/>
          </p:cNvSpPr>
          <p:nvPr>
            <p:ph type="ftr" sz="quarter" idx="11"/>
          </p:nvPr>
        </p:nvSpPr>
        <p:spPr/>
        <p:txBody>
          <a:bodyPr/>
          <a:lstStyle/>
          <a:p>
            <a:endParaRPr lang="fr-MA"/>
          </a:p>
        </p:txBody>
      </p:sp>
      <p:sp>
        <p:nvSpPr>
          <p:cNvPr id="9" name="Espace réservé du numéro de diapositive 8">
            <a:extLst>
              <a:ext uri="{FF2B5EF4-FFF2-40B4-BE49-F238E27FC236}">
                <a16:creationId xmlns:a16="http://schemas.microsoft.com/office/drawing/2014/main" id="{6E540CB4-75FA-A95E-3263-36E70CDF78BA}"/>
              </a:ext>
            </a:extLst>
          </p:cNvPr>
          <p:cNvSpPr>
            <a:spLocks noGrp="1"/>
          </p:cNvSpPr>
          <p:nvPr>
            <p:ph type="sldNum" sz="quarter" idx="12"/>
          </p:nvPr>
        </p:nvSpPr>
        <p:spPr/>
        <p:txBody>
          <a:bodyPr/>
          <a:lstStyle/>
          <a:p>
            <a:fld id="{57EB84BF-3FE4-44FF-820A-EC35FBC52EFE}" type="slidenum">
              <a:rPr lang="fr-MA" smtClean="0"/>
              <a:t>‹N°›</a:t>
            </a:fld>
            <a:endParaRPr lang="fr-MA"/>
          </a:p>
        </p:txBody>
      </p:sp>
    </p:spTree>
    <p:extLst>
      <p:ext uri="{BB962C8B-B14F-4D97-AF65-F5344CB8AC3E}">
        <p14:creationId xmlns:p14="http://schemas.microsoft.com/office/powerpoint/2010/main" val="103989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9F224-345C-3357-DB34-D54855AD2989}"/>
              </a:ext>
            </a:extLst>
          </p:cNvPr>
          <p:cNvSpPr>
            <a:spLocks noGrp="1"/>
          </p:cNvSpPr>
          <p:nvPr>
            <p:ph type="title"/>
          </p:nvPr>
        </p:nvSpPr>
        <p:spPr/>
        <p:txBody>
          <a:bodyPr/>
          <a:lstStyle/>
          <a:p>
            <a:r>
              <a:rPr lang="fr-FR"/>
              <a:t>Modifiez le style du titre</a:t>
            </a:r>
            <a:endParaRPr lang="fr-MA"/>
          </a:p>
        </p:txBody>
      </p:sp>
      <p:sp>
        <p:nvSpPr>
          <p:cNvPr id="3" name="Espace réservé de la date 2">
            <a:extLst>
              <a:ext uri="{FF2B5EF4-FFF2-40B4-BE49-F238E27FC236}">
                <a16:creationId xmlns:a16="http://schemas.microsoft.com/office/drawing/2014/main" id="{6B3D5AF2-AB2E-E328-CA95-7A0E92849151}"/>
              </a:ext>
            </a:extLst>
          </p:cNvPr>
          <p:cNvSpPr>
            <a:spLocks noGrp="1"/>
          </p:cNvSpPr>
          <p:nvPr>
            <p:ph type="dt" sz="half" idx="10"/>
          </p:nvPr>
        </p:nvSpPr>
        <p:spPr/>
        <p:txBody>
          <a:bodyPr/>
          <a:lstStyle/>
          <a:p>
            <a:fld id="{CF2F7C8A-F9A2-4CCD-A4EF-BBBFB3F42662}" type="datetimeFigureOut">
              <a:rPr lang="fr-MA" smtClean="0"/>
              <a:t>06/09/2022</a:t>
            </a:fld>
            <a:endParaRPr lang="fr-MA"/>
          </a:p>
        </p:txBody>
      </p:sp>
      <p:sp>
        <p:nvSpPr>
          <p:cNvPr id="4" name="Espace réservé du pied de page 3">
            <a:extLst>
              <a:ext uri="{FF2B5EF4-FFF2-40B4-BE49-F238E27FC236}">
                <a16:creationId xmlns:a16="http://schemas.microsoft.com/office/drawing/2014/main" id="{DD3E0E79-E49A-D7D8-0CD1-CDC87A56D513}"/>
              </a:ext>
            </a:extLst>
          </p:cNvPr>
          <p:cNvSpPr>
            <a:spLocks noGrp="1"/>
          </p:cNvSpPr>
          <p:nvPr>
            <p:ph type="ftr" sz="quarter" idx="11"/>
          </p:nvPr>
        </p:nvSpPr>
        <p:spPr/>
        <p:txBody>
          <a:bodyPr/>
          <a:lstStyle/>
          <a:p>
            <a:endParaRPr lang="fr-MA"/>
          </a:p>
        </p:txBody>
      </p:sp>
      <p:sp>
        <p:nvSpPr>
          <p:cNvPr id="5" name="Espace réservé du numéro de diapositive 4">
            <a:extLst>
              <a:ext uri="{FF2B5EF4-FFF2-40B4-BE49-F238E27FC236}">
                <a16:creationId xmlns:a16="http://schemas.microsoft.com/office/drawing/2014/main" id="{9D3CE186-B21C-3BA9-0D5C-9F64FB60BC76}"/>
              </a:ext>
            </a:extLst>
          </p:cNvPr>
          <p:cNvSpPr>
            <a:spLocks noGrp="1"/>
          </p:cNvSpPr>
          <p:nvPr>
            <p:ph type="sldNum" sz="quarter" idx="12"/>
          </p:nvPr>
        </p:nvSpPr>
        <p:spPr/>
        <p:txBody>
          <a:bodyPr/>
          <a:lstStyle/>
          <a:p>
            <a:fld id="{57EB84BF-3FE4-44FF-820A-EC35FBC52EFE}" type="slidenum">
              <a:rPr lang="fr-MA" smtClean="0"/>
              <a:t>‹N°›</a:t>
            </a:fld>
            <a:endParaRPr lang="fr-MA"/>
          </a:p>
        </p:txBody>
      </p:sp>
    </p:spTree>
    <p:extLst>
      <p:ext uri="{BB962C8B-B14F-4D97-AF65-F5344CB8AC3E}">
        <p14:creationId xmlns:p14="http://schemas.microsoft.com/office/powerpoint/2010/main" val="153119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11698D4-7D73-921B-CDAD-7A1EE3CF27BE}"/>
              </a:ext>
            </a:extLst>
          </p:cNvPr>
          <p:cNvSpPr>
            <a:spLocks noGrp="1"/>
          </p:cNvSpPr>
          <p:nvPr>
            <p:ph type="dt" sz="half" idx="10"/>
          </p:nvPr>
        </p:nvSpPr>
        <p:spPr/>
        <p:txBody>
          <a:bodyPr/>
          <a:lstStyle/>
          <a:p>
            <a:fld id="{CF2F7C8A-F9A2-4CCD-A4EF-BBBFB3F42662}" type="datetimeFigureOut">
              <a:rPr lang="fr-MA" smtClean="0"/>
              <a:t>06/09/2022</a:t>
            </a:fld>
            <a:endParaRPr lang="fr-MA"/>
          </a:p>
        </p:txBody>
      </p:sp>
      <p:sp>
        <p:nvSpPr>
          <p:cNvPr id="3" name="Espace réservé du pied de page 2">
            <a:extLst>
              <a:ext uri="{FF2B5EF4-FFF2-40B4-BE49-F238E27FC236}">
                <a16:creationId xmlns:a16="http://schemas.microsoft.com/office/drawing/2014/main" id="{3D7353DB-FB48-6193-99EF-1CDACC7CFFD2}"/>
              </a:ext>
            </a:extLst>
          </p:cNvPr>
          <p:cNvSpPr>
            <a:spLocks noGrp="1"/>
          </p:cNvSpPr>
          <p:nvPr>
            <p:ph type="ftr" sz="quarter" idx="11"/>
          </p:nvPr>
        </p:nvSpPr>
        <p:spPr/>
        <p:txBody>
          <a:bodyPr/>
          <a:lstStyle/>
          <a:p>
            <a:endParaRPr lang="fr-MA"/>
          </a:p>
        </p:txBody>
      </p:sp>
      <p:sp>
        <p:nvSpPr>
          <p:cNvPr id="4" name="Espace réservé du numéro de diapositive 3">
            <a:extLst>
              <a:ext uri="{FF2B5EF4-FFF2-40B4-BE49-F238E27FC236}">
                <a16:creationId xmlns:a16="http://schemas.microsoft.com/office/drawing/2014/main" id="{0463BBCF-AD41-F356-94D8-7CDA631DE1D0}"/>
              </a:ext>
            </a:extLst>
          </p:cNvPr>
          <p:cNvSpPr>
            <a:spLocks noGrp="1"/>
          </p:cNvSpPr>
          <p:nvPr>
            <p:ph type="sldNum" sz="quarter" idx="12"/>
          </p:nvPr>
        </p:nvSpPr>
        <p:spPr/>
        <p:txBody>
          <a:bodyPr/>
          <a:lstStyle/>
          <a:p>
            <a:fld id="{57EB84BF-3FE4-44FF-820A-EC35FBC52EFE}" type="slidenum">
              <a:rPr lang="fr-MA" smtClean="0"/>
              <a:t>‹N°›</a:t>
            </a:fld>
            <a:endParaRPr lang="fr-MA"/>
          </a:p>
        </p:txBody>
      </p:sp>
    </p:spTree>
    <p:extLst>
      <p:ext uri="{BB962C8B-B14F-4D97-AF65-F5344CB8AC3E}">
        <p14:creationId xmlns:p14="http://schemas.microsoft.com/office/powerpoint/2010/main" val="9629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D12CB6-EC8E-3E8D-3E0C-267AE999A4B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MA"/>
          </a:p>
        </p:txBody>
      </p:sp>
      <p:sp>
        <p:nvSpPr>
          <p:cNvPr id="3" name="Espace réservé du contenu 2">
            <a:extLst>
              <a:ext uri="{FF2B5EF4-FFF2-40B4-BE49-F238E27FC236}">
                <a16:creationId xmlns:a16="http://schemas.microsoft.com/office/drawing/2014/main" id="{E894E06E-E8AB-0E2D-691E-FEF5114185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u texte 3">
            <a:extLst>
              <a:ext uri="{FF2B5EF4-FFF2-40B4-BE49-F238E27FC236}">
                <a16:creationId xmlns:a16="http://schemas.microsoft.com/office/drawing/2014/main" id="{6594C721-5985-8727-86A2-503583E51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3B4C826-4706-3DE3-5511-3C1FE636090E}"/>
              </a:ext>
            </a:extLst>
          </p:cNvPr>
          <p:cNvSpPr>
            <a:spLocks noGrp="1"/>
          </p:cNvSpPr>
          <p:nvPr>
            <p:ph type="dt" sz="half" idx="10"/>
          </p:nvPr>
        </p:nvSpPr>
        <p:spPr/>
        <p:txBody>
          <a:bodyPr/>
          <a:lstStyle/>
          <a:p>
            <a:fld id="{CF2F7C8A-F9A2-4CCD-A4EF-BBBFB3F42662}" type="datetimeFigureOut">
              <a:rPr lang="fr-MA" smtClean="0"/>
              <a:t>06/09/2022</a:t>
            </a:fld>
            <a:endParaRPr lang="fr-MA"/>
          </a:p>
        </p:txBody>
      </p:sp>
      <p:sp>
        <p:nvSpPr>
          <p:cNvPr id="6" name="Espace réservé du pied de page 5">
            <a:extLst>
              <a:ext uri="{FF2B5EF4-FFF2-40B4-BE49-F238E27FC236}">
                <a16:creationId xmlns:a16="http://schemas.microsoft.com/office/drawing/2014/main" id="{7C3DCEAB-7BBA-0022-6629-E6787D47DFB7}"/>
              </a:ext>
            </a:extLst>
          </p:cNvPr>
          <p:cNvSpPr>
            <a:spLocks noGrp="1"/>
          </p:cNvSpPr>
          <p:nvPr>
            <p:ph type="ftr" sz="quarter" idx="11"/>
          </p:nvPr>
        </p:nvSpPr>
        <p:spPr/>
        <p:txBody>
          <a:bodyPr/>
          <a:lstStyle/>
          <a:p>
            <a:endParaRPr lang="fr-MA"/>
          </a:p>
        </p:txBody>
      </p:sp>
      <p:sp>
        <p:nvSpPr>
          <p:cNvPr id="7" name="Espace réservé du numéro de diapositive 6">
            <a:extLst>
              <a:ext uri="{FF2B5EF4-FFF2-40B4-BE49-F238E27FC236}">
                <a16:creationId xmlns:a16="http://schemas.microsoft.com/office/drawing/2014/main" id="{601EB967-69C9-4A5C-D4C5-C6B0B619B85F}"/>
              </a:ext>
            </a:extLst>
          </p:cNvPr>
          <p:cNvSpPr>
            <a:spLocks noGrp="1"/>
          </p:cNvSpPr>
          <p:nvPr>
            <p:ph type="sldNum" sz="quarter" idx="12"/>
          </p:nvPr>
        </p:nvSpPr>
        <p:spPr/>
        <p:txBody>
          <a:bodyPr/>
          <a:lstStyle/>
          <a:p>
            <a:fld id="{57EB84BF-3FE4-44FF-820A-EC35FBC52EFE}" type="slidenum">
              <a:rPr lang="fr-MA" smtClean="0"/>
              <a:t>‹N°›</a:t>
            </a:fld>
            <a:endParaRPr lang="fr-MA"/>
          </a:p>
        </p:txBody>
      </p:sp>
    </p:spTree>
    <p:extLst>
      <p:ext uri="{BB962C8B-B14F-4D97-AF65-F5344CB8AC3E}">
        <p14:creationId xmlns:p14="http://schemas.microsoft.com/office/powerpoint/2010/main" val="65354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A52E0D-3BC0-251D-DDAD-BA4AB68E1B7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MA"/>
          </a:p>
        </p:txBody>
      </p:sp>
      <p:sp>
        <p:nvSpPr>
          <p:cNvPr id="3" name="Espace réservé pour une image  2">
            <a:extLst>
              <a:ext uri="{FF2B5EF4-FFF2-40B4-BE49-F238E27FC236}">
                <a16:creationId xmlns:a16="http://schemas.microsoft.com/office/drawing/2014/main" id="{E02CFBBE-D3D0-E281-3F35-ABCCEC8DF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MA"/>
          </a:p>
        </p:txBody>
      </p:sp>
      <p:sp>
        <p:nvSpPr>
          <p:cNvPr id="4" name="Espace réservé du texte 3">
            <a:extLst>
              <a:ext uri="{FF2B5EF4-FFF2-40B4-BE49-F238E27FC236}">
                <a16:creationId xmlns:a16="http://schemas.microsoft.com/office/drawing/2014/main" id="{03CDDEAB-F711-1ACF-D5F0-A90D86F4B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0AD3503-3770-7E6B-DB11-31D978950219}"/>
              </a:ext>
            </a:extLst>
          </p:cNvPr>
          <p:cNvSpPr>
            <a:spLocks noGrp="1"/>
          </p:cNvSpPr>
          <p:nvPr>
            <p:ph type="dt" sz="half" idx="10"/>
          </p:nvPr>
        </p:nvSpPr>
        <p:spPr/>
        <p:txBody>
          <a:bodyPr/>
          <a:lstStyle/>
          <a:p>
            <a:fld id="{CF2F7C8A-F9A2-4CCD-A4EF-BBBFB3F42662}" type="datetimeFigureOut">
              <a:rPr lang="fr-MA" smtClean="0"/>
              <a:t>06/09/2022</a:t>
            </a:fld>
            <a:endParaRPr lang="fr-MA"/>
          </a:p>
        </p:txBody>
      </p:sp>
      <p:sp>
        <p:nvSpPr>
          <p:cNvPr id="6" name="Espace réservé du pied de page 5">
            <a:extLst>
              <a:ext uri="{FF2B5EF4-FFF2-40B4-BE49-F238E27FC236}">
                <a16:creationId xmlns:a16="http://schemas.microsoft.com/office/drawing/2014/main" id="{ED2DE12B-FE80-2BA8-3F90-CD1A4F411676}"/>
              </a:ext>
            </a:extLst>
          </p:cNvPr>
          <p:cNvSpPr>
            <a:spLocks noGrp="1"/>
          </p:cNvSpPr>
          <p:nvPr>
            <p:ph type="ftr" sz="quarter" idx="11"/>
          </p:nvPr>
        </p:nvSpPr>
        <p:spPr/>
        <p:txBody>
          <a:bodyPr/>
          <a:lstStyle/>
          <a:p>
            <a:endParaRPr lang="fr-MA"/>
          </a:p>
        </p:txBody>
      </p:sp>
      <p:sp>
        <p:nvSpPr>
          <p:cNvPr id="7" name="Espace réservé du numéro de diapositive 6">
            <a:extLst>
              <a:ext uri="{FF2B5EF4-FFF2-40B4-BE49-F238E27FC236}">
                <a16:creationId xmlns:a16="http://schemas.microsoft.com/office/drawing/2014/main" id="{7CA50F4C-53A3-5721-8A05-E86F495DC344}"/>
              </a:ext>
            </a:extLst>
          </p:cNvPr>
          <p:cNvSpPr>
            <a:spLocks noGrp="1"/>
          </p:cNvSpPr>
          <p:nvPr>
            <p:ph type="sldNum" sz="quarter" idx="12"/>
          </p:nvPr>
        </p:nvSpPr>
        <p:spPr/>
        <p:txBody>
          <a:bodyPr/>
          <a:lstStyle/>
          <a:p>
            <a:fld id="{57EB84BF-3FE4-44FF-820A-EC35FBC52EFE}" type="slidenum">
              <a:rPr lang="fr-MA" smtClean="0"/>
              <a:t>‹N°›</a:t>
            </a:fld>
            <a:endParaRPr lang="fr-MA"/>
          </a:p>
        </p:txBody>
      </p:sp>
    </p:spTree>
    <p:extLst>
      <p:ext uri="{BB962C8B-B14F-4D97-AF65-F5344CB8AC3E}">
        <p14:creationId xmlns:p14="http://schemas.microsoft.com/office/powerpoint/2010/main" val="342439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903B931-F6A4-28F3-2C33-787B43EA94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MA"/>
          </a:p>
        </p:txBody>
      </p:sp>
      <p:sp>
        <p:nvSpPr>
          <p:cNvPr id="3" name="Espace réservé du texte 2">
            <a:extLst>
              <a:ext uri="{FF2B5EF4-FFF2-40B4-BE49-F238E27FC236}">
                <a16:creationId xmlns:a16="http://schemas.microsoft.com/office/drawing/2014/main" id="{F73AC400-0583-1571-1181-1D49DD862B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97E01DB8-2124-F8ED-601E-1A03F7BC56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F7C8A-F9A2-4CCD-A4EF-BBBFB3F42662}" type="datetimeFigureOut">
              <a:rPr lang="fr-MA" smtClean="0"/>
              <a:t>06/09/2022</a:t>
            </a:fld>
            <a:endParaRPr lang="fr-MA"/>
          </a:p>
        </p:txBody>
      </p:sp>
      <p:sp>
        <p:nvSpPr>
          <p:cNvPr id="5" name="Espace réservé du pied de page 4">
            <a:extLst>
              <a:ext uri="{FF2B5EF4-FFF2-40B4-BE49-F238E27FC236}">
                <a16:creationId xmlns:a16="http://schemas.microsoft.com/office/drawing/2014/main" id="{29F775AE-F419-CAAF-AC28-24F758971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MA"/>
          </a:p>
        </p:txBody>
      </p:sp>
      <p:sp>
        <p:nvSpPr>
          <p:cNvPr id="6" name="Espace réservé du numéro de diapositive 5">
            <a:extLst>
              <a:ext uri="{FF2B5EF4-FFF2-40B4-BE49-F238E27FC236}">
                <a16:creationId xmlns:a16="http://schemas.microsoft.com/office/drawing/2014/main" id="{56EF077B-0FB3-9BE7-9EA6-47497C50D9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B84BF-3FE4-44FF-820A-EC35FBC52EFE}" type="slidenum">
              <a:rPr lang="fr-MA" smtClean="0"/>
              <a:t>‹N°›</a:t>
            </a:fld>
            <a:endParaRPr lang="fr-MA"/>
          </a:p>
        </p:txBody>
      </p:sp>
    </p:spTree>
    <p:extLst>
      <p:ext uri="{BB962C8B-B14F-4D97-AF65-F5344CB8AC3E}">
        <p14:creationId xmlns:p14="http://schemas.microsoft.com/office/powerpoint/2010/main" val="400738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dutechwiki.unige.ch/fr/JQuery"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527F82C-B1C4-54BE-4544-7CE6755DD23D}"/>
              </a:ext>
            </a:extLst>
          </p:cNvPr>
          <p:cNvSpPr txBox="1"/>
          <p:nvPr/>
        </p:nvSpPr>
        <p:spPr>
          <a:xfrm>
            <a:off x="1524000" y="2484581"/>
            <a:ext cx="9144000" cy="2175079"/>
          </a:xfrm>
          <a:prstGeom prst="rect">
            <a:avLst/>
          </a:prstGeom>
        </p:spPr>
        <p:txBody>
          <a:bodyPr vert="horz" lIns="91440" tIns="45720" rIns="91440" bIns="45720" rtlCol="0" anchor="b">
            <a:normAutofit/>
          </a:bodyPr>
          <a:lstStyle/>
          <a:p>
            <a:pPr indent="-228600">
              <a:lnSpc>
                <a:spcPct val="90000"/>
              </a:lnSpc>
              <a:spcBef>
                <a:spcPct val="0"/>
              </a:spcBef>
              <a:spcAft>
                <a:spcPts val="600"/>
              </a:spcAft>
            </a:pPr>
            <a:r>
              <a:rPr lang="en-US" sz="4300" b="1" i="1" kern="1200" dirty="0">
                <a:solidFill>
                  <a:schemeClr val="tx1"/>
                </a:solidFill>
                <a:latin typeface="Algerian" panose="04020705040A02060702" pitchFamily="82" charset="0"/>
                <a:ea typeface="+mj-ea"/>
                <a:cs typeface="+mj-cs"/>
              </a:rPr>
              <a:t>° Les </a:t>
            </a:r>
            <a:r>
              <a:rPr lang="en-US" sz="4300" b="1" i="1" kern="1200" dirty="0" err="1">
                <a:solidFill>
                  <a:schemeClr val="tx1"/>
                </a:solidFill>
                <a:latin typeface="Algerian" panose="04020705040A02060702" pitchFamily="82" charset="0"/>
                <a:ea typeface="+mj-ea"/>
                <a:cs typeface="+mj-cs"/>
              </a:rPr>
              <a:t>outils</a:t>
            </a:r>
            <a:r>
              <a:rPr lang="en-US" sz="4300" b="1" i="1" kern="1200" dirty="0">
                <a:solidFill>
                  <a:schemeClr val="tx1"/>
                </a:solidFill>
                <a:latin typeface="Algerian" panose="04020705040A02060702" pitchFamily="82" charset="0"/>
                <a:ea typeface="+mj-ea"/>
                <a:cs typeface="+mj-cs"/>
              </a:rPr>
              <a:t> de </a:t>
            </a:r>
            <a:r>
              <a:rPr lang="en-US" sz="4300" b="1" i="1" kern="1200" dirty="0" err="1">
                <a:solidFill>
                  <a:schemeClr val="tx1"/>
                </a:solidFill>
                <a:latin typeface="Algerian" panose="04020705040A02060702" pitchFamily="82" charset="0"/>
                <a:ea typeface="+mj-ea"/>
                <a:cs typeface="+mj-cs"/>
              </a:rPr>
              <a:t>versionning</a:t>
            </a:r>
            <a:endParaRPr lang="en-US" sz="4300" b="1" i="1" kern="1200" dirty="0">
              <a:solidFill>
                <a:schemeClr val="tx1"/>
              </a:solidFill>
              <a:latin typeface="Algerian" panose="04020705040A02060702" pitchFamily="82" charset="0"/>
              <a:ea typeface="+mj-ea"/>
              <a:cs typeface="+mj-cs"/>
            </a:endParaRPr>
          </a:p>
          <a:p>
            <a:pPr indent="-228600">
              <a:lnSpc>
                <a:spcPct val="90000"/>
              </a:lnSpc>
              <a:spcBef>
                <a:spcPct val="0"/>
              </a:spcBef>
              <a:spcAft>
                <a:spcPts val="600"/>
              </a:spcAft>
            </a:pPr>
            <a:r>
              <a:rPr lang="en-US" sz="4300" b="1" i="1" kern="1200" cap="none" dirty="0">
                <a:solidFill>
                  <a:schemeClr val="tx1"/>
                </a:solidFill>
                <a:latin typeface="Algerian" panose="04020705040A02060702" pitchFamily="82" charset="0"/>
                <a:ea typeface="+mj-ea"/>
                <a:cs typeface="+mj-cs"/>
              </a:rPr>
              <a:t>°Git</a:t>
            </a:r>
          </a:p>
          <a:p>
            <a:pPr indent="-228600">
              <a:lnSpc>
                <a:spcPct val="90000"/>
              </a:lnSpc>
              <a:spcBef>
                <a:spcPct val="0"/>
              </a:spcBef>
              <a:spcAft>
                <a:spcPts val="600"/>
              </a:spcAft>
            </a:pPr>
            <a:r>
              <a:rPr lang="en-US" sz="4300" b="1" i="1" kern="1200" dirty="0">
                <a:solidFill>
                  <a:schemeClr val="tx1"/>
                </a:solidFill>
                <a:latin typeface="Algerian" panose="04020705040A02060702" pitchFamily="82" charset="0"/>
                <a:ea typeface="+mj-ea"/>
                <a:cs typeface="+mj-cs"/>
              </a:rPr>
              <a:t>°GitHub</a:t>
            </a:r>
            <a:endParaRPr lang="en-US" sz="4300" b="1" i="1" kern="1200" cap="none" dirty="0">
              <a:solidFill>
                <a:schemeClr val="tx1"/>
              </a:solidFill>
              <a:latin typeface="Algerian" panose="04020705040A02060702" pitchFamily="82" charset="0"/>
              <a:ea typeface="+mj-ea"/>
              <a:cs typeface="+mj-cs"/>
            </a:endParaRPr>
          </a:p>
          <a:p>
            <a:pPr indent="-228600">
              <a:lnSpc>
                <a:spcPct val="90000"/>
              </a:lnSpc>
              <a:spcBef>
                <a:spcPct val="0"/>
              </a:spcBef>
              <a:spcAft>
                <a:spcPts val="600"/>
              </a:spcAft>
            </a:pPr>
            <a:endParaRPr lang="en-US" sz="3000" b="1" kern="1200" dirty="0">
              <a:solidFill>
                <a:schemeClr val="tx1"/>
              </a:solidFill>
              <a:latin typeface="+mj-lt"/>
              <a:ea typeface="+mj-ea"/>
              <a:cs typeface="+mj-cs"/>
            </a:endParaRPr>
          </a:p>
        </p:txBody>
      </p:sp>
      <p:sp>
        <p:nvSpPr>
          <p:cNvPr id="19"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5"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9803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9" name="Rectangle 104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51" name="Arc 105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ZoneTexte 4">
            <a:extLst>
              <a:ext uri="{FF2B5EF4-FFF2-40B4-BE49-F238E27FC236}">
                <a16:creationId xmlns:a16="http://schemas.microsoft.com/office/drawing/2014/main" id="{216DD9DC-C347-597D-44B4-E6E5F051F72D}"/>
              </a:ext>
            </a:extLst>
          </p:cNvPr>
          <p:cNvSpPr txBox="1"/>
          <p:nvPr/>
        </p:nvSpPr>
        <p:spPr>
          <a:xfrm>
            <a:off x="495300" y="479493"/>
            <a:ext cx="4927600" cy="1325563"/>
          </a:xfrm>
          <a:prstGeom prst="rect">
            <a:avLst/>
          </a:prstGeom>
        </p:spPr>
        <p:txBody>
          <a:bodyPr vert="horz" lIns="91440" tIns="45720" rIns="91440" bIns="45720" rtlCol="0" anchor="ctr">
            <a:normAutofit fontScale="92500"/>
          </a:bodyPr>
          <a:lstStyle/>
          <a:p>
            <a:pPr>
              <a:lnSpc>
                <a:spcPct val="90000"/>
              </a:lnSpc>
              <a:spcBef>
                <a:spcPct val="0"/>
              </a:spcBef>
              <a:spcAft>
                <a:spcPts val="600"/>
              </a:spcAft>
            </a:pPr>
            <a:r>
              <a:rPr lang="en-US" sz="3600" b="1" u="sng" kern="1200" dirty="0" err="1">
                <a:solidFill>
                  <a:schemeClr val="tx1"/>
                </a:solidFill>
                <a:effectLst/>
                <a:latin typeface="Arial Black" panose="020B0A04020102020204" pitchFamily="34" charset="0"/>
                <a:ea typeface="+mj-ea"/>
                <a:cs typeface="+mj-cs"/>
              </a:rPr>
              <a:t>Qu’est-ce</a:t>
            </a:r>
            <a:r>
              <a:rPr lang="en-US" sz="3600" b="1" u="sng" kern="1200" dirty="0">
                <a:solidFill>
                  <a:schemeClr val="tx1"/>
                </a:solidFill>
                <a:effectLst/>
                <a:latin typeface="Arial Black" panose="020B0A04020102020204" pitchFamily="34" charset="0"/>
                <a:ea typeface="+mj-ea"/>
                <a:cs typeface="+mj-cs"/>
              </a:rPr>
              <a:t> que la gestion de version ?</a:t>
            </a:r>
            <a:endParaRPr lang="en-US" sz="3600" b="1" u="sng" kern="1200" dirty="0">
              <a:solidFill>
                <a:schemeClr val="tx1"/>
              </a:solidFill>
              <a:latin typeface="Arial Black" panose="020B0A04020102020204" pitchFamily="34" charset="0"/>
              <a:ea typeface="+mj-ea"/>
              <a:cs typeface="+mj-cs"/>
            </a:endParaRPr>
          </a:p>
        </p:txBody>
      </p:sp>
      <p:sp>
        <p:nvSpPr>
          <p:cNvPr id="1053" name="Freeform: Shape 105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Les systèmes de gestion de versions - rustiques mais fiables — La  documentation est une valeur ajoutée du logiciel.">
            <a:extLst>
              <a:ext uri="{FF2B5EF4-FFF2-40B4-BE49-F238E27FC236}">
                <a16:creationId xmlns:a16="http://schemas.microsoft.com/office/drawing/2014/main" id="{028E85BF-A11B-0054-9561-82997AD958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5300" y="2601522"/>
            <a:ext cx="4777381" cy="254395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88E35339-068E-0464-7B92-928C99ACA678}"/>
              </a:ext>
            </a:extLst>
          </p:cNvPr>
          <p:cNvSpPr txBox="1"/>
          <p:nvPr/>
        </p:nvSpPr>
        <p:spPr>
          <a:xfrm>
            <a:off x="5894962" y="723900"/>
            <a:ext cx="5458838" cy="6299200"/>
          </a:xfrm>
          <a:prstGeom prst="rect">
            <a:avLst/>
          </a:prstGeom>
        </p:spPr>
        <p:txBody>
          <a:bodyPr vert="horz" lIns="91440" tIns="45720" rIns="91440" bIns="45720" rtlCol="0">
            <a:normAutofit/>
          </a:bodyPr>
          <a:lstStyle/>
          <a:p>
            <a:pPr>
              <a:lnSpc>
                <a:spcPct val="90000"/>
              </a:lnSpc>
              <a:spcAft>
                <a:spcPts val="600"/>
              </a:spcAft>
            </a:pPr>
            <a:endParaRPr lang="en-US" b="1" dirty="0"/>
          </a:p>
        </p:txBody>
      </p:sp>
      <p:sp>
        <p:nvSpPr>
          <p:cNvPr id="6" name="ZoneTexte 5">
            <a:extLst>
              <a:ext uri="{FF2B5EF4-FFF2-40B4-BE49-F238E27FC236}">
                <a16:creationId xmlns:a16="http://schemas.microsoft.com/office/drawing/2014/main" id="{455B2C12-E376-0A6C-F454-4587199E7BB7}"/>
              </a:ext>
            </a:extLst>
          </p:cNvPr>
          <p:cNvSpPr txBox="1"/>
          <p:nvPr/>
        </p:nvSpPr>
        <p:spPr>
          <a:xfrm>
            <a:off x="5744743" y="1572256"/>
            <a:ext cx="4777381" cy="4955203"/>
          </a:xfrm>
          <a:prstGeom prst="rect">
            <a:avLst/>
          </a:prstGeom>
          <a:noFill/>
        </p:spPr>
        <p:txBody>
          <a:bodyPr wrap="square" rtlCol="0">
            <a:spAutoFit/>
          </a:bodyPr>
          <a:lstStyle/>
          <a:p>
            <a:pPr algn="l" fontAlgn="base"/>
            <a:r>
              <a:rPr lang="fr-FR" sz="2400" b="1" i="0" dirty="0">
                <a:solidFill>
                  <a:srgbClr val="000000"/>
                </a:solidFill>
                <a:effectLst/>
                <a:latin typeface="inherit"/>
              </a:rPr>
              <a:t>   Les outils de </a:t>
            </a:r>
            <a:r>
              <a:rPr lang="fr-FR" sz="2400" b="1" i="0" dirty="0" err="1">
                <a:solidFill>
                  <a:srgbClr val="000000"/>
                </a:solidFill>
                <a:effectLst/>
                <a:latin typeface="inherit"/>
              </a:rPr>
              <a:t>versionning</a:t>
            </a:r>
            <a:r>
              <a:rPr lang="fr-FR" sz="2400" b="1" i="0" dirty="0">
                <a:solidFill>
                  <a:srgbClr val="000000"/>
                </a:solidFill>
                <a:effectLst/>
                <a:latin typeface="inherit"/>
              </a:rPr>
              <a:t> ont pour mission de modifier des documents voire des fichiers. Ils sauvegardent dans une archive toutes les versions créées comprenant les horodatages ainsi que les identifiants uniques, de sorte que les anciennes données peuvent à tout moment être chargées voire restaurées. </a:t>
            </a:r>
          </a:p>
          <a:p>
            <a:pPr algn="l" fontAlgn="base"/>
            <a:r>
              <a:rPr lang="fr-FR" sz="2000" b="1" i="0" dirty="0">
                <a:solidFill>
                  <a:srgbClr val="000000"/>
                </a:solidFill>
                <a:effectLst/>
                <a:latin typeface="inherit"/>
              </a:rPr>
              <a:t>   Parmi les outils de </a:t>
            </a:r>
            <a:r>
              <a:rPr lang="fr-FR" sz="2000" b="1" i="0" dirty="0" err="1">
                <a:solidFill>
                  <a:srgbClr val="000000"/>
                </a:solidFill>
                <a:effectLst/>
                <a:latin typeface="inherit"/>
              </a:rPr>
              <a:t>versionning</a:t>
            </a:r>
            <a:r>
              <a:rPr lang="fr-FR" sz="2000" b="1" i="0" dirty="0">
                <a:solidFill>
                  <a:srgbClr val="000000"/>
                </a:solidFill>
                <a:effectLst/>
                <a:latin typeface="inherit"/>
              </a:rPr>
              <a:t> il y’a:</a:t>
            </a:r>
          </a:p>
          <a:p>
            <a:pPr algn="l" fontAlgn="base"/>
            <a:r>
              <a:rPr lang="fr-FR" sz="2000" b="1" dirty="0">
                <a:solidFill>
                  <a:srgbClr val="000000"/>
                </a:solidFill>
                <a:latin typeface="inherit"/>
              </a:rPr>
              <a:t>°Git</a:t>
            </a:r>
          </a:p>
          <a:p>
            <a:pPr algn="l" fontAlgn="base"/>
            <a:r>
              <a:rPr lang="fr-FR" sz="2000" b="1" i="0" dirty="0">
                <a:solidFill>
                  <a:srgbClr val="000000"/>
                </a:solidFill>
                <a:effectLst/>
                <a:latin typeface="inherit"/>
              </a:rPr>
              <a:t>°</a:t>
            </a:r>
            <a:r>
              <a:rPr lang="fr-MA" sz="2000" b="1" i="0" dirty="0">
                <a:effectLst/>
                <a:latin typeface="Whitney"/>
              </a:rPr>
              <a:t>Azure DevOps Server</a:t>
            </a:r>
          </a:p>
          <a:p>
            <a:pPr algn="l" fontAlgn="base"/>
            <a:r>
              <a:rPr lang="fr-MA" sz="2000" b="1" dirty="0">
                <a:latin typeface="Whitney"/>
              </a:rPr>
              <a:t>°AWS </a:t>
            </a:r>
            <a:r>
              <a:rPr lang="fr-MA" sz="2000" b="1" dirty="0" err="1">
                <a:latin typeface="Whitney"/>
              </a:rPr>
              <a:t>CodeCommit</a:t>
            </a:r>
            <a:endParaRPr lang="fr-MA" sz="2000" b="1" dirty="0">
              <a:latin typeface="Whitney"/>
            </a:endParaRPr>
          </a:p>
          <a:p>
            <a:pPr algn="l" fontAlgn="base"/>
            <a:r>
              <a:rPr lang="fr-MA" sz="2000" b="1" i="0" dirty="0">
                <a:effectLst/>
                <a:latin typeface="Whitney"/>
              </a:rPr>
              <a:t>°Helix </a:t>
            </a:r>
            <a:r>
              <a:rPr lang="fr-MA" sz="2000" b="1" i="0" dirty="0" err="1">
                <a:effectLst/>
                <a:latin typeface="Whitney"/>
              </a:rPr>
              <a:t>Core</a:t>
            </a:r>
            <a:endParaRPr lang="fr-FR" sz="2000" b="1" i="0" dirty="0">
              <a:effectLst/>
              <a:latin typeface="inherit"/>
            </a:endParaRPr>
          </a:p>
        </p:txBody>
      </p:sp>
    </p:spTree>
    <p:extLst>
      <p:ext uri="{BB962C8B-B14F-4D97-AF65-F5344CB8AC3E}">
        <p14:creationId xmlns:p14="http://schemas.microsoft.com/office/powerpoint/2010/main" val="2559849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4AD15E9-1D03-27F3-F9F2-40D4F2F5B64A}"/>
              </a:ext>
            </a:extLst>
          </p:cNvPr>
          <p:cNvSpPr txBox="1"/>
          <p:nvPr/>
        </p:nvSpPr>
        <p:spPr>
          <a:xfrm>
            <a:off x="481013" y="3752849"/>
            <a:ext cx="3290887" cy="245268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err="1">
                <a:effectLst/>
                <a:latin typeface="+mj-lt"/>
                <a:ea typeface="+mj-ea"/>
                <a:cs typeface="+mj-cs"/>
              </a:rPr>
              <a:t>Qu'est-ce</a:t>
            </a:r>
            <a:r>
              <a:rPr lang="en-US" sz="3600" dirty="0">
                <a:effectLst/>
                <a:latin typeface="+mj-lt"/>
                <a:ea typeface="+mj-ea"/>
                <a:cs typeface="+mj-cs"/>
              </a:rPr>
              <a:t> que Git ?</a:t>
            </a:r>
          </a:p>
        </p:txBody>
      </p:sp>
      <p:pic>
        <p:nvPicPr>
          <p:cNvPr id="2050" name="Picture 2" descr="Maîtriser l'essentiel de Git en quelques minutes - karac blog">
            <a:extLst>
              <a:ext uri="{FF2B5EF4-FFF2-40B4-BE49-F238E27FC236}">
                <a16:creationId xmlns:a16="http://schemas.microsoft.com/office/drawing/2014/main" id="{5E89E834-5492-5152-B32C-5743DCD920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615" b="18414"/>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A2443073-BEB6-AC08-41A6-F2601324E280}"/>
              </a:ext>
            </a:extLst>
          </p:cNvPr>
          <p:cNvSpPr txBox="1"/>
          <p:nvPr/>
        </p:nvSpPr>
        <p:spPr>
          <a:xfrm>
            <a:off x="4223982" y="3752850"/>
            <a:ext cx="7485413" cy="245268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effectLst/>
              </a:rPr>
              <a:t>Git : est un </a:t>
            </a:r>
            <a:r>
              <a:rPr lang="en-US" b="1" dirty="0" err="1">
                <a:effectLst/>
              </a:rPr>
              <a:t>logiciel</a:t>
            </a:r>
            <a:r>
              <a:rPr lang="en-US" b="1" dirty="0">
                <a:effectLst/>
              </a:rPr>
              <a:t> de gestion de versions (Version Control System) qui suit </a:t>
            </a:r>
            <a:r>
              <a:rPr lang="en-US" b="1" dirty="0" err="1">
                <a:effectLst/>
              </a:rPr>
              <a:t>l’évolution</a:t>
            </a:r>
            <a:r>
              <a:rPr lang="en-US" b="1" dirty="0">
                <a:effectLst/>
              </a:rPr>
              <a:t> des </a:t>
            </a:r>
            <a:r>
              <a:rPr lang="en-US" b="1" dirty="0" err="1">
                <a:effectLst/>
              </a:rPr>
              <a:t>fichiers</a:t>
            </a:r>
            <a:r>
              <a:rPr lang="en-US" b="1" dirty="0">
                <a:effectLst/>
              </a:rPr>
              <a:t> sources et </a:t>
            </a:r>
            <a:r>
              <a:rPr lang="en-US" b="1" dirty="0" err="1">
                <a:effectLst/>
              </a:rPr>
              <a:t>garde</a:t>
            </a:r>
            <a:r>
              <a:rPr lang="en-US" b="1" dirty="0">
                <a:effectLst/>
              </a:rPr>
              <a:t> les </a:t>
            </a:r>
            <a:r>
              <a:rPr lang="en-US" b="1" dirty="0" err="1">
                <a:effectLst/>
              </a:rPr>
              <a:t>anciennes</a:t>
            </a:r>
            <a:r>
              <a:rPr lang="en-US" b="1" dirty="0">
                <a:effectLst/>
              </a:rPr>
              <a:t> versions de </a:t>
            </a:r>
            <a:r>
              <a:rPr lang="en-US" b="1" dirty="0" err="1">
                <a:effectLst/>
              </a:rPr>
              <a:t>chacun</a:t>
            </a:r>
            <a:r>
              <a:rPr lang="en-US" b="1" dirty="0">
                <a:effectLst/>
              </a:rPr>
              <a:t> </a:t>
            </a:r>
            <a:r>
              <a:rPr lang="en-US" b="1" dirty="0" err="1">
                <a:effectLst/>
              </a:rPr>
              <a:t>d’eux</a:t>
            </a:r>
            <a:r>
              <a:rPr lang="en-US" b="1" dirty="0">
                <a:effectLst/>
              </a:rPr>
              <a:t> sans </a:t>
            </a:r>
            <a:r>
              <a:rPr lang="en-US" b="1" dirty="0" err="1">
                <a:effectLst/>
              </a:rPr>
              <a:t>rien</a:t>
            </a:r>
            <a:r>
              <a:rPr lang="en-US" b="1" dirty="0">
                <a:effectLst/>
              </a:rPr>
              <a:t> </a:t>
            </a:r>
            <a:r>
              <a:rPr lang="en-US" b="1" dirty="0" err="1">
                <a:effectLst/>
              </a:rPr>
              <a:t>écraser</a:t>
            </a:r>
            <a:r>
              <a:rPr lang="en-US" b="1" dirty="0">
                <a:effectLst/>
              </a:rPr>
              <a:t>. </a:t>
            </a:r>
            <a:r>
              <a:rPr lang="en-US" b="1" dirty="0" err="1">
                <a:effectLst/>
              </a:rPr>
              <a:t>Cela</a:t>
            </a:r>
            <a:r>
              <a:rPr lang="en-US" b="1" dirty="0">
                <a:effectLst/>
              </a:rPr>
              <a:t> </a:t>
            </a:r>
            <a:r>
              <a:rPr lang="en-US" b="1" dirty="0" err="1">
                <a:effectLst/>
              </a:rPr>
              <a:t>permet</a:t>
            </a:r>
            <a:r>
              <a:rPr lang="en-US" b="1" dirty="0">
                <a:effectLst/>
              </a:rPr>
              <a:t> de </a:t>
            </a:r>
            <a:r>
              <a:rPr lang="en-US" b="1" dirty="0" err="1">
                <a:effectLst/>
              </a:rPr>
              <a:t>retrouver</a:t>
            </a:r>
            <a:r>
              <a:rPr lang="en-US" b="1" dirty="0">
                <a:effectLst/>
              </a:rPr>
              <a:t> les </a:t>
            </a:r>
            <a:r>
              <a:rPr lang="en-US" b="1" dirty="0" err="1">
                <a:effectLst/>
              </a:rPr>
              <a:t>différentes</a:t>
            </a:r>
            <a:r>
              <a:rPr lang="en-US" b="1" dirty="0">
                <a:effectLst/>
              </a:rPr>
              <a:t> versions d'un </a:t>
            </a:r>
            <a:r>
              <a:rPr lang="en-US" b="1" dirty="0" err="1">
                <a:effectLst/>
              </a:rPr>
              <a:t>fichier</a:t>
            </a:r>
            <a:r>
              <a:rPr lang="en-US" b="1" dirty="0">
                <a:effectLst/>
              </a:rPr>
              <a:t> </a:t>
            </a:r>
            <a:r>
              <a:rPr lang="en-US" b="1" dirty="0" err="1">
                <a:effectLst/>
              </a:rPr>
              <a:t>ou</a:t>
            </a:r>
            <a:r>
              <a:rPr lang="en-US" b="1" dirty="0">
                <a:effectLst/>
              </a:rPr>
              <a:t> d'un lot de </a:t>
            </a:r>
            <a:r>
              <a:rPr lang="en-US" b="1" dirty="0" err="1">
                <a:effectLst/>
              </a:rPr>
              <a:t>fichiers</a:t>
            </a:r>
            <a:r>
              <a:rPr lang="en-US" b="1" dirty="0">
                <a:effectLst/>
              </a:rPr>
              <a:t> </a:t>
            </a:r>
            <a:r>
              <a:rPr lang="en-US" b="1" dirty="0" err="1">
                <a:effectLst/>
              </a:rPr>
              <a:t>connexes</a:t>
            </a:r>
            <a:r>
              <a:rPr lang="en-US" b="1" dirty="0">
                <a:effectLst/>
              </a:rPr>
              <a:t> et </a:t>
            </a:r>
            <a:r>
              <a:rPr lang="en-US" b="1" dirty="0" err="1">
                <a:effectLst/>
              </a:rPr>
              <a:t>ainsi</a:t>
            </a:r>
            <a:r>
              <a:rPr lang="en-US" b="1" dirty="0">
                <a:effectLst/>
              </a:rPr>
              <a:t> </a:t>
            </a:r>
            <a:r>
              <a:rPr lang="en-US" b="1" dirty="0" err="1">
                <a:effectLst/>
              </a:rPr>
              <a:t>éviter</a:t>
            </a:r>
            <a:r>
              <a:rPr lang="en-US" b="1" dirty="0">
                <a:effectLst/>
              </a:rPr>
              <a:t> des </a:t>
            </a:r>
            <a:r>
              <a:rPr lang="en-US" b="1" dirty="0" err="1">
                <a:effectLst/>
              </a:rPr>
              <a:t>problèmes</a:t>
            </a:r>
            <a:r>
              <a:rPr lang="en-US" b="1" dirty="0">
                <a:effectLst/>
              </a:rPr>
              <a:t> </a:t>
            </a:r>
            <a:r>
              <a:rPr lang="en-US" b="1" dirty="0" err="1">
                <a:effectLst/>
              </a:rPr>
              <a:t>tel</a:t>
            </a:r>
            <a:r>
              <a:rPr lang="en-US" b="1" dirty="0">
                <a:effectLst/>
              </a:rPr>
              <a:t> que "Qui a </a:t>
            </a:r>
            <a:r>
              <a:rPr lang="en-US" b="1" dirty="0" err="1">
                <a:effectLst/>
              </a:rPr>
              <a:t>modifié</a:t>
            </a:r>
            <a:r>
              <a:rPr lang="en-US" b="1" dirty="0">
                <a:effectLst/>
              </a:rPr>
              <a:t> le </a:t>
            </a:r>
            <a:r>
              <a:rPr lang="en-US" b="1" dirty="0" err="1">
                <a:effectLst/>
              </a:rPr>
              <a:t>fichier</a:t>
            </a:r>
            <a:r>
              <a:rPr lang="en-US" b="1" dirty="0">
                <a:effectLst/>
              </a:rPr>
              <a:t> </a:t>
            </a:r>
            <a:r>
              <a:rPr lang="en-US" b="1" dirty="0" err="1">
                <a:effectLst/>
              </a:rPr>
              <a:t>ZaZa</a:t>
            </a:r>
            <a:r>
              <a:rPr lang="en-US" b="1" dirty="0">
                <a:effectLst/>
              </a:rPr>
              <a:t>, tout </a:t>
            </a:r>
            <a:r>
              <a:rPr lang="en-US" b="1" dirty="0" err="1">
                <a:effectLst/>
              </a:rPr>
              <a:t>fonctionnait</a:t>
            </a:r>
            <a:r>
              <a:rPr lang="en-US" b="1" dirty="0">
                <a:effectLst/>
              </a:rPr>
              <a:t> </a:t>
            </a:r>
            <a:r>
              <a:rPr lang="en-US" b="1" dirty="0" err="1">
                <a:effectLst/>
              </a:rPr>
              <a:t>hier</a:t>
            </a:r>
            <a:r>
              <a:rPr lang="en-US" b="1" dirty="0">
                <a:effectLst/>
              </a:rPr>
              <a:t> et </a:t>
            </a:r>
            <a:r>
              <a:rPr lang="en-US" b="1" dirty="0" err="1">
                <a:effectLst/>
              </a:rPr>
              <a:t>aujourd'hui</a:t>
            </a:r>
            <a:r>
              <a:rPr lang="en-US" b="1" dirty="0">
                <a:effectLst/>
              </a:rPr>
              <a:t>, il y a des bugs !" Avec Git, </a:t>
            </a:r>
            <a:r>
              <a:rPr lang="en-US" b="1" dirty="0" err="1">
                <a:effectLst/>
              </a:rPr>
              <a:t>vous</a:t>
            </a:r>
            <a:r>
              <a:rPr lang="en-US" b="1" dirty="0">
                <a:effectLst/>
              </a:rPr>
              <a:t> </a:t>
            </a:r>
            <a:r>
              <a:rPr lang="en-US" b="1" dirty="0" err="1">
                <a:effectLst/>
              </a:rPr>
              <a:t>retrouverez</a:t>
            </a:r>
            <a:r>
              <a:rPr lang="en-US" b="1" dirty="0">
                <a:effectLst/>
              </a:rPr>
              <a:t> sans </a:t>
            </a:r>
            <a:r>
              <a:rPr lang="en-US" b="1" dirty="0" err="1">
                <a:effectLst/>
              </a:rPr>
              <a:t>problème</a:t>
            </a:r>
            <a:r>
              <a:rPr lang="en-US" b="1" dirty="0">
                <a:effectLst/>
              </a:rPr>
              <a:t> la version qui </a:t>
            </a:r>
            <a:r>
              <a:rPr lang="en-US" b="1" dirty="0" err="1">
                <a:effectLst/>
              </a:rPr>
              <a:t>fonctionnait</a:t>
            </a:r>
            <a:r>
              <a:rPr lang="en-US" b="1" dirty="0">
                <a:effectLst/>
              </a:rPr>
              <a:t> la </a:t>
            </a:r>
            <a:r>
              <a:rPr lang="en-US" b="1" dirty="0" err="1">
                <a:effectLst/>
              </a:rPr>
              <a:t>veille</a:t>
            </a:r>
            <a:r>
              <a:rPr lang="en-US" b="1" dirty="0">
                <a:effectLst/>
              </a:rPr>
              <a:t>.</a:t>
            </a:r>
          </a:p>
        </p:txBody>
      </p:sp>
    </p:spTree>
    <p:extLst>
      <p:ext uri="{BB962C8B-B14F-4D97-AF65-F5344CB8AC3E}">
        <p14:creationId xmlns:p14="http://schemas.microsoft.com/office/powerpoint/2010/main" val="4030594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ZoneTexte 2">
            <a:extLst>
              <a:ext uri="{FF2B5EF4-FFF2-40B4-BE49-F238E27FC236}">
                <a16:creationId xmlns:a16="http://schemas.microsoft.com/office/drawing/2014/main" id="{59C949BF-F90E-DDAE-85E1-3CF093BAA3FA}"/>
              </a:ext>
            </a:extLst>
          </p:cNvPr>
          <p:cNvSpPr txBox="1"/>
          <p:nvPr/>
        </p:nvSpPr>
        <p:spPr>
          <a:xfrm>
            <a:off x="5894962" y="479493"/>
            <a:ext cx="5458838"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kern="1200">
                <a:solidFill>
                  <a:schemeClr val="tx1"/>
                </a:solidFill>
                <a:effectLst/>
                <a:latin typeface="+mj-lt"/>
                <a:ea typeface="+mj-ea"/>
                <a:cs typeface="+mj-cs"/>
              </a:rPr>
              <a:t>Qu'est-ce que </a:t>
            </a:r>
            <a:r>
              <a:rPr lang="en-US" sz="4400" b="1" kern="1200">
                <a:solidFill>
                  <a:schemeClr val="tx1"/>
                </a:solidFill>
                <a:latin typeface="+mj-lt"/>
                <a:ea typeface="+mj-ea"/>
                <a:cs typeface="+mj-cs"/>
              </a:rPr>
              <a:t>GitHub</a:t>
            </a:r>
            <a:r>
              <a:rPr lang="en-US" sz="4400" b="1" i="1" kern="1200">
                <a:solidFill>
                  <a:schemeClr val="tx1"/>
                </a:solidFill>
                <a:latin typeface="+mj-lt"/>
                <a:ea typeface="+mj-ea"/>
                <a:cs typeface="+mj-cs"/>
              </a:rPr>
              <a:t> :</a:t>
            </a:r>
            <a:endParaRPr lang="en-US" sz="4400" b="1" i="1" kern="1200" cap="none">
              <a:solidFill>
                <a:schemeClr val="tx1"/>
              </a:solidFill>
              <a:latin typeface="+mj-lt"/>
              <a:ea typeface="+mj-ea"/>
              <a:cs typeface="+mj-cs"/>
            </a:endParaRPr>
          </a:p>
        </p:txBody>
      </p:sp>
      <p:sp>
        <p:nvSpPr>
          <p:cNvPr id="27" name="Freeform: Shape 2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2" descr="Github : tout savoir sur cette plateforme d'hébergement de code">
            <a:extLst>
              <a:ext uri="{FF2B5EF4-FFF2-40B4-BE49-F238E27FC236}">
                <a16:creationId xmlns:a16="http://schemas.microsoft.com/office/drawing/2014/main" id="{571B6186-4EC8-9449-BB1B-8BE66C45A0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2149783"/>
            <a:ext cx="4777381" cy="238869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08C24AA9-CE06-2401-513A-BEA99585DE61}"/>
              </a:ext>
            </a:extLst>
          </p:cNvPr>
          <p:cNvSpPr txBox="1"/>
          <p:nvPr/>
        </p:nvSpPr>
        <p:spPr>
          <a:xfrm>
            <a:off x="5894962" y="1984443"/>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a:t>GitHub :</a:t>
            </a:r>
            <a:r>
              <a:rPr lang="en-US" b="1" i="0">
                <a:effectLst/>
              </a:rPr>
              <a:t>est une plateforme de "codes" open-source. Pour faire court, c'est une sorte de réseaux social de développeurs. Vous pouvez donc utiliser les projets (à condition de citer vos sources !) et même participer à un projet qui vous intéresse. Sur cette plateforme, vous trouvez de nombreux projets connus comme </a:t>
            </a:r>
            <a:r>
              <a:rPr lang="en-US" b="1" i="0" u="none" strike="noStrike">
                <a:effectLst/>
                <a:hlinkClick r:id="rId3" tooltip="JQuery">
                  <a:extLst>
                    <a:ext uri="{A12FA001-AC4F-418D-AE19-62706E023703}">
                      <ahyp:hlinkClr xmlns:ahyp="http://schemas.microsoft.com/office/drawing/2018/hyperlinkcolor" val="tx"/>
                    </a:ext>
                  </a:extLst>
                </a:hlinkClick>
              </a:rPr>
              <a:t>JQuery</a:t>
            </a:r>
            <a:r>
              <a:rPr lang="en-US" b="1" i="0">
                <a:effectLst/>
              </a:rPr>
              <a:t> par exemple...</a:t>
            </a:r>
            <a:br>
              <a:rPr lang="en-US" b="1"/>
            </a:br>
            <a:endParaRPr lang="en-US" b="1"/>
          </a:p>
        </p:txBody>
      </p:sp>
    </p:spTree>
    <p:extLst>
      <p:ext uri="{BB962C8B-B14F-4D97-AF65-F5344CB8AC3E}">
        <p14:creationId xmlns:p14="http://schemas.microsoft.com/office/powerpoint/2010/main" val="253842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BCCCC2E2-30BB-4D65-9796-FB552CB9C1DF}"/>
              </a:ext>
            </a:extLst>
          </p:cNvPr>
          <p:cNvSpPr txBox="1"/>
          <p:nvPr/>
        </p:nvSpPr>
        <p:spPr>
          <a:xfrm>
            <a:off x="1113810" y="2697018"/>
            <a:ext cx="4036334" cy="15240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b="1" kern="1200" dirty="0">
                <a:solidFill>
                  <a:schemeClr val="tx1"/>
                </a:solidFill>
                <a:latin typeface="Arial Nova" panose="020B0604020202020204" pitchFamily="34" charset="0"/>
                <a:ea typeface="+mj-ea"/>
                <a:cs typeface="Aharoni" panose="020B0604020202020204" pitchFamily="2" charset="-79"/>
              </a:rPr>
              <a:t>Les </a:t>
            </a:r>
            <a:r>
              <a:rPr lang="en-US" sz="4800" b="1" kern="1200" dirty="0" err="1">
                <a:solidFill>
                  <a:schemeClr val="tx1"/>
                </a:solidFill>
                <a:latin typeface="Arial Nova" panose="020B0604020202020204" pitchFamily="34" charset="0"/>
                <a:ea typeface="+mj-ea"/>
                <a:cs typeface="Aharoni" panose="020B0604020202020204" pitchFamily="2" charset="-79"/>
              </a:rPr>
              <a:t>commandes</a:t>
            </a:r>
            <a:endParaRPr lang="en-US" sz="4800" b="1" kern="1200" dirty="0">
              <a:solidFill>
                <a:schemeClr val="tx1"/>
              </a:solidFill>
              <a:latin typeface="Arial Nova" panose="020B0604020202020204" pitchFamily="34" charset="0"/>
              <a:ea typeface="+mj-ea"/>
              <a:cs typeface="Aharoni" panose="020B0604020202020204" pitchFamily="2" charset="-79"/>
            </a:endParaRPr>
          </a:p>
        </p:txBody>
      </p:sp>
      <p:grpSp>
        <p:nvGrpSpPr>
          <p:cNvPr id="1033" name="Group 103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034" name="Rectangle 103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8" name="Rectangle 103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it for Windows">
            <a:extLst>
              <a:ext uri="{FF2B5EF4-FFF2-40B4-BE49-F238E27FC236}">
                <a16:creationId xmlns:a16="http://schemas.microsoft.com/office/drawing/2014/main" id="{7AC9AD4E-1B56-4833-9C5D-808366403E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57597" y="666728"/>
            <a:ext cx="5465791" cy="546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195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6">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Triangle 28">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au 4">
            <a:extLst>
              <a:ext uri="{FF2B5EF4-FFF2-40B4-BE49-F238E27FC236}">
                <a16:creationId xmlns:a16="http://schemas.microsoft.com/office/drawing/2014/main" id="{708B88AF-E89F-484D-A1F3-CE4A0EA1300D}"/>
              </a:ext>
            </a:extLst>
          </p:cNvPr>
          <p:cNvGraphicFramePr>
            <a:graphicFrameLocks noGrp="1"/>
          </p:cNvGraphicFramePr>
          <p:nvPr>
            <p:extLst>
              <p:ext uri="{D42A27DB-BD31-4B8C-83A1-F6EECF244321}">
                <p14:modId xmlns:p14="http://schemas.microsoft.com/office/powerpoint/2010/main" val="3370550150"/>
              </p:ext>
            </p:extLst>
          </p:nvPr>
        </p:nvGraphicFramePr>
        <p:xfrm>
          <a:off x="962163" y="766354"/>
          <a:ext cx="7746709" cy="5209191"/>
        </p:xfrm>
        <a:graphic>
          <a:graphicData uri="http://schemas.openxmlformats.org/drawingml/2006/table">
            <a:tbl>
              <a:tblPr firstRow="1" bandRow="1">
                <a:tableStyleId>{5C22544A-7EE6-4342-B048-85BDC9FD1C3A}</a:tableStyleId>
              </a:tblPr>
              <a:tblGrid>
                <a:gridCol w="1389151">
                  <a:extLst>
                    <a:ext uri="{9D8B030D-6E8A-4147-A177-3AD203B41FA5}">
                      <a16:colId xmlns:a16="http://schemas.microsoft.com/office/drawing/2014/main" val="1881929198"/>
                    </a:ext>
                  </a:extLst>
                </a:gridCol>
                <a:gridCol w="6357558">
                  <a:extLst>
                    <a:ext uri="{9D8B030D-6E8A-4147-A177-3AD203B41FA5}">
                      <a16:colId xmlns:a16="http://schemas.microsoft.com/office/drawing/2014/main" val="2062824560"/>
                    </a:ext>
                  </a:extLst>
                </a:gridCol>
              </a:tblGrid>
              <a:tr h="371102">
                <a:tc>
                  <a:txBody>
                    <a:bodyPr/>
                    <a:lstStyle/>
                    <a:p>
                      <a:r>
                        <a:rPr lang="fr-MA" sz="1400"/>
                        <a:t>commandes</a:t>
                      </a:r>
                    </a:p>
                  </a:txBody>
                  <a:tcPr marL="74431" marR="74431" marT="37216" marB="37216"/>
                </a:tc>
                <a:tc>
                  <a:txBody>
                    <a:bodyPr/>
                    <a:lstStyle/>
                    <a:p>
                      <a:r>
                        <a:rPr lang="fr-MA" sz="1400"/>
                        <a:t>Signification</a:t>
                      </a:r>
                    </a:p>
                  </a:txBody>
                  <a:tcPr marL="74431" marR="74431" marT="37216" marB="37216"/>
                </a:tc>
                <a:extLst>
                  <a:ext uri="{0D108BD9-81ED-4DB2-BD59-A6C34878D82A}">
                    <a16:rowId xmlns:a16="http://schemas.microsoft.com/office/drawing/2014/main" val="1548064644"/>
                  </a:ext>
                </a:extLst>
              </a:tr>
              <a:tr h="719493">
                <a:tc>
                  <a:txBody>
                    <a:bodyPr/>
                    <a:lstStyle/>
                    <a:p>
                      <a:r>
                        <a:rPr lang="fr-MA" sz="1400"/>
                        <a:t>Git init</a:t>
                      </a:r>
                    </a:p>
                  </a:txBody>
                  <a:tcPr marL="74431" marR="74431" marT="37216" marB="3721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i="0" kern="1200">
                          <a:solidFill>
                            <a:schemeClr val="dk1"/>
                          </a:solidFill>
                          <a:effectLst/>
                          <a:latin typeface="+mn-lt"/>
                          <a:ea typeface="+mn-ea"/>
                          <a:cs typeface="+mn-cs"/>
                        </a:rPr>
                        <a:t>-Crée un repo Git vide dans le répertoire spécifié. Exécuté sans arguments pour initialiser le répertoire actuel en tant que dépôt git.</a:t>
                      </a:r>
                    </a:p>
                  </a:txBody>
                  <a:tcPr marL="74431" marR="74431" marT="37216" marB="37216"/>
                </a:tc>
                <a:extLst>
                  <a:ext uri="{0D108BD9-81ED-4DB2-BD59-A6C34878D82A}">
                    <a16:rowId xmlns:a16="http://schemas.microsoft.com/office/drawing/2014/main" val="2649957641"/>
                  </a:ext>
                </a:extLst>
              </a:tr>
              <a:tr h="717742">
                <a:tc>
                  <a:txBody>
                    <a:bodyPr/>
                    <a:lstStyle/>
                    <a:p>
                      <a:r>
                        <a:rPr lang="fr-MA" sz="1400"/>
                        <a:t>Git add &lt;file name&gt;</a:t>
                      </a:r>
                    </a:p>
                  </a:txBody>
                  <a:tcPr marL="74431" marR="74431" marT="37216" marB="37216"/>
                </a:tc>
                <a:tc>
                  <a:txBody>
                    <a:bodyPr/>
                    <a:lstStyle/>
                    <a:p>
                      <a:pPr rtl="0" fontAlgn="base"/>
                      <a:r>
                        <a:rPr lang="fr-FR" sz="1400" kern="1200" dirty="0">
                          <a:solidFill>
                            <a:schemeClr val="dk1"/>
                          </a:solidFill>
                          <a:effectLst/>
                          <a:latin typeface="+mn-lt"/>
                          <a:ea typeface="+mn-ea"/>
                          <a:cs typeface="+mn-cs"/>
                        </a:rPr>
                        <a:t>-Mettre en scène tous les changements dans &lt;directory&gt; pour le prochain commit. Remplacer &lt;répertoire&gt; par un &lt;fichier&gt; pour modifier un fichier spécifique.</a:t>
                      </a:r>
                    </a:p>
                  </a:txBody>
                  <a:tcPr marL="74431" marR="74431" marT="37216" marB="37216"/>
                </a:tc>
                <a:extLst>
                  <a:ext uri="{0D108BD9-81ED-4DB2-BD59-A6C34878D82A}">
                    <a16:rowId xmlns:a16="http://schemas.microsoft.com/office/drawing/2014/main" val="345729680"/>
                  </a:ext>
                </a:extLst>
              </a:tr>
              <a:tr h="680457">
                <a:tc>
                  <a:txBody>
                    <a:bodyPr/>
                    <a:lstStyle/>
                    <a:p>
                      <a:r>
                        <a:rPr lang="fr-MA" sz="1400"/>
                        <a:t>Git commit -m </a:t>
                      </a:r>
                    </a:p>
                    <a:p>
                      <a:r>
                        <a:rPr lang="fr-MA" sz="1400"/>
                        <a:t>  &lt;message&gt;</a:t>
                      </a:r>
                    </a:p>
                  </a:txBody>
                  <a:tcPr marL="74431" marR="74431" marT="37216" marB="3721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i="0" kern="1200" dirty="0">
                          <a:solidFill>
                            <a:schemeClr val="dk1"/>
                          </a:solidFill>
                          <a:effectLst/>
                          <a:latin typeface="+mn-lt"/>
                          <a:ea typeface="+mn-ea"/>
                          <a:cs typeface="+mn-cs"/>
                        </a:rPr>
                        <a:t>-Commit l'instantané mis à jour, mais au lieu de lancer un éditeur de texte un éditeur de texte, utilisez &lt;message&gt; comme message de validation.</a:t>
                      </a:r>
                    </a:p>
                  </a:txBody>
                  <a:tcPr marL="74431" marR="74431" marT="37216" marB="37216"/>
                </a:tc>
                <a:extLst>
                  <a:ext uri="{0D108BD9-81ED-4DB2-BD59-A6C34878D82A}">
                    <a16:rowId xmlns:a16="http://schemas.microsoft.com/office/drawing/2014/main" val="2542742740"/>
                  </a:ext>
                </a:extLst>
              </a:tr>
              <a:tr h="727062">
                <a:tc>
                  <a:txBody>
                    <a:bodyPr/>
                    <a:lstStyle/>
                    <a:p>
                      <a:r>
                        <a:rPr lang="fr-MA" sz="1400"/>
                        <a:t>Git remote add</a:t>
                      </a:r>
                    </a:p>
                  </a:txBody>
                  <a:tcPr marL="74431" marR="74431" marT="37216" marB="3721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i="0" kern="1200" dirty="0">
                          <a:solidFill>
                            <a:schemeClr val="dk1"/>
                          </a:solidFill>
                          <a:effectLst/>
                          <a:latin typeface="+mn-lt"/>
                          <a:ea typeface="+mn-ea"/>
                          <a:cs typeface="+mn-cs"/>
                        </a:rPr>
                        <a:t>-Créer une nouvelle connexion à un repo distant. Après avoir ajouté un repo distant, vous pouvez utiliser &lt;nom&gt; comme raccourci pour &lt;url&gt; dans d'autres commandes.</a:t>
                      </a:r>
                    </a:p>
                  </a:txBody>
                  <a:tcPr marL="74431" marR="74431" marT="37216" marB="37216"/>
                </a:tc>
                <a:extLst>
                  <a:ext uri="{0D108BD9-81ED-4DB2-BD59-A6C34878D82A}">
                    <a16:rowId xmlns:a16="http://schemas.microsoft.com/office/drawing/2014/main" val="2947226869"/>
                  </a:ext>
                </a:extLst>
              </a:tr>
              <a:tr h="503351">
                <a:tc>
                  <a:txBody>
                    <a:bodyPr/>
                    <a:lstStyle/>
                    <a:p>
                      <a:r>
                        <a:rPr lang="fr-MA" sz="1400"/>
                        <a:t>Git status</a:t>
                      </a:r>
                    </a:p>
                  </a:txBody>
                  <a:tcPr marL="74431" marR="74431" marT="37216" marB="3721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i="0" kern="1200" dirty="0">
                          <a:solidFill>
                            <a:schemeClr val="dk1"/>
                          </a:solidFill>
                          <a:effectLst/>
                          <a:latin typeface="+mn-lt"/>
                          <a:ea typeface="+mn-ea"/>
                          <a:cs typeface="+mn-cs"/>
                        </a:rPr>
                        <a:t>-Liste des fichiers mis à disposition, non mis à disposition et non suivis.</a:t>
                      </a:r>
                    </a:p>
                  </a:txBody>
                  <a:tcPr marL="74431" marR="74431" marT="37216" marB="37216"/>
                </a:tc>
                <a:extLst>
                  <a:ext uri="{0D108BD9-81ED-4DB2-BD59-A6C34878D82A}">
                    <a16:rowId xmlns:a16="http://schemas.microsoft.com/office/drawing/2014/main" val="2234842758"/>
                  </a:ext>
                </a:extLst>
              </a:tr>
              <a:tr h="661205">
                <a:tc>
                  <a:txBody>
                    <a:bodyPr/>
                    <a:lstStyle/>
                    <a:p>
                      <a:r>
                        <a:rPr lang="fr-MA" sz="1400"/>
                        <a:t>Git push </a:t>
                      </a:r>
                    </a:p>
                  </a:txBody>
                  <a:tcPr marL="74431" marR="74431" marT="37216" marB="3721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i="0" kern="1200" dirty="0">
                          <a:solidFill>
                            <a:schemeClr val="dk1"/>
                          </a:solidFill>
                          <a:effectLst/>
                          <a:latin typeface="+mn-lt"/>
                          <a:ea typeface="+mn-ea"/>
                          <a:cs typeface="+mn-cs"/>
                        </a:rPr>
                        <a:t>-Pousser la branche vers &lt;</a:t>
                      </a:r>
                      <a:r>
                        <a:rPr lang="fr-FR" sz="1400" b="0" i="0" kern="1200" dirty="0" err="1">
                          <a:solidFill>
                            <a:schemeClr val="dk1"/>
                          </a:solidFill>
                          <a:effectLst/>
                          <a:latin typeface="+mn-lt"/>
                          <a:ea typeface="+mn-ea"/>
                          <a:cs typeface="+mn-cs"/>
                        </a:rPr>
                        <a:t>remote</a:t>
                      </a:r>
                      <a:r>
                        <a:rPr lang="fr-FR" sz="1400" b="0" i="0" kern="1200" dirty="0">
                          <a:solidFill>
                            <a:schemeClr val="dk1"/>
                          </a:solidFill>
                          <a:effectLst/>
                          <a:latin typeface="+mn-lt"/>
                          <a:ea typeface="+mn-ea"/>
                          <a:cs typeface="+mn-cs"/>
                        </a:rPr>
                        <a:t>&gt;, avec les </a:t>
                      </a:r>
                      <a:r>
                        <a:rPr lang="fr-FR" sz="1400" b="0" i="0" kern="1200" dirty="0" err="1">
                          <a:solidFill>
                            <a:schemeClr val="dk1"/>
                          </a:solidFill>
                          <a:effectLst/>
                          <a:latin typeface="+mn-lt"/>
                          <a:ea typeface="+mn-ea"/>
                          <a:cs typeface="+mn-cs"/>
                        </a:rPr>
                        <a:t>commits</a:t>
                      </a:r>
                      <a:r>
                        <a:rPr lang="fr-FR" sz="1400" b="0" i="0" kern="1200" dirty="0">
                          <a:solidFill>
                            <a:schemeClr val="dk1"/>
                          </a:solidFill>
                          <a:effectLst/>
                          <a:latin typeface="+mn-lt"/>
                          <a:ea typeface="+mn-ea"/>
                          <a:cs typeface="+mn-cs"/>
                        </a:rPr>
                        <a:t> et objets nécessaires objets. Crée la branche nommée dans le repo distant si elle n'existe pas</a:t>
                      </a:r>
                      <a:r>
                        <a:rPr lang="fr-FR" sz="1800" b="0" i="0" kern="1200" dirty="0">
                          <a:solidFill>
                            <a:schemeClr val="dk1"/>
                          </a:solidFill>
                          <a:effectLst/>
                          <a:latin typeface="+mn-lt"/>
                          <a:ea typeface="+mn-ea"/>
                          <a:cs typeface="+mn-cs"/>
                        </a:rPr>
                        <a:t>.</a:t>
                      </a:r>
                    </a:p>
                    <a:p>
                      <a:endParaRPr lang="fr-MA" sz="1400" dirty="0"/>
                    </a:p>
                  </a:txBody>
                  <a:tcPr marL="74431" marR="74431" marT="37216" marB="37216"/>
                </a:tc>
                <a:extLst>
                  <a:ext uri="{0D108BD9-81ED-4DB2-BD59-A6C34878D82A}">
                    <a16:rowId xmlns:a16="http://schemas.microsoft.com/office/drawing/2014/main" val="3528784166"/>
                  </a:ext>
                </a:extLst>
              </a:tr>
              <a:tr h="371102">
                <a:tc>
                  <a:txBody>
                    <a:bodyPr/>
                    <a:lstStyle/>
                    <a:p>
                      <a:r>
                        <a:rPr lang="fr-MA" sz="1400"/>
                        <a:t>Git pull</a:t>
                      </a:r>
                    </a:p>
                  </a:txBody>
                  <a:tcPr marL="74431" marR="74431" marT="37216" marB="3721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i="0" kern="1200" dirty="0">
                          <a:solidFill>
                            <a:schemeClr val="dk1"/>
                          </a:solidFill>
                          <a:effectLst/>
                          <a:latin typeface="+mn-lt"/>
                          <a:ea typeface="+mn-ea"/>
                          <a:cs typeface="+mn-cs"/>
                        </a:rPr>
                        <a:t>-Récupère la copie distante spécifiée de la branche en cours et </a:t>
                      </a:r>
                      <a:r>
                        <a:rPr lang="fr-FR" sz="1400" b="0" i="0" kern="1200" dirty="0" err="1">
                          <a:solidFill>
                            <a:schemeClr val="dk1"/>
                          </a:solidFill>
                          <a:effectLst/>
                          <a:latin typeface="+mn-lt"/>
                          <a:ea typeface="+mn-ea"/>
                          <a:cs typeface="+mn-cs"/>
                        </a:rPr>
                        <a:t>et</a:t>
                      </a:r>
                      <a:r>
                        <a:rPr lang="fr-FR" sz="1400" b="0" i="0" kern="1200" dirty="0">
                          <a:solidFill>
                            <a:schemeClr val="dk1"/>
                          </a:solidFill>
                          <a:effectLst/>
                          <a:latin typeface="+mn-lt"/>
                          <a:ea typeface="+mn-ea"/>
                          <a:cs typeface="+mn-cs"/>
                        </a:rPr>
                        <a:t> la fusionne immédiatement avec la copie locale.</a:t>
                      </a:r>
                    </a:p>
                    <a:p>
                      <a:endParaRPr lang="fr-MA" sz="1400" dirty="0"/>
                    </a:p>
                  </a:txBody>
                  <a:tcPr marL="74431" marR="74431" marT="37216" marB="37216"/>
                </a:tc>
                <a:extLst>
                  <a:ext uri="{0D108BD9-81ED-4DB2-BD59-A6C34878D82A}">
                    <a16:rowId xmlns:a16="http://schemas.microsoft.com/office/drawing/2014/main" val="3519344299"/>
                  </a:ext>
                </a:extLst>
              </a:tr>
            </a:tbl>
          </a:graphicData>
        </a:graphic>
      </p:graphicFrame>
    </p:spTree>
    <p:extLst>
      <p:ext uri="{BB962C8B-B14F-4D97-AF65-F5344CB8AC3E}">
        <p14:creationId xmlns:p14="http://schemas.microsoft.com/office/powerpoint/2010/main" val="190418900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461</Words>
  <Application>Microsoft Office PowerPoint</Application>
  <PresentationFormat>Grand écran</PresentationFormat>
  <Paragraphs>32</Paragraphs>
  <Slides>6</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6</vt:i4>
      </vt:variant>
    </vt:vector>
  </HeadingPairs>
  <TitlesOfParts>
    <vt:vector size="15" baseType="lpstr">
      <vt:lpstr>Algerian</vt:lpstr>
      <vt:lpstr>Arial</vt:lpstr>
      <vt:lpstr>Arial Black</vt:lpstr>
      <vt:lpstr>Arial Nova</vt:lpstr>
      <vt:lpstr>Calibri</vt:lpstr>
      <vt:lpstr>Calibri Light</vt:lpstr>
      <vt:lpstr>inherit</vt:lpstr>
      <vt:lpstr>Whitney</vt:lpstr>
      <vt:lpstr>Thème Office</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dc:creator>
  <cp:lastModifiedBy>adm</cp:lastModifiedBy>
  <cp:revision>1</cp:revision>
  <dcterms:created xsi:type="dcterms:W3CDTF">2022-09-06T13:57:58Z</dcterms:created>
  <dcterms:modified xsi:type="dcterms:W3CDTF">2022-09-06T15:47:34Z</dcterms:modified>
</cp:coreProperties>
</file>