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7" r:id="rId9"/>
    <p:sldId id="265" r:id="rId10"/>
    <p:sldId id="261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65B0D-DAEC-4817-987B-6AEDEA0241F4}" v="22" dt="2023-05-24T01:10:57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Tucker" userId="19ef2e84b42b9a45" providerId="LiveId" clId="{0A865B0D-DAEC-4817-987B-6AEDEA0241F4}"/>
    <pc:docChg chg="undo custSel addSld modSld">
      <pc:chgData name="Andrew Tucker" userId="19ef2e84b42b9a45" providerId="LiveId" clId="{0A865B0D-DAEC-4817-987B-6AEDEA0241F4}" dt="2023-05-24T01:14:41.780" v="360" actId="478"/>
      <pc:docMkLst>
        <pc:docMk/>
      </pc:docMkLst>
      <pc:sldChg chg="addSp delSp modSp mod">
        <pc:chgData name="Andrew Tucker" userId="19ef2e84b42b9a45" providerId="LiveId" clId="{0A865B0D-DAEC-4817-987B-6AEDEA0241F4}" dt="2023-05-24T00:25:03.484" v="2" actId="478"/>
        <pc:sldMkLst>
          <pc:docMk/>
          <pc:sldMk cId="2466125759" sldId="260"/>
        </pc:sldMkLst>
        <pc:spChg chg="mod">
          <ac:chgData name="Andrew Tucker" userId="19ef2e84b42b9a45" providerId="LiveId" clId="{0A865B0D-DAEC-4817-987B-6AEDEA0241F4}" dt="2023-05-24T00:24:45.321" v="0" actId="1076"/>
          <ac:spMkLst>
            <pc:docMk/>
            <pc:sldMk cId="2466125759" sldId="260"/>
            <ac:spMk id="5" creationId="{6669C3EA-5BF8-CF18-81D1-53F7C24AE939}"/>
          </ac:spMkLst>
        </pc:spChg>
        <pc:spChg chg="add del">
          <ac:chgData name="Andrew Tucker" userId="19ef2e84b42b9a45" providerId="LiveId" clId="{0A865B0D-DAEC-4817-987B-6AEDEA0241F4}" dt="2023-05-24T00:25:03.484" v="2" actId="478"/>
          <ac:spMkLst>
            <pc:docMk/>
            <pc:sldMk cId="2466125759" sldId="260"/>
            <ac:spMk id="37" creationId="{E2E4799C-7DC3-69E8-64AB-C00AB74A8E2F}"/>
          </ac:spMkLst>
        </pc:spChg>
      </pc:sldChg>
      <pc:sldChg chg="addSp delSp modSp new mod">
        <pc:chgData name="Andrew Tucker" userId="19ef2e84b42b9a45" providerId="LiveId" clId="{0A865B0D-DAEC-4817-987B-6AEDEA0241F4}" dt="2023-05-24T01:14:41.780" v="360" actId="478"/>
        <pc:sldMkLst>
          <pc:docMk/>
          <pc:sldMk cId="546736307" sldId="267"/>
        </pc:sldMkLst>
        <pc:spChg chg="mod">
          <ac:chgData name="Andrew Tucker" userId="19ef2e84b42b9a45" providerId="LiveId" clId="{0A865B0D-DAEC-4817-987B-6AEDEA0241F4}" dt="2023-05-24T00:59:52.460" v="154" actId="20577"/>
          <ac:spMkLst>
            <pc:docMk/>
            <pc:sldMk cId="546736307" sldId="267"/>
            <ac:spMk id="2" creationId="{56FBDC53-A68E-8DBB-10E1-3EA26EF52CB2}"/>
          </ac:spMkLst>
        </pc:spChg>
        <pc:spChg chg="del">
          <ac:chgData name="Andrew Tucker" userId="19ef2e84b42b9a45" providerId="LiveId" clId="{0A865B0D-DAEC-4817-987B-6AEDEA0241F4}" dt="2023-05-24T00:26:06.553" v="21" actId="478"/>
          <ac:spMkLst>
            <pc:docMk/>
            <pc:sldMk cId="546736307" sldId="267"/>
            <ac:spMk id="3" creationId="{2D653036-7413-9289-3C36-DCEC24D6CDBD}"/>
          </ac:spMkLst>
        </pc:spChg>
        <pc:spChg chg="del">
          <ac:chgData name="Andrew Tucker" userId="19ef2e84b42b9a45" providerId="LiveId" clId="{0A865B0D-DAEC-4817-987B-6AEDEA0241F4}" dt="2023-05-24T00:26:06.553" v="21" actId="478"/>
          <ac:spMkLst>
            <pc:docMk/>
            <pc:sldMk cId="546736307" sldId="267"/>
            <ac:spMk id="4" creationId="{762CC9AF-065F-7E1B-4D0C-5885B6F17827}"/>
          </ac:spMkLst>
        </pc:spChg>
        <pc:spChg chg="del">
          <ac:chgData name="Andrew Tucker" userId="19ef2e84b42b9a45" providerId="LiveId" clId="{0A865B0D-DAEC-4817-987B-6AEDEA0241F4}" dt="2023-05-24T00:26:06.553" v="21" actId="478"/>
          <ac:spMkLst>
            <pc:docMk/>
            <pc:sldMk cId="546736307" sldId="267"/>
            <ac:spMk id="5" creationId="{C254002D-7DCC-82AA-CE86-8A1C84EF82CC}"/>
          </ac:spMkLst>
        </pc:spChg>
        <pc:spChg chg="del">
          <ac:chgData name="Andrew Tucker" userId="19ef2e84b42b9a45" providerId="LiveId" clId="{0A865B0D-DAEC-4817-987B-6AEDEA0241F4}" dt="2023-05-24T00:26:06.553" v="21" actId="478"/>
          <ac:spMkLst>
            <pc:docMk/>
            <pc:sldMk cId="546736307" sldId="267"/>
            <ac:spMk id="6" creationId="{8D265F3F-7B40-501A-6A7C-38E261E6812B}"/>
          </ac:spMkLst>
        </pc:spChg>
        <pc:spChg chg="add del mod">
          <ac:chgData name="Andrew Tucker" userId="19ef2e84b42b9a45" providerId="LiveId" clId="{0A865B0D-DAEC-4817-987B-6AEDEA0241F4}" dt="2023-05-24T00:27:09.111" v="29" actId="478"/>
          <ac:spMkLst>
            <pc:docMk/>
            <pc:sldMk cId="546736307" sldId="267"/>
            <ac:spMk id="7" creationId="{C4F8950E-A579-03D6-6214-0E35ED7968D4}"/>
          </ac:spMkLst>
        </pc:spChg>
        <pc:spChg chg="add del mod">
          <ac:chgData name="Andrew Tucker" userId="19ef2e84b42b9a45" providerId="LiveId" clId="{0A865B0D-DAEC-4817-987B-6AEDEA0241F4}" dt="2023-05-24T00:26:51.554" v="28" actId="478"/>
          <ac:spMkLst>
            <pc:docMk/>
            <pc:sldMk cId="546736307" sldId="267"/>
            <ac:spMk id="8" creationId="{B265CE5B-762C-1905-B953-B397B2700D30}"/>
          </ac:spMkLst>
        </pc:spChg>
        <pc:spChg chg="add mod">
          <ac:chgData name="Andrew Tucker" userId="19ef2e84b42b9a45" providerId="LiveId" clId="{0A865B0D-DAEC-4817-987B-6AEDEA0241F4}" dt="2023-05-24T01:09:24.945" v="304" actId="1076"/>
          <ac:spMkLst>
            <pc:docMk/>
            <pc:sldMk cId="546736307" sldId="267"/>
            <ac:spMk id="9" creationId="{D8904E72-8A6B-89FC-3D47-13C4441A0A8C}"/>
          </ac:spMkLst>
        </pc:spChg>
        <pc:spChg chg="add mod">
          <ac:chgData name="Andrew Tucker" userId="19ef2e84b42b9a45" providerId="LiveId" clId="{0A865B0D-DAEC-4817-987B-6AEDEA0241F4}" dt="2023-05-24T01:13:31.546" v="356" actId="1076"/>
          <ac:spMkLst>
            <pc:docMk/>
            <pc:sldMk cId="546736307" sldId="267"/>
            <ac:spMk id="10" creationId="{FB8D57D6-7F12-2FD2-A5DD-44771B617C67}"/>
          </ac:spMkLst>
        </pc:spChg>
        <pc:spChg chg="add mod">
          <ac:chgData name="Andrew Tucker" userId="19ef2e84b42b9a45" providerId="LiveId" clId="{0A865B0D-DAEC-4817-987B-6AEDEA0241F4}" dt="2023-05-24T01:13:01.492" v="351" actId="1076"/>
          <ac:spMkLst>
            <pc:docMk/>
            <pc:sldMk cId="546736307" sldId="267"/>
            <ac:spMk id="11" creationId="{E0998572-3A39-372D-3823-69E0652ECE52}"/>
          </ac:spMkLst>
        </pc:spChg>
        <pc:spChg chg="add mod">
          <ac:chgData name="Andrew Tucker" userId="19ef2e84b42b9a45" providerId="LiveId" clId="{0A865B0D-DAEC-4817-987B-6AEDEA0241F4}" dt="2023-05-24T01:13:31.546" v="356" actId="1076"/>
          <ac:spMkLst>
            <pc:docMk/>
            <pc:sldMk cId="546736307" sldId="267"/>
            <ac:spMk id="12" creationId="{284B96C0-4D0B-4E28-208D-B07B28EBF4A0}"/>
          </ac:spMkLst>
        </pc:spChg>
        <pc:spChg chg="add mod">
          <ac:chgData name="Andrew Tucker" userId="19ef2e84b42b9a45" providerId="LiveId" clId="{0A865B0D-DAEC-4817-987B-6AEDEA0241F4}" dt="2023-05-24T01:13:31.546" v="356" actId="1076"/>
          <ac:spMkLst>
            <pc:docMk/>
            <pc:sldMk cId="546736307" sldId="267"/>
            <ac:spMk id="13" creationId="{3FD62770-AA1E-A993-1F83-F4DE92E3E5D7}"/>
          </ac:spMkLst>
        </pc:spChg>
        <pc:spChg chg="add del mod">
          <ac:chgData name="Andrew Tucker" userId="19ef2e84b42b9a45" providerId="LiveId" clId="{0A865B0D-DAEC-4817-987B-6AEDEA0241F4}" dt="2023-05-24T01:01:08.501" v="202" actId="478"/>
          <ac:spMkLst>
            <pc:docMk/>
            <pc:sldMk cId="546736307" sldId="267"/>
            <ac:spMk id="14" creationId="{DA02AFDF-7376-B0A4-346E-7690424635BF}"/>
          </ac:spMkLst>
        </pc:spChg>
        <pc:spChg chg="add mod">
          <ac:chgData name="Andrew Tucker" userId="19ef2e84b42b9a45" providerId="LiveId" clId="{0A865B0D-DAEC-4817-987B-6AEDEA0241F4}" dt="2023-05-24T01:13:01.492" v="351" actId="1076"/>
          <ac:spMkLst>
            <pc:docMk/>
            <pc:sldMk cId="546736307" sldId="267"/>
            <ac:spMk id="15" creationId="{CBA10524-5287-A6A1-64AF-FAB974B3627C}"/>
          </ac:spMkLst>
        </pc:spChg>
        <pc:spChg chg="add mod">
          <ac:chgData name="Andrew Tucker" userId="19ef2e84b42b9a45" providerId="LiveId" clId="{0A865B0D-DAEC-4817-987B-6AEDEA0241F4}" dt="2023-05-24T01:13:01.492" v="351" actId="1076"/>
          <ac:spMkLst>
            <pc:docMk/>
            <pc:sldMk cId="546736307" sldId="267"/>
            <ac:spMk id="16" creationId="{C9D3444C-E7C6-3D5B-E79D-CF28D157E46A}"/>
          </ac:spMkLst>
        </pc:spChg>
        <pc:spChg chg="add mod">
          <ac:chgData name="Andrew Tucker" userId="19ef2e84b42b9a45" providerId="LiveId" clId="{0A865B0D-DAEC-4817-987B-6AEDEA0241F4}" dt="2023-05-24T01:13:01.492" v="351" actId="1076"/>
          <ac:spMkLst>
            <pc:docMk/>
            <pc:sldMk cId="546736307" sldId="267"/>
            <ac:spMk id="17" creationId="{B3610056-CF8A-AE06-F95F-886A391BB2C6}"/>
          </ac:spMkLst>
        </pc:spChg>
        <pc:spChg chg="add mod">
          <ac:chgData name="Andrew Tucker" userId="19ef2e84b42b9a45" providerId="LiveId" clId="{0A865B0D-DAEC-4817-987B-6AEDEA0241F4}" dt="2023-05-24T01:13:01.492" v="351" actId="1076"/>
          <ac:spMkLst>
            <pc:docMk/>
            <pc:sldMk cId="546736307" sldId="267"/>
            <ac:spMk id="18" creationId="{78A3A754-C873-FCD0-BB23-6347632F6BE7}"/>
          </ac:spMkLst>
        </pc:spChg>
        <pc:spChg chg="add mod">
          <ac:chgData name="Andrew Tucker" userId="19ef2e84b42b9a45" providerId="LiveId" clId="{0A865B0D-DAEC-4817-987B-6AEDEA0241F4}" dt="2023-05-24T01:13:31.546" v="356" actId="1076"/>
          <ac:spMkLst>
            <pc:docMk/>
            <pc:sldMk cId="546736307" sldId="267"/>
            <ac:spMk id="19" creationId="{8E1F6F78-CE8F-5130-FC96-95EB7A0D7391}"/>
          </ac:spMkLst>
        </pc:spChg>
        <pc:spChg chg="add mod">
          <ac:chgData name="Andrew Tucker" userId="19ef2e84b42b9a45" providerId="LiveId" clId="{0A865B0D-DAEC-4817-987B-6AEDEA0241F4}" dt="2023-05-24T01:13:31.546" v="356" actId="1076"/>
          <ac:spMkLst>
            <pc:docMk/>
            <pc:sldMk cId="546736307" sldId="267"/>
            <ac:spMk id="20" creationId="{115A7C45-A216-4111-4964-AE0F8B515DDB}"/>
          </ac:spMkLst>
        </pc:spChg>
        <pc:spChg chg="add del mod">
          <ac:chgData name="Andrew Tucker" userId="19ef2e84b42b9a45" providerId="LiveId" clId="{0A865B0D-DAEC-4817-987B-6AEDEA0241F4}" dt="2023-05-24T01:06:27.385" v="278" actId="478"/>
          <ac:spMkLst>
            <pc:docMk/>
            <pc:sldMk cId="546736307" sldId="267"/>
            <ac:spMk id="21" creationId="{B14B9345-CA48-BCC5-92E0-5C072AA4BCC7}"/>
          </ac:spMkLst>
        </pc:spChg>
        <pc:spChg chg="add mod">
          <ac:chgData name="Andrew Tucker" userId="19ef2e84b42b9a45" providerId="LiveId" clId="{0A865B0D-DAEC-4817-987B-6AEDEA0241F4}" dt="2023-05-24T01:13:31.546" v="356" actId="1076"/>
          <ac:spMkLst>
            <pc:docMk/>
            <pc:sldMk cId="546736307" sldId="267"/>
            <ac:spMk id="22" creationId="{EFC85F12-1BEC-8EF8-9772-16197C5D228C}"/>
          </ac:spMkLst>
        </pc:spChg>
        <pc:spChg chg="add mod">
          <ac:chgData name="Andrew Tucker" userId="19ef2e84b42b9a45" providerId="LiveId" clId="{0A865B0D-DAEC-4817-987B-6AEDEA0241F4}" dt="2023-05-24T01:13:01.492" v="351" actId="1076"/>
          <ac:spMkLst>
            <pc:docMk/>
            <pc:sldMk cId="546736307" sldId="267"/>
            <ac:spMk id="23" creationId="{7432ECED-A79C-84AD-3DE2-CEE048489D80}"/>
          </ac:spMkLst>
        </pc:spChg>
        <pc:spChg chg="add mod">
          <ac:chgData name="Andrew Tucker" userId="19ef2e84b42b9a45" providerId="LiveId" clId="{0A865B0D-DAEC-4817-987B-6AEDEA0241F4}" dt="2023-05-24T01:13:01.492" v="351" actId="1076"/>
          <ac:spMkLst>
            <pc:docMk/>
            <pc:sldMk cId="546736307" sldId="267"/>
            <ac:spMk id="24" creationId="{CF0C7405-A870-A1C2-E3EF-9F4E55052FA9}"/>
          </ac:spMkLst>
        </pc:spChg>
        <pc:spChg chg="add mod">
          <ac:chgData name="Andrew Tucker" userId="19ef2e84b42b9a45" providerId="LiveId" clId="{0A865B0D-DAEC-4817-987B-6AEDEA0241F4}" dt="2023-05-24T01:13:01.492" v="351" actId="1076"/>
          <ac:spMkLst>
            <pc:docMk/>
            <pc:sldMk cId="546736307" sldId="267"/>
            <ac:spMk id="25" creationId="{427E81B6-5A87-3B50-A5B6-F5B67609861F}"/>
          </ac:spMkLst>
        </pc:spChg>
        <pc:spChg chg="add mod">
          <ac:chgData name="Andrew Tucker" userId="19ef2e84b42b9a45" providerId="LiveId" clId="{0A865B0D-DAEC-4817-987B-6AEDEA0241F4}" dt="2023-05-24T01:13:01.492" v="351" actId="1076"/>
          <ac:spMkLst>
            <pc:docMk/>
            <pc:sldMk cId="546736307" sldId="267"/>
            <ac:spMk id="26" creationId="{16998250-390F-69FE-0AF4-3C7A03E2AEBB}"/>
          </ac:spMkLst>
        </pc:spChg>
        <pc:spChg chg="add mod">
          <ac:chgData name="Andrew Tucker" userId="19ef2e84b42b9a45" providerId="LiveId" clId="{0A865B0D-DAEC-4817-987B-6AEDEA0241F4}" dt="2023-05-24T01:13:01.492" v="351" actId="1076"/>
          <ac:spMkLst>
            <pc:docMk/>
            <pc:sldMk cId="546736307" sldId="267"/>
            <ac:spMk id="27" creationId="{C5755E01-D60B-53E8-B29C-BDE785E11C87}"/>
          </ac:spMkLst>
        </pc:spChg>
        <pc:spChg chg="add mod">
          <ac:chgData name="Andrew Tucker" userId="19ef2e84b42b9a45" providerId="LiveId" clId="{0A865B0D-DAEC-4817-987B-6AEDEA0241F4}" dt="2023-05-24T01:13:31.546" v="356" actId="1076"/>
          <ac:spMkLst>
            <pc:docMk/>
            <pc:sldMk cId="546736307" sldId="267"/>
            <ac:spMk id="28" creationId="{757883C6-F349-4F37-8CFA-504EE494B09D}"/>
          </ac:spMkLst>
        </pc:spChg>
        <pc:spChg chg="add mod">
          <ac:chgData name="Andrew Tucker" userId="19ef2e84b42b9a45" providerId="LiveId" clId="{0A865B0D-DAEC-4817-987B-6AEDEA0241F4}" dt="2023-05-24T01:13:01.492" v="351" actId="1076"/>
          <ac:spMkLst>
            <pc:docMk/>
            <pc:sldMk cId="546736307" sldId="267"/>
            <ac:spMk id="29" creationId="{E768FBA7-D474-9D60-4786-6F52AED696D5}"/>
          </ac:spMkLst>
        </pc:spChg>
        <pc:spChg chg="add del mod">
          <ac:chgData name="Andrew Tucker" userId="19ef2e84b42b9a45" providerId="LiveId" clId="{0A865B0D-DAEC-4817-987B-6AEDEA0241F4}" dt="2023-05-24T01:14:41.780" v="360" actId="478"/>
          <ac:spMkLst>
            <pc:docMk/>
            <pc:sldMk cId="546736307" sldId="267"/>
            <ac:spMk id="76" creationId="{0B6A1F9F-DBAC-2230-CDCB-65DC3959B278}"/>
          </ac:spMkLst>
        </pc:spChg>
        <pc:cxnChg chg="add mod">
          <ac:chgData name="Andrew Tucker" userId="19ef2e84b42b9a45" providerId="LiveId" clId="{0A865B0D-DAEC-4817-987B-6AEDEA0241F4}" dt="2023-05-24T01:13:01.492" v="351" actId="1076"/>
          <ac:cxnSpMkLst>
            <pc:docMk/>
            <pc:sldMk cId="546736307" sldId="267"/>
            <ac:cxnSpMk id="31" creationId="{9B39A633-44F0-1DEA-749D-DA418F59EA82}"/>
          </ac:cxnSpMkLst>
        </pc:cxnChg>
        <pc:cxnChg chg="add mod">
          <ac:chgData name="Andrew Tucker" userId="19ef2e84b42b9a45" providerId="LiveId" clId="{0A865B0D-DAEC-4817-987B-6AEDEA0241F4}" dt="2023-05-24T01:13:31.546" v="356" actId="1076"/>
          <ac:cxnSpMkLst>
            <pc:docMk/>
            <pc:sldMk cId="546736307" sldId="267"/>
            <ac:cxnSpMk id="33" creationId="{7C4466A3-88E0-656F-3B91-C04B9C28972A}"/>
          </ac:cxnSpMkLst>
        </pc:cxnChg>
        <pc:cxnChg chg="add mod">
          <ac:chgData name="Andrew Tucker" userId="19ef2e84b42b9a45" providerId="LiveId" clId="{0A865B0D-DAEC-4817-987B-6AEDEA0241F4}" dt="2023-05-24T01:13:01.492" v="351" actId="1076"/>
          <ac:cxnSpMkLst>
            <pc:docMk/>
            <pc:sldMk cId="546736307" sldId="267"/>
            <ac:cxnSpMk id="35" creationId="{E48BFB04-06A3-C358-9107-6303278C3B22}"/>
          </ac:cxnSpMkLst>
        </pc:cxnChg>
        <pc:cxnChg chg="add mod">
          <ac:chgData name="Andrew Tucker" userId="19ef2e84b42b9a45" providerId="LiveId" clId="{0A865B0D-DAEC-4817-987B-6AEDEA0241F4}" dt="2023-05-24T01:13:01.492" v="351" actId="1076"/>
          <ac:cxnSpMkLst>
            <pc:docMk/>
            <pc:sldMk cId="546736307" sldId="267"/>
            <ac:cxnSpMk id="37" creationId="{FADE2067-72B2-9B7C-A98C-8D551559214C}"/>
          </ac:cxnSpMkLst>
        </pc:cxnChg>
        <pc:cxnChg chg="add mod">
          <ac:chgData name="Andrew Tucker" userId="19ef2e84b42b9a45" providerId="LiveId" clId="{0A865B0D-DAEC-4817-987B-6AEDEA0241F4}" dt="2023-05-24T01:13:01.492" v="351" actId="1076"/>
          <ac:cxnSpMkLst>
            <pc:docMk/>
            <pc:sldMk cId="546736307" sldId="267"/>
            <ac:cxnSpMk id="39" creationId="{AE2CBDCB-F5FF-59E3-663C-84AD16708DC6}"/>
          </ac:cxnSpMkLst>
        </pc:cxnChg>
        <pc:cxnChg chg="add mod">
          <ac:chgData name="Andrew Tucker" userId="19ef2e84b42b9a45" providerId="LiveId" clId="{0A865B0D-DAEC-4817-987B-6AEDEA0241F4}" dt="2023-05-24T01:13:01.492" v="351" actId="1076"/>
          <ac:cxnSpMkLst>
            <pc:docMk/>
            <pc:sldMk cId="546736307" sldId="267"/>
            <ac:cxnSpMk id="41" creationId="{8E0B1BD9-F292-EE5F-2032-66DD26AED1AC}"/>
          </ac:cxnSpMkLst>
        </pc:cxnChg>
        <pc:cxnChg chg="add mod">
          <ac:chgData name="Andrew Tucker" userId="19ef2e84b42b9a45" providerId="LiveId" clId="{0A865B0D-DAEC-4817-987B-6AEDEA0241F4}" dt="2023-05-24T01:13:01.492" v="351" actId="1076"/>
          <ac:cxnSpMkLst>
            <pc:docMk/>
            <pc:sldMk cId="546736307" sldId="267"/>
            <ac:cxnSpMk id="47" creationId="{BA86C07A-82D7-4BF6-6EE0-9068DEA03C9F}"/>
          </ac:cxnSpMkLst>
        </pc:cxnChg>
        <pc:cxnChg chg="add mod">
          <ac:chgData name="Andrew Tucker" userId="19ef2e84b42b9a45" providerId="LiveId" clId="{0A865B0D-DAEC-4817-987B-6AEDEA0241F4}" dt="2023-05-24T01:13:01.492" v="351" actId="1076"/>
          <ac:cxnSpMkLst>
            <pc:docMk/>
            <pc:sldMk cId="546736307" sldId="267"/>
            <ac:cxnSpMk id="49" creationId="{C31544F0-D685-E314-CD2C-A737EDCF422C}"/>
          </ac:cxnSpMkLst>
        </pc:cxnChg>
        <pc:cxnChg chg="add mod">
          <ac:chgData name="Andrew Tucker" userId="19ef2e84b42b9a45" providerId="LiveId" clId="{0A865B0D-DAEC-4817-987B-6AEDEA0241F4}" dt="2023-05-24T01:13:01.492" v="351" actId="1076"/>
          <ac:cxnSpMkLst>
            <pc:docMk/>
            <pc:sldMk cId="546736307" sldId="267"/>
            <ac:cxnSpMk id="51" creationId="{D96A2B3A-0FA6-1147-C457-07823CE6E5E9}"/>
          </ac:cxnSpMkLst>
        </pc:cxnChg>
        <pc:cxnChg chg="add mod">
          <ac:chgData name="Andrew Tucker" userId="19ef2e84b42b9a45" providerId="LiveId" clId="{0A865B0D-DAEC-4817-987B-6AEDEA0241F4}" dt="2023-05-24T01:13:01.492" v="351" actId="1076"/>
          <ac:cxnSpMkLst>
            <pc:docMk/>
            <pc:sldMk cId="546736307" sldId="267"/>
            <ac:cxnSpMk id="53" creationId="{65AAF924-6E86-28E8-560C-15C1F8B8F3BC}"/>
          </ac:cxnSpMkLst>
        </pc:cxnChg>
        <pc:cxnChg chg="add mod">
          <ac:chgData name="Andrew Tucker" userId="19ef2e84b42b9a45" providerId="LiveId" clId="{0A865B0D-DAEC-4817-987B-6AEDEA0241F4}" dt="2023-05-24T01:13:01.492" v="351" actId="1076"/>
          <ac:cxnSpMkLst>
            <pc:docMk/>
            <pc:sldMk cId="546736307" sldId="267"/>
            <ac:cxnSpMk id="55" creationId="{709C5B80-E54A-09A4-7A06-29FD69AEEF78}"/>
          </ac:cxnSpMkLst>
        </pc:cxnChg>
        <pc:cxnChg chg="add mod">
          <ac:chgData name="Andrew Tucker" userId="19ef2e84b42b9a45" providerId="LiveId" clId="{0A865B0D-DAEC-4817-987B-6AEDEA0241F4}" dt="2023-05-24T01:13:01.492" v="351" actId="1076"/>
          <ac:cxnSpMkLst>
            <pc:docMk/>
            <pc:sldMk cId="546736307" sldId="267"/>
            <ac:cxnSpMk id="57" creationId="{40C28A78-C47E-7040-E4FB-F149CD3D54FB}"/>
          </ac:cxnSpMkLst>
        </pc:cxnChg>
        <pc:cxnChg chg="add mod">
          <ac:chgData name="Andrew Tucker" userId="19ef2e84b42b9a45" providerId="LiveId" clId="{0A865B0D-DAEC-4817-987B-6AEDEA0241F4}" dt="2023-05-24T01:13:31.546" v="356" actId="1076"/>
          <ac:cxnSpMkLst>
            <pc:docMk/>
            <pc:sldMk cId="546736307" sldId="267"/>
            <ac:cxnSpMk id="59" creationId="{0420EB38-9795-A55D-D4DC-3D3F951D7851}"/>
          </ac:cxnSpMkLst>
        </pc:cxnChg>
        <pc:cxnChg chg="add mod">
          <ac:chgData name="Andrew Tucker" userId="19ef2e84b42b9a45" providerId="LiveId" clId="{0A865B0D-DAEC-4817-987B-6AEDEA0241F4}" dt="2023-05-24T01:13:31.546" v="356" actId="1076"/>
          <ac:cxnSpMkLst>
            <pc:docMk/>
            <pc:sldMk cId="546736307" sldId="267"/>
            <ac:cxnSpMk id="61" creationId="{29794150-5FAC-6086-885B-48830AD95EA0}"/>
          </ac:cxnSpMkLst>
        </pc:cxnChg>
        <pc:cxnChg chg="add mod">
          <ac:chgData name="Andrew Tucker" userId="19ef2e84b42b9a45" providerId="LiveId" clId="{0A865B0D-DAEC-4817-987B-6AEDEA0241F4}" dt="2023-05-24T01:13:31.546" v="356" actId="1076"/>
          <ac:cxnSpMkLst>
            <pc:docMk/>
            <pc:sldMk cId="546736307" sldId="267"/>
            <ac:cxnSpMk id="63" creationId="{7DBE1177-1A87-BC1F-20F3-EB5F23421097}"/>
          </ac:cxnSpMkLst>
        </pc:cxnChg>
        <pc:cxnChg chg="add mod">
          <ac:chgData name="Andrew Tucker" userId="19ef2e84b42b9a45" providerId="LiveId" clId="{0A865B0D-DAEC-4817-987B-6AEDEA0241F4}" dt="2023-05-24T01:13:31.546" v="356" actId="1076"/>
          <ac:cxnSpMkLst>
            <pc:docMk/>
            <pc:sldMk cId="546736307" sldId="267"/>
            <ac:cxnSpMk id="65" creationId="{DC45E57C-8554-6E20-3EDF-69A2B253B421}"/>
          </ac:cxnSpMkLst>
        </pc:cxnChg>
        <pc:cxnChg chg="add mod">
          <ac:chgData name="Andrew Tucker" userId="19ef2e84b42b9a45" providerId="LiveId" clId="{0A865B0D-DAEC-4817-987B-6AEDEA0241F4}" dt="2023-05-24T01:13:31.546" v="356" actId="1076"/>
          <ac:cxnSpMkLst>
            <pc:docMk/>
            <pc:sldMk cId="546736307" sldId="267"/>
            <ac:cxnSpMk id="67" creationId="{6D602385-2202-D51B-E11E-DE9ADFFF7234}"/>
          </ac:cxnSpMkLst>
        </pc:cxnChg>
        <pc:cxnChg chg="add mod">
          <ac:chgData name="Andrew Tucker" userId="19ef2e84b42b9a45" providerId="LiveId" clId="{0A865B0D-DAEC-4817-987B-6AEDEA0241F4}" dt="2023-05-24T01:13:31.546" v="356" actId="1076"/>
          <ac:cxnSpMkLst>
            <pc:docMk/>
            <pc:sldMk cId="546736307" sldId="267"/>
            <ac:cxnSpMk id="69" creationId="{941C3518-C61A-F682-B59C-0324D85B12D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289B-7084-566F-E484-9B1382D06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323BF-ACE7-BC24-63C7-91EC773F6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ED4B5-B3CF-2F1E-8EC4-6D72D265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C5E4-EEE5-403E-9CE6-D01A97AD1CC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4612-E41B-F8ED-9C68-1022E980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54D5-26CE-87F5-7D1A-41B88D05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9439-8E7E-4908-8494-0A00C140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2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BABF-278C-CE4D-3141-6114A995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EB32-BBAB-D9BD-B888-C3EE76CD7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B9B5-F645-B2D9-D09E-7D61AE31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C5E4-EEE5-403E-9CE6-D01A97AD1CC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6A99-C430-100D-005E-BFECFD1A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07BD-D3F1-FDAC-B5D1-E6C59DDB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9439-8E7E-4908-8494-0A00C140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2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4E689-0313-251A-338A-6BA86BC4A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AECCD-26E8-E811-0E0D-A648B7D4F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9148-94F4-45F4-444B-25A7C542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C5E4-EEE5-403E-9CE6-D01A97AD1CC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C3C4E-C15D-8B7F-8996-4A2F161F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838B3-59B1-EC80-3EE6-230EDC31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9439-8E7E-4908-8494-0A00C140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21E9-F14B-9134-C446-8F038C87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15E2-5D70-2092-6350-B01DC204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6833-8340-93B1-9261-96153E7B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C5E4-EEE5-403E-9CE6-D01A97AD1CC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7A20-8DDF-71F4-1B7D-F75E84B6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007C-7B4B-E7FF-97B5-2D5B5989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9439-8E7E-4908-8494-0A00C140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7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F6F2-9163-F6CC-453D-96AB562E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2A8CC-3BC0-7CE2-3808-837DC8AAD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3149-0EB0-8157-035D-960C5785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C5E4-EEE5-403E-9CE6-D01A97AD1CC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D2DB5-1E70-B397-09BA-A747F81C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CB6C-5357-CDCE-D7A1-39751D95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9439-8E7E-4908-8494-0A00C140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4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DCBE-BF13-596D-797D-40879F94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3FB4-0FAC-81A8-6C5B-8B8FB4574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F4CB5-4696-6243-BA77-20F1B348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87E87-1BDE-473D-111A-1AC8C0B0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C5E4-EEE5-403E-9CE6-D01A97AD1CC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FC5B9-0705-59DD-CCA7-9BE35D22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E9E13-AB31-53EF-06CC-52B4F6DB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9439-8E7E-4908-8494-0A00C140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DBAA-89BA-3348-5AF8-088F6A2C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9686-FF8B-540D-35DE-B4812F62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883B1-EDCF-CEFE-97AB-5836EE1B8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CD7F1-9D94-9773-F7E9-1F2C9A6BF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18404-637C-8D57-14BD-73FAE1192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C7190-A4B6-9A70-FF49-3763E2AB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C5E4-EEE5-403E-9CE6-D01A97AD1CC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8FB42-DC7F-94C2-020E-5FF0B814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8C844-9B0A-C6EB-8F5C-60EB75B1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9439-8E7E-4908-8494-0A00C140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49F1-1A97-B196-1592-E9AC8CB5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FDA0F-D7FA-DBF8-3B2E-7D7EFA0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C5E4-EEE5-403E-9CE6-D01A97AD1CC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7E2D3-E957-9568-6BAB-53C9FF8C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6A248-EA91-55A7-32B6-5F457526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9439-8E7E-4908-8494-0A00C140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3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188EF-0F76-42C6-4EDB-C8F7C362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C5E4-EEE5-403E-9CE6-D01A97AD1CC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1101B-8298-1601-4A0F-B282593E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EC9FA-4A13-DA1E-152E-88740C5A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9439-8E7E-4908-8494-0A00C140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6A57-1C59-2057-45E3-EAB38439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E505-1366-CA83-8F29-80858661B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081D1-25EA-6131-BA83-014CF478E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1F8AE-320B-5785-ACF8-4480B884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C5E4-EEE5-403E-9CE6-D01A97AD1CC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97EAC-B732-8335-DB0F-89D23DD0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4D21A-54D3-0BF4-758C-20F38FC4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9439-8E7E-4908-8494-0A00C140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6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ECDB-4ADE-5ABA-4810-D3FF6757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36F8F-3EC8-3018-85BE-189539DC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62B11-6571-546C-CCE9-45588679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B5917-842C-0C6E-BBDE-FD3A3E77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C5E4-EEE5-403E-9CE6-D01A97AD1CC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D722C-2F1A-55E1-6F2D-23D1B26E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E3A6E-E186-B82C-359E-F0A88C52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A9439-8E7E-4908-8494-0A00C140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38C7A-6AC7-041D-A255-CBCE5E7B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6BAD-8489-04D1-BFC7-4EAD693CF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E81E3-AE5B-9602-F58A-92913B5A1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C5E4-EEE5-403E-9CE6-D01A97AD1CC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E11A-C07B-35A7-4FC1-74CC96726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D3F1A-91A1-2629-6728-FB04E31F9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9439-8E7E-4908-8494-0A00C140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2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9545-085A-FD14-0219-9BE96681D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92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Effects of Pedestrians on Traffic Flow of Cars in a 1 Lane, 4 Way Modern Roundabout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4E21C-4895-DBE4-6648-E2E0ADBA2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8885"/>
            <a:ext cx="9144000" cy="1655762"/>
          </a:xfrm>
        </p:spPr>
        <p:txBody>
          <a:bodyPr/>
          <a:lstStyle/>
          <a:p>
            <a:r>
              <a:rPr lang="en-US" dirty="0"/>
              <a:t>Andrew Tucker</a:t>
            </a:r>
          </a:p>
        </p:txBody>
      </p:sp>
    </p:spTree>
    <p:extLst>
      <p:ext uri="{BB962C8B-B14F-4D97-AF65-F5344CB8AC3E}">
        <p14:creationId xmlns:p14="http://schemas.microsoft.com/office/powerpoint/2010/main" val="169808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546D-A12B-D4A4-B7C0-631734AE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48A9-88EB-414A-C1DB-CF0598EBC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the simulation is flawed, and currently the effects of pedestrians are either: nonexistent for sufficiently small numbers of pedestrians, or infinite for sufficiently large numbers</a:t>
            </a:r>
          </a:p>
          <a:p>
            <a:r>
              <a:rPr lang="en-US" dirty="0"/>
              <a:t>We will use a linear regression model to create a line between the number of pedestrians and the traffic flow, both entering and exiting the roundabout</a:t>
            </a:r>
          </a:p>
          <a:p>
            <a:pPr lvl="1"/>
            <a:r>
              <a:rPr lang="en-US" dirty="0"/>
              <a:t>The x-axis will be representative of the number of pedestrians</a:t>
            </a:r>
          </a:p>
          <a:p>
            <a:pPr lvl="2"/>
            <a:r>
              <a:rPr lang="en-US" dirty="0"/>
              <a:t>x=0 corresponds to no pedestrians</a:t>
            </a:r>
          </a:p>
          <a:p>
            <a:pPr lvl="1"/>
            <a:r>
              <a:rPr lang="en-US" dirty="0"/>
              <a:t>The y-axis will be representative of the average traffic flow across all 4 directions</a:t>
            </a:r>
          </a:p>
          <a:p>
            <a:pPr lvl="2"/>
            <a:r>
              <a:rPr lang="en-US" dirty="0"/>
              <a:t>We will have 2 graphs, one for entering traffic and one for exiting traffic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2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D50A-47A1-2C57-F823-C290A478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Usefulness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B905-B1B0-661E-A912-B5B27CF9C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none. The simulation is not functioning properly.</a:t>
            </a:r>
          </a:p>
          <a:p>
            <a:r>
              <a:rPr lang="en-US" dirty="0"/>
              <a:t>Will need to evaluate errors of linear regression model to determine accuracy of description of relationship between traffic flow and pedestrian count as linear</a:t>
            </a:r>
          </a:p>
        </p:txBody>
      </p:sp>
    </p:spTree>
    <p:extLst>
      <p:ext uri="{BB962C8B-B14F-4D97-AF65-F5344CB8AC3E}">
        <p14:creationId xmlns:p14="http://schemas.microsoft.com/office/powerpoint/2010/main" val="38507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542B-AACE-B009-F398-83CDA313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Flaws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9093C-2D3C-6016-0A25-461B4035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Entirely deterministic</a:t>
            </a:r>
          </a:p>
          <a:p>
            <a:pPr lvl="1"/>
            <a:r>
              <a:rPr lang="en-US" dirty="0"/>
              <a:t>Does not account for human variance</a:t>
            </a:r>
          </a:p>
          <a:p>
            <a:pPr lvl="1"/>
            <a:r>
              <a:rPr lang="en-US" dirty="0"/>
              <a:t>The simulation operates on the same list of cars, and the first </a:t>
            </a:r>
            <a:r>
              <a:rPr lang="en-US" i="1" dirty="0"/>
              <a:t>n</a:t>
            </a:r>
            <a:r>
              <a:rPr lang="en-US" dirty="0"/>
              <a:t> pedestrians generated will be the same no matter how many pedestrians are generated</a:t>
            </a:r>
          </a:p>
          <a:p>
            <a:r>
              <a:rPr lang="en-US" dirty="0"/>
              <a:t>Pedestrians have right-of-way</a:t>
            </a:r>
          </a:p>
          <a:p>
            <a:pPr lvl="1"/>
            <a:r>
              <a:rPr lang="en-US" dirty="0"/>
              <a:t>Cannot add all the pedestrians at once and have them flow through the system in the same way.</a:t>
            </a:r>
          </a:p>
          <a:p>
            <a:pPr lvl="1"/>
            <a:r>
              <a:rPr lang="en-US" dirty="0"/>
              <a:t>This means that whether or not a pedestrian effects the system, and to what extent, is determinant on the current traffic flow</a:t>
            </a:r>
          </a:p>
          <a:p>
            <a:pPr lvl="2"/>
            <a:r>
              <a:rPr lang="en-US" dirty="0"/>
              <a:t>If a pedestrian would be added after all the cars have passed through, then the pedestrian would not influence the flow</a:t>
            </a:r>
          </a:p>
          <a:p>
            <a:pPr lvl="2"/>
            <a:r>
              <a:rPr lang="en-US" dirty="0"/>
              <a:t>Once all the pedestrians have gone through the traffic circle, then the rest of the model plays out as if there were no pedestrians, influencing traffic flow</a:t>
            </a:r>
          </a:p>
        </p:txBody>
      </p:sp>
    </p:spTree>
    <p:extLst>
      <p:ext uri="{BB962C8B-B14F-4D97-AF65-F5344CB8AC3E}">
        <p14:creationId xmlns:p14="http://schemas.microsoft.com/office/powerpoint/2010/main" val="77796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133A-CCD0-7D96-935A-96F16621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Roundabout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AF92-5F87-18D6-FFEB-5B917421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/>
              <a:t>Classification of a Modern Roundabout vs Nonconforming Traffic Circle from </a:t>
            </a:r>
            <a:r>
              <a:rPr lang="en-US" dirty="0" err="1"/>
              <a:t>Ourston</a:t>
            </a:r>
            <a:endParaRPr lang="en-US" dirty="0"/>
          </a:p>
          <a:p>
            <a:r>
              <a:rPr lang="en-US" dirty="0"/>
              <a:t>Entering traffic yields to traffic already within the circle.</a:t>
            </a:r>
          </a:p>
          <a:p>
            <a:r>
              <a:rPr lang="en-US" dirty="0"/>
              <a:t>Traffic approaches radially and is deflected around the edge to slow down entering vehicles.</a:t>
            </a:r>
          </a:p>
          <a:p>
            <a:r>
              <a:rPr lang="en-US" dirty="0"/>
              <a:t>Pedestrians cross the junction at a car’s length away</a:t>
            </a:r>
          </a:p>
          <a:p>
            <a:pPr lvl="1"/>
            <a:r>
              <a:rPr lang="en-US" dirty="0"/>
              <a:t>A car waiting to enter the roundabout is ahead of where the pedestrian crosses</a:t>
            </a:r>
          </a:p>
          <a:p>
            <a:pPr lvl="1"/>
            <a:r>
              <a:rPr lang="en-US" dirty="0"/>
              <a:t>A car that just exited the roundabout has a space to wait for a pedestrian to cross</a:t>
            </a:r>
          </a:p>
          <a:p>
            <a:r>
              <a:rPr lang="en-US" dirty="0"/>
              <a:t>In between lanes, there is an island where pedestrians can safely stand</a:t>
            </a:r>
          </a:p>
        </p:txBody>
      </p:sp>
    </p:spTree>
    <p:extLst>
      <p:ext uri="{BB962C8B-B14F-4D97-AF65-F5344CB8AC3E}">
        <p14:creationId xmlns:p14="http://schemas.microsoft.com/office/powerpoint/2010/main" val="99739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8FEA-52C2-AEA3-AE6B-5D0BE347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1357-31A3-DDC1-1944-494DB409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Original Kinematic Wave model by </a:t>
            </a:r>
            <a:r>
              <a:rPr lang="en-US" dirty="0" err="1"/>
              <a:t>Lighthill</a:t>
            </a:r>
            <a:r>
              <a:rPr lang="en-US" dirty="0"/>
              <a:t> and Windham</a:t>
            </a:r>
          </a:p>
          <a:p>
            <a:pPr lvl="1"/>
            <a:r>
              <a:rPr lang="en-US" dirty="0"/>
              <a:t>Nagel-</a:t>
            </a:r>
            <a:r>
              <a:rPr lang="en-US" dirty="0" err="1"/>
              <a:t>Schreckenberg</a:t>
            </a:r>
            <a:r>
              <a:rPr lang="en-US" dirty="0"/>
              <a:t> is an example of a Microscopic Traffic Flow model</a:t>
            </a:r>
          </a:p>
          <a:p>
            <a:pPr lvl="2"/>
            <a:r>
              <a:rPr lang="en-US" dirty="0"/>
              <a:t>These models are primarily concerned with flow and bottlenecking on a highway rather than a junction</a:t>
            </a:r>
          </a:p>
          <a:p>
            <a:r>
              <a:rPr lang="en-US" dirty="0"/>
              <a:t>Each car behaves as a separate entity (Microscopic Traffic Flow)</a:t>
            </a:r>
          </a:p>
          <a:p>
            <a:pPr lvl="1"/>
            <a:r>
              <a:rPr lang="en-US" dirty="0"/>
              <a:t>Each car’s behavior is based on decision theory and processed at each tic</a:t>
            </a:r>
          </a:p>
          <a:p>
            <a:r>
              <a:rPr lang="en-US" dirty="0"/>
              <a:t>Traffic Density: on average, how many cars pass a certain reference point in space per unit of time</a:t>
            </a:r>
          </a:p>
          <a:p>
            <a:pPr lvl="1"/>
            <a:r>
              <a:rPr lang="en-US" dirty="0"/>
              <a:t>Reference Points:</a:t>
            </a:r>
          </a:p>
          <a:p>
            <a:pPr lvl="2"/>
            <a:r>
              <a:rPr lang="en-US" dirty="0"/>
              <a:t>Just before a crosswalk on entry at each lane</a:t>
            </a:r>
          </a:p>
          <a:p>
            <a:pPr lvl="2"/>
            <a:r>
              <a:rPr lang="en-US" dirty="0"/>
              <a:t>Just before a crosswalk on exit at each lane</a:t>
            </a:r>
          </a:p>
          <a:p>
            <a:pPr lvl="1"/>
            <a:r>
              <a:rPr lang="en-US" dirty="0"/>
              <a:t>Unit of time</a:t>
            </a:r>
          </a:p>
          <a:p>
            <a:pPr lvl="2"/>
            <a:r>
              <a:rPr lang="en-US" dirty="0"/>
              <a:t>Measured discretely, using “tics,” where a tic is the amount of time it takes a car to travel 1/8</a:t>
            </a:r>
            <a:r>
              <a:rPr lang="en-US" baseline="30000" dirty="0"/>
              <a:t>th</a:t>
            </a:r>
            <a:r>
              <a:rPr lang="en-US" dirty="0"/>
              <a:t> of the interior of the circle, or approximately 0.375s</a:t>
            </a:r>
          </a:p>
        </p:txBody>
      </p:sp>
    </p:spTree>
    <p:extLst>
      <p:ext uri="{BB962C8B-B14F-4D97-AF65-F5344CB8AC3E}">
        <p14:creationId xmlns:p14="http://schemas.microsoft.com/office/powerpoint/2010/main" val="420030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95DB-EF30-10B3-E612-8B900EB2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Pedestrian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2E53-12F5-127D-3674-CF23645B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Microscopic Traffic Flow</a:t>
            </a:r>
          </a:p>
          <a:p>
            <a:pPr lvl="1"/>
            <a:r>
              <a:rPr lang="en-US" dirty="0"/>
              <a:t>Using decision theory to process each pedestrian’s action at each tic</a:t>
            </a:r>
          </a:p>
          <a:p>
            <a:r>
              <a:rPr lang="en-US" dirty="0"/>
              <a:t>We are not measuring pedestrian density, but the actions of a pedestrian will influence cars trying to enter/exit</a:t>
            </a:r>
          </a:p>
        </p:txBody>
      </p:sp>
    </p:spTree>
    <p:extLst>
      <p:ext uri="{BB962C8B-B14F-4D97-AF65-F5344CB8AC3E}">
        <p14:creationId xmlns:p14="http://schemas.microsoft.com/office/powerpoint/2010/main" val="205772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106B-A613-BA4D-A878-AAAE68E2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2AD3B-7A52-43B3-7A39-4682E49A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Uniformity of Cars, Pedestrians</a:t>
            </a:r>
          </a:p>
          <a:p>
            <a:pPr lvl="1"/>
            <a:r>
              <a:rPr lang="en-US" dirty="0"/>
              <a:t>Differences in car performance are not significant enough for acceleration/speed to be a factor</a:t>
            </a:r>
          </a:p>
          <a:p>
            <a:pPr lvl="2"/>
            <a:r>
              <a:rPr lang="en-US" dirty="0"/>
              <a:t>Speed limit within a roundabout is 15-20 mph, which cars can reach and reach quickly</a:t>
            </a:r>
          </a:p>
          <a:p>
            <a:pPr lvl="1"/>
            <a:r>
              <a:rPr lang="en-US" dirty="0"/>
              <a:t>Drivers are all similarly competent, and will not drive recklessly</a:t>
            </a:r>
          </a:p>
          <a:p>
            <a:pPr lvl="2"/>
            <a:r>
              <a:rPr lang="en-US" dirty="0"/>
              <a:t>Roundabouts have been demonstrated to have significantly lower accident rates compared to other intersection types (Nambisan)</a:t>
            </a:r>
          </a:p>
          <a:p>
            <a:pPr lvl="1"/>
            <a:r>
              <a:rPr lang="en-US" dirty="0"/>
              <a:t>Pedestrians are all similarly competent, and will not walk in the way of approaching vehicles</a:t>
            </a:r>
          </a:p>
          <a:p>
            <a:pPr lvl="2"/>
            <a:r>
              <a:rPr lang="en-US" dirty="0"/>
              <a:t>Roundabouts also reduce the directions a pedestrian needs to watch for cars, from 4 to 1, 1</a:t>
            </a:r>
          </a:p>
        </p:txBody>
      </p:sp>
    </p:spTree>
    <p:extLst>
      <p:ext uri="{BB962C8B-B14F-4D97-AF65-F5344CB8AC3E}">
        <p14:creationId xmlns:p14="http://schemas.microsoft.com/office/powerpoint/2010/main" val="168600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9068-D3CE-39ED-D4BB-DDDD741E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630D5-697D-424A-E51E-FCE85B10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up to 8 cars in the roundabout at once</a:t>
            </a:r>
          </a:p>
          <a:p>
            <a:r>
              <a:rPr lang="en-US" dirty="0"/>
              <a:t>Up to 5 pedestrians will attempt to cross a singular crosswalk in a direction at once</a:t>
            </a:r>
          </a:p>
          <a:p>
            <a:pPr lvl="1"/>
            <a:r>
              <a:rPr lang="en-US" dirty="0"/>
              <a:t>More can be in the process of crossing at any given time, this is for groups starting to cross in a single tic</a:t>
            </a:r>
          </a:p>
        </p:txBody>
      </p:sp>
    </p:spTree>
    <p:extLst>
      <p:ext uri="{BB962C8B-B14F-4D97-AF65-F5344CB8AC3E}">
        <p14:creationId xmlns:p14="http://schemas.microsoft.com/office/powerpoint/2010/main" val="126084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46D9-CF55-EB88-6B86-BB696D78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8F3BD-3479-F280-0A30-D4E061C41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AD2D1-C4E0-17C8-EDA9-C64D347605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one is too big to be legible on the slides.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9C3EA-5BF8-CF18-81D1-53F7C24AE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6978" y="1676555"/>
            <a:ext cx="5183188" cy="823912"/>
          </a:xfrm>
        </p:spPr>
        <p:txBody>
          <a:bodyPr/>
          <a:lstStyle/>
          <a:p>
            <a:r>
              <a:rPr lang="en-US" dirty="0"/>
              <a:t>Pedestrian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42C79-3B0A-41FC-A5D2-2F93166BD73D}"/>
              </a:ext>
            </a:extLst>
          </p:cNvPr>
          <p:cNvSpPr/>
          <p:nvPr/>
        </p:nvSpPr>
        <p:spPr>
          <a:xfrm>
            <a:off x="7821228" y="3026701"/>
            <a:ext cx="1420428" cy="8239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 center island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4004AA-DA95-3581-67E5-8CDCCC363937}"/>
              </a:ext>
            </a:extLst>
          </p:cNvPr>
          <p:cNvSpPr/>
          <p:nvPr/>
        </p:nvSpPr>
        <p:spPr>
          <a:xfrm>
            <a:off x="6393456" y="4171820"/>
            <a:ext cx="1420428" cy="8239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 at exit and moving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478867-FEFC-55C8-DCE2-4F28D42AE3AC}"/>
              </a:ext>
            </a:extLst>
          </p:cNvPr>
          <p:cNvSpPr/>
          <p:nvPr/>
        </p:nvSpPr>
        <p:spPr>
          <a:xfrm>
            <a:off x="9241656" y="4171820"/>
            <a:ext cx="1420428" cy="8239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 at entrance and moving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BDD8759-6EE5-F326-A832-AEB55D6E237B}"/>
              </a:ext>
            </a:extLst>
          </p:cNvPr>
          <p:cNvSpPr/>
          <p:nvPr/>
        </p:nvSpPr>
        <p:spPr>
          <a:xfrm>
            <a:off x="5863104" y="5393555"/>
            <a:ext cx="1060704" cy="9144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EF9DEEB-C04E-6443-5D85-E541B6C2B1B3}"/>
              </a:ext>
            </a:extLst>
          </p:cNvPr>
          <p:cNvSpPr/>
          <p:nvPr/>
        </p:nvSpPr>
        <p:spPr>
          <a:xfrm>
            <a:off x="7290876" y="5393555"/>
            <a:ext cx="1060704" cy="9144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465200B-C839-616E-D9B7-6305A7D38E20}"/>
              </a:ext>
            </a:extLst>
          </p:cNvPr>
          <p:cNvSpPr/>
          <p:nvPr/>
        </p:nvSpPr>
        <p:spPr>
          <a:xfrm>
            <a:off x="8711304" y="5393555"/>
            <a:ext cx="1060704" cy="9144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47CC6F9-F6C7-A01D-1CA8-3439B08C4F41}"/>
              </a:ext>
            </a:extLst>
          </p:cNvPr>
          <p:cNvSpPr/>
          <p:nvPr/>
        </p:nvSpPr>
        <p:spPr>
          <a:xfrm>
            <a:off x="10131732" y="5393555"/>
            <a:ext cx="1060704" cy="9144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E82928-41D5-D218-D658-4B7ED736D5D3}"/>
              </a:ext>
            </a:extLst>
          </p:cNvPr>
          <p:cNvCxnSpPr>
            <a:stCxn id="7" idx="1"/>
            <a:endCxn id="8" idx="0"/>
          </p:cNvCxnSpPr>
          <p:nvPr/>
        </p:nvCxnSpPr>
        <p:spPr>
          <a:xfrm flipH="1">
            <a:off x="7103670" y="3438657"/>
            <a:ext cx="717558" cy="733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B941C3-DFC8-08A3-496F-11DBE13C35A2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9241656" y="3438657"/>
            <a:ext cx="710214" cy="733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F701F5-D554-6C50-D237-1995EC9B87E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393456" y="4995732"/>
            <a:ext cx="710214" cy="397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C2A37C-83EB-438A-DE1C-523BEC420EB0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7103670" y="4995732"/>
            <a:ext cx="717558" cy="397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21B39A-B825-FEFA-FBD7-E5E7684A1945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9951870" y="4995732"/>
            <a:ext cx="710214" cy="397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0CBA3A-C735-7A8F-0252-72D2AB64F39B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9241656" y="4995732"/>
            <a:ext cx="710214" cy="397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2E4799C-7DC3-69E8-64AB-C00AB74A8E2F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Left -&gt; Yes</a:t>
            </a:r>
          </a:p>
          <a:p>
            <a:r>
              <a:rPr lang="en-US" sz="1600" dirty="0"/>
              <a:t>Right -&gt; No</a:t>
            </a:r>
          </a:p>
        </p:txBody>
      </p:sp>
    </p:spTree>
    <p:extLst>
      <p:ext uri="{BB962C8B-B14F-4D97-AF65-F5344CB8AC3E}">
        <p14:creationId xmlns:p14="http://schemas.microsoft.com/office/powerpoint/2010/main" val="246612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DC53-A68E-8DBB-10E1-3EA26EF5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Decision 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04E72-8A6B-89FC-3D47-13C4441A0A8C}"/>
              </a:ext>
            </a:extLst>
          </p:cNvPr>
          <p:cNvSpPr txBox="1"/>
          <p:nvPr/>
        </p:nvSpPr>
        <p:spPr>
          <a:xfrm>
            <a:off x="5607728" y="3768882"/>
            <a:ext cx="97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In circle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D57D6-7F12-2FD2-A5DD-44771B617C67}"/>
              </a:ext>
            </a:extLst>
          </p:cNvPr>
          <p:cNvSpPr txBox="1"/>
          <p:nvPr/>
        </p:nvSpPr>
        <p:spPr>
          <a:xfrm>
            <a:off x="7560816" y="4244665"/>
            <a:ext cx="97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At exit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98572-3A39-372D-3823-69E0652ECE52}"/>
              </a:ext>
            </a:extLst>
          </p:cNvPr>
          <p:cNvSpPr txBox="1"/>
          <p:nvPr/>
        </p:nvSpPr>
        <p:spPr>
          <a:xfrm>
            <a:off x="3850382" y="4244665"/>
            <a:ext cx="97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Exited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B96C0-4D0B-4E28-208D-B07B28EBF4A0}"/>
              </a:ext>
            </a:extLst>
          </p:cNvPr>
          <p:cNvSpPr txBox="1"/>
          <p:nvPr/>
        </p:nvSpPr>
        <p:spPr>
          <a:xfrm>
            <a:off x="8537360" y="4771441"/>
            <a:ext cx="97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Blocked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62770-AA1E-A993-1F83-F4DE92E3E5D7}"/>
              </a:ext>
            </a:extLst>
          </p:cNvPr>
          <p:cNvSpPr txBox="1"/>
          <p:nvPr/>
        </p:nvSpPr>
        <p:spPr>
          <a:xfrm>
            <a:off x="6584272" y="4771441"/>
            <a:ext cx="97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Blocked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A10524-5287-A6A1-64AF-FAB974B3627C}"/>
              </a:ext>
            </a:extLst>
          </p:cNvPr>
          <p:cNvSpPr txBox="1"/>
          <p:nvPr/>
        </p:nvSpPr>
        <p:spPr>
          <a:xfrm>
            <a:off x="4826926" y="4771441"/>
            <a:ext cx="97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 x-</a:t>
            </a:r>
            <a:r>
              <a:rPr lang="en-US" dirty="0" err="1"/>
              <a:t>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D3444C-E7C6-3D5B-E79D-CF28D157E46A}"/>
              </a:ext>
            </a:extLst>
          </p:cNvPr>
          <p:cNvSpPr txBox="1"/>
          <p:nvPr/>
        </p:nvSpPr>
        <p:spPr>
          <a:xfrm>
            <a:off x="2873838" y="4771441"/>
            <a:ext cx="97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At circle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610056-CF8A-AE06-F95F-886A391BB2C6}"/>
              </a:ext>
            </a:extLst>
          </p:cNvPr>
          <p:cNvSpPr txBox="1"/>
          <p:nvPr/>
        </p:nvSpPr>
        <p:spPr>
          <a:xfrm>
            <a:off x="3618362" y="5298217"/>
            <a:ext cx="97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Blocked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A3A754-C873-FCD0-BB23-6347632F6BE7}"/>
              </a:ext>
            </a:extLst>
          </p:cNvPr>
          <p:cNvSpPr txBox="1"/>
          <p:nvPr/>
        </p:nvSpPr>
        <p:spPr>
          <a:xfrm>
            <a:off x="2168566" y="5298217"/>
            <a:ext cx="97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 x-</a:t>
            </a:r>
            <a:r>
              <a:rPr lang="en-US" dirty="0" err="1"/>
              <a:t>ing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1F6F78-CE8F-5130-FC96-95EB7A0D7391}"/>
              </a:ext>
            </a:extLst>
          </p:cNvPr>
          <p:cNvSpPr txBox="1"/>
          <p:nvPr/>
        </p:nvSpPr>
        <p:spPr>
          <a:xfrm>
            <a:off x="8274434" y="5298217"/>
            <a:ext cx="52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5A7C45-A216-4111-4964-AE0F8B515DDB}"/>
              </a:ext>
            </a:extLst>
          </p:cNvPr>
          <p:cNvSpPr txBox="1"/>
          <p:nvPr/>
        </p:nvSpPr>
        <p:spPr>
          <a:xfrm>
            <a:off x="9220073" y="5298217"/>
            <a:ext cx="5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85F12-1BEC-8EF8-9772-16197C5D228C}"/>
              </a:ext>
            </a:extLst>
          </p:cNvPr>
          <p:cNvSpPr txBox="1"/>
          <p:nvPr/>
        </p:nvSpPr>
        <p:spPr>
          <a:xfrm>
            <a:off x="7266985" y="5298217"/>
            <a:ext cx="5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2ECED-A79C-84AD-3DE2-CEE048489D80}"/>
              </a:ext>
            </a:extLst>
          </p:cNvPr>
          <p:cNvSpPr txBox="1"/>
          <p:nvPr/>
        </p:nvSpPr>
        <p:spPr>
          <a:xfrm>
            <a:off x="4239265" y="5824993"/>
            <a:ext cx="5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0C7405-A870-A1C2-E3EF-9F4E55052FA9}"/>
              </a:ext>
            </a:extLst>
          </p:cNvPr>
          <p:cNvSpPr txBox="1"/>
          <p:nvPr/>
        </p:nvSpPr>
        <p:spPr>
          <a:xfrm>
            <a:off x="2873838" y="5824993"/>
            <a:ext cx="5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7E81B6-5A87-3B50-A5B6-F5B67609861F}"/>
              </a:ext>
            </a:extLst>
          </p:cNvPr>
          <p:cNvSpPr txBox="1"/>
          <p:nvPr/>
        </p:nvSpPr>
        <p:spPr>
          <a:xfrm>
            <a:off x="5509639" y="5298217"/>
            <a:ext cx="5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998250-390F-69FE-0AF4-3C7A03E2AEBB}"/>
              </a:ext>
            </a:extLst>
          </p:cNvPr>
          <p:cNvSpPr txBox="1"/>
          <p:nvPr/>
        </p:nvSpPr>
        <p:spPr>
          <a:xfrm>
            <a:off x="4619978" y="529821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755E01-D60B-53E8-B29C-BDE785E11C87}"/>
              </a:ext>
            </a:extLst>
          </p:cNvPr>
          <p:cNvSpPr txBox="1"/>
          <p:nvPr/>
        </p:nvSpPr>
        <p:spPr>
          <a:xfrm>
            <a:off x="1961618" y="582499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7883C6-F349-4F37-8CFA-504EE494B09D}"/>
              </a:ext>
            </a:extLst>
          </p:cNvPr>
          <p:cNvSpPr txBox="1"/>
          <p:nvPr/>
        </p:nvSpPr>
        <p:spPr>
          <a:xfrm>
            <a:off x="6377324" y="52994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68FBA7-D474-9D60-4786-6F52AED696D5}"/>
              </a:ext>
            </a:extLst>
          </p:cNvPr>
          <p:cNvSpPr txBox="1"/>
          <p:nvPr/>
        </p:nvSpPr>
        <p:spPr>
          <a:xfrm>
            <a:off x="3411414" y="582499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9A633-44F0-1DEA-749D-DA418F59EA8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4338654" y="4138214"/>
            <a:ext cx="1757346" cy="10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4466A3-88E0-656F-3B91-C04B9C28972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6000" y="4138214"/>
            <a:ext cx="1953088" cy="10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8BFB04-06A3-C358-9107-6303278C3B22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3362110" y="4613997"/>
            <a:ext cx="976544" cy="15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DE2067-72B2-9B7C-A98C-8D551559214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4338654" y="4613997"/>
            <a:ext cx="976544" cy="15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2CBDCB-F5FF-59E3-663C-84AD16708DC6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>
            <a:off x="5315198" y="5140773"/>
            <a:ext cx="488272" cy="15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0B1BD9-F292-EE5F-2032-66DD26AED1AC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 flipH="1">
            <a:off x="4826926" y="5140773"/>
            <a:ext cx="488272" cy="15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86C07A-82D7-4BF6-6EE0-9068DEA03C9F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2656838" y="5140773"/>
            <a:ext cx="705272" cy="15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1544F0-D685-E314-CD2C-A737EDCF422C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3362110" y="5140773"/>
            <a:ext cx="744524" cy="15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6A2B3A-0FA6-1147-C457-07823CE6E5E9}"/>
              </a:ext>
            </a:extLst>
          </p:cNvPr>
          <p:cNvCxnSpPr>
            <a:stCxn id="18" idx="2"/>
            <a:endCxn id="27" idx="0"/>
          </p:cNvCxnSpPr>
          <p:nvPr/>
        </p:nvCxnSpPr>
        <p:spPr>
          <a:xfrm flipH="1">
            <a:off x="2168566" y="5667549"/>
            <a:ext cx="488272" cy="15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AAF924-6E86-28E8-560C-15C1F8B8F3BC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>
            <a:off x="2656838" y="5667549"/>
            <a:ext cx="510831" cy="15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9C5B80-E54A-09A4-7A06-29FD69AEEF78}"/>
              </a:ext>
            </a:extLst>
          </p:cNvPr>
          <p:cNvCxnSpPr>
            <a:stCxn id="17" idx="2"/>
            <a:endCxn id="29" idx="0"/>
          </p:cNvCxnSpPr>
          <p:nvPr/>
        </p:nvCxnSpPr>
        <p:spPr>
          <a:xfrm flipH="1">
            <a:off x="3618362" y="5667549"/>
            <a:ext cx="488272" cy="15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C28A78-C47E-7040-E4FB-F149CD3D54F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4106634" y="5667549"/>
            <a:ext cx="426462" cy="15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20EB38-9795-A55D-D4DC-3D3F951D7851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flipH="1">
            <a:off x="7072544" y="4613997"/>
            <a:ext cx="976544" cy="15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9794150-5FAC-6086-885B-48830AD95EA0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049088" y="4613997"/>
            <a:ext cx="976544" cy="15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DBE1177-1A87-BC1F-20F3-EB5F23421097}"/>
              </a:ext>
            </a:extLst>
          </p:cNvPr>
          <p:cNvCxnSpPr>
            <a:stCxn id="13" idx="2"/>
            <a:endCxn id="28" idx="0"/>
          </p:cNvCxnSpPr>
          <p:nvPr/>
        </p:nvCxnSpPr>
        <p:spPr>
          <a:xfrm flipH="1">
            <a:off x="6584272" y="5140773"/>
            <a:ext cx="488272" cy="15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C45E57C-8554-6E20-3EDF-69A2B253B421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>
            <a:off x="7072544" y="5140773"/>
            <a:ext cx="488272" cy="15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602385-2202-D51B-E11E-DE9ADFFF7234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flipH="1">
            <a:off x="8537359" y="5140773"/>
            <a:ext cx="488273" cy="15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1C3518-C61A-F682-B59C-0324D85B12DC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9025632" y="5140773"/>
            <a:ext cx="488272" cy="15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73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1A2F-8098-2A67-A838-22EED4D2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2F4E-0FC6-BB89-A203-DD5CF97D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Generate a list of cars and pedestrians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This will always generate the same 150 cars, where a car starts with a location and destination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Until all the cars have made it through the roundabout: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Evaluate the decision of each pedestrian first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Evaluate the decision of cars waiting to exit the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Evaluate the decision of cars within the traffic circle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Evaluate the decision of cars that have yet to enter the circle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6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858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Effects of Pedestrians on Traffic Flow of Cars in a 1 Lane, 4 Way Modern Roundabout</vt:lpstr>
      <vt:lpstr>Modern Roundabout</vt:lpstr>
      <vt:lpstr>Cars</vt:lpstr>
      <vt:lpstr>Pedestrian</vt:lpstr>
      <vt:lpstr>Assumptions Made</vt:lpstr>
      <vt:lpstr>Assumptions, cont’d</vt:lpstr>
      <vt:lpstr>Decision Trees</vt:lpstr>
      <vt:lpstr>Car Decision Tree</vt:lpstr>
      <vt:lpstr>Simulation</vt:lpstr>
      <vt:lpstr>Analysis</vt:lpstr>
      <vt:lpstr>Usefulness of Model</vt:lpstr>
      <vt:lpstr>Flaws of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Pedestrians on Traffic Flow of Cars in a 1 Lane, 4 Way Modern Roundabout</dc:title>
  <dc:creator>Andrew Tucker</dc:creator>
  <cp:lastModifiedBy>Andrew Tucker</cp:lastModifiedBy>
  <cp:revision>1</cp:revision>
  <dcterms:created xsi:type="dcterms:W3CDTF">2023-05-09T19:20:28Z</dcterms:created>
  <dcterms:modified xsi:type="dcterms:W3CDTF">2023-05-24T01:14:51Z</dcterms:modified>
</cp:coreProperties>
</file>