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Slab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0140bbe5e_4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0140bbe5e_4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0140bbe5e_4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0140bbe5e_4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0140bbe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0140bbe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0140bbe5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0140bbe5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0140bbe5e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0140bbe5e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140bbe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140bbe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0140bbe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0140bbe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0140bbe5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0140bbe5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0140bbe5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0140bbe5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0140bbe5e_4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0140bbe5e_4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0140bbe5e_4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0140bbe5e_4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0140bbe5e_4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0140bbe5e_4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0140bbe5e_4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0140bbe5e_4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FlashBack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Come It Doesn’t Stop?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51300" y="1473150"/>
            <a:ext cx="4520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“exit”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“clear”, detaches from divs left side and renders statically on the very next line in web page.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“p”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animation keyframe left-to-right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for 7s duration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“ease-in-out” eases as it starts and eases as it reaches the end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“forwards” is the direction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infinitely until hovered over it.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Alternate, as it sounds alternates just traces its steps.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96" y="1716796"/>
            <a:ext cx="4235325" cy="19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Keyframes What Are They?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46100" y="1531500"/>
            <a:ext cx="54810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Keyframes are ways to define your animations.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uses translate to move an element in specified directions using (x,y) values.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525" y="2736123"/>
            <a:ext cx="2075600" cy="226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725" y="2736125"/>
            <a:ext cx="2126924" cy="22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the game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Insert link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Collaborators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2700"/>
              <a:t>Abdullah Shehata</a:t>
            </a:r>
            <a:endParaRPr sz="27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	Rachid Bodson</a:t>
            </a:r>
            <a:endParaRPr sz="27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	Michael Oroyo</a:t>
            </a:r>
            <a:endParaRPr sz="2700"/>
          </a:p>
          <a:p>
            <a:pPr marL="22860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/>
              <a:t>	Umang Choudhari</a:t>
            </a:r>
            <a:endParaRPr sz="2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764575" y="547375"/>
            <a:ext cx="68637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Remarks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 sz="3000" b="1"/>
              <a:t>	</a:t>
            </a:r>
            <a:endParaRPr sz="30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900" b="1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900" b="1" dirty="0"/>
              <a:t>Thank you for watching!</a:t>
            </a:r>
            <a:endParaRPr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Purpose		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card game that has transitions, transforms &amp; animations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game needs to be fun and exciting.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Lastly to present a demo of the game for presentation.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 game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24 cards in the game. The player has 4 tries. When the player clicks or hovers on one of the cards, the card reveals its identity and remains so for a few seconds till the player is able to find a similar card under the allotted time.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player is not able to find the card before the time is over, the player can click another card and follow the same process up until 4 tries are over. After which the player loses the game.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of the cards used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Insert cards used here.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00" y="1144125"/>
            <a:ext cx="8719776" cy="3708250"/>
          </a:xfrm>
          <a:prstGeom prst="rect">
            <a:avLst/>
          </a:prstGeom>
          <a:noFill/>
          <a:ln w="28575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50640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Rows layout: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Row1 contains set number of cards each in its own “border”&lt;div&gt; and a another &lt;div&gt; “card” inside “border” &lt;div&gt;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total of 3 rows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625" y="42475"/>
            <a:ext cx="3300875" cy="498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 Contd.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87900" y="1481475"/>
            <a:ext cx="8515200" cy="24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end we have a &lt;div&gt; “exit” that has &lt;a&gt; tag reference to exit the game.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150" y="2405025"/>
            <a:ext cx="6778324" cy="10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Code Snippets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0" y="1210825"/>
            <a:ext cx="4805700" cy="12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mainDiv is the overall container of the whole board.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have total of 3 rows on the screen that display multiple cards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">
            <a:off x="4501625" y="2183026"/>
            <a:ext cx="4125550" cy="277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Specifics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87900" y="1300475"/>
            <a:ext cx="41454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border is the setting the size of each card space/position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Using the float left, all the &lt;divs&gt; move to the left but not overlapping one another because of the margin.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card is unique, however they do share similar features.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“-webkit” is specific to safari and Chrome browsers.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“transition” specifying which transitions will take place and the duration is set to zero seconds.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“transition-delay” is set to 4s to give user time to guess the matching card.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063" y="1144125"/>
            <a:ext cx="24860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350" y="2445950"/>
            <a:ext cx="4222756" cy="20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hovers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user hovers over the card position, the card reveals its image.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also triggers animation,transition, and transform to activate.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Ushape is the keyframe name given to this animation.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animation speed is 1.5 seconds.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“forwards” is the direction.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“1” is the iteration of the animation movement.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38" y="3190613"/>
            <a:ext cx="42195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Macintosh PowerPoint</Application>
  <PresentationFormat>On-screen Show (16:9)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 Slab</vt:lpstr>
      <vt:lpstr>Roboto</vt:lpstr>
      <vt:lpstr>Marina</vt:lpstr>
      <vt:lpstr>Project 1 </vt:lpstr>
      <vt:lpstr>Project Purpose  </vt:lpstr>
      <vt:lpstr>How to play game</vt:lpstr>
      <vt:lpstr>Sample of the cards used</vt:lpstr>
      <vt:lpstr>Code Snippets</vt:lpstr>
      <vt:lpstr>Code Snippets Contd.</vt:lpstr>
      <vt:lpstr>More Code Snippets</vt:lpstr>
      <vt:lpstr>Code Specifics</vt:lpstr>
      <vt:lpstr>The hovers</vt:lpstr>
      <vt:lpstr>How Come It Doesn’t Stop?</vt:lpstr>
      <vt:lpstr>Keyframes What Are They?</vt:lpstr>
      <vt:lpstr>Demo of the game</vt:lpstr>
      <vt:lpstr>Project Collaborators</vt:lpstr>
      <vt:lpstr>Closing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</dc:title>
  <cp:lastModifiedBy>Abdullah Mohamed Shehata</cp:lastModifiedBy>
  <cp:revision>1</cp:revision>
  <dcterms:modified xsi:type="dcterms:W3CDTF">2021-02-21T03:47:40Z</dcterms:modified>
</cp:coreProperties>
</file>