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4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9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7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68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5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8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9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s030pc" TargetMode="External"/><Relationship Id="rId5" Type="http://schemas.openxmlformats.org/officeDocument/2006/relationships/hyperlink" Target="https://www.linkedin.com/in/as030pc/" TargetMode="External"/><Relationship Id="rId4" Type="http://schemas.openxmlformats.org/officeDocument/2006/relationships/hyperlink" Target="mailto:andres.palma@udea.edu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2" name="Imagen 11" descr="Hombre sentado en un sillón&#10;&#10;Descripción generada automáticamente">
            <a:extLst>
              <a:ext uri="{FF2B5EF4-FFF2-40B4-BE49-F238E27FC236}">
                <a16:creationId xmlns:a16="http://schemas.microsoft.com/office/drawing/2014/main" id="{947382A0-C7C6-480E-A7E2-7040313520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2" r="1" b="36392"/>
          <a:stretch/>
        </p:blipFill>
        <p:spPr>
          <a:xfrm>
            <a:off x="5589352" y="10"/>
            <a:ext cx="6602653" cy="3428990"/>
          </a:xfrm>
          <a:custGeom>
            <a:avLst/>
            <a:gdLst/>
            <a:ahLst/>
            <a:cxnLst/>
            <a:rect l="l" t="t" r="r" b="b"/>
            <a:pathLst>
              <a:path w="6602653" h="3387852">
                <a:moveTo>
                  <a:pt x="0" y="0"/>
                </a:moveTo>
                <a:lnTo>
                  <a:pt x="6602653" y="0"/>
                </a:lnTo>
                <a:lnTo>
                  <a:pt x="6602653" y="3387852"/>
                </a:lnTo>
                <a:lnTo>
                  <a:pt x="1651528" y="3387852"/>
                </a:lnTo>
                <a:lnTo>
                  <a:pt x="1650315" y="3337395"/>
                </a:lnTo>
                <a:cubicBezTo>
                  <a:pt x="1582116" y="1928213"/>
                  <a:pt x="1005803" y="708413"/>
                  <a:pt x="22589" y="14997"/>
                </a:cubicBezTo>
                <a:close/>
              </a:path>
            </a:pathLst>
          </a:custGeom>
        </p:spPr>
      </p:pic>
      <p:pic>
        <p:nvPicPr>
          <p:cNvPr id="26" name="Imagen 25" descr="Hombre parado en la cocina&#10;&#10;Descripción generada automáticamente con confianza media">
            <a:extLst>
              <a:ext uri="{FF2B5EF4-FFF2-40B4-BE49-F238E27FC236}">
                <a16:creationId xmlns:a16="http://schemas.microsoft.com/office/drawing/2014/main" id="{20F8CDD6-AA58-49AC-8A76-AA68B8E876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8" r="-1" b="14729"/>
          <a:stretch/>
        </p:blipFill>
        <p:spPr>
          <a:xfrm>
            <a:off x="4691113" y="3429000"/>
            <a:ext cx="7500882" cy="3429000"/>
          </a:xfrm>
          <a:custGeom>
            <a:avLst/>
            <a:gdLst/>
            <a:ahLst/>
            <a:cxnLst/>
            <a:rect l="l" t="t" r="r" b="b"/>
            <a:pathLst>
              <a:path w="7500882" h="3387852">
                <a:moveTo>
                  <a:pt x="2551735" y="0"/>
                </a:moveTo>
                <a:lnTo>
                  <a:pt x="7500882" y="0"/>
                </a:lnTo>
                <a:lnTo>
                  <a:pt x="7500882" y="3387852"/>
                </a:lnTo>
                <a:lnTo>
                  <a:pt x="0" y="3387852"/>
                </a:lnTo>
                <a:lnTo>
                  <a:pt x="114106" y="3310451"/>
                </a:lnTo>
                <a:cubicBezTo>
                  <a:pt x="291579" y="3182960"/>
                  <a:pt x="465794" y="3045249"/>
                  <a:pt x="641619" y="2904666"/>
                </a:cubicBezTo>
                <a:cubicBezTo>
                  <a:pt x="1607125" y="2132691"/>
                  <a:pt x="2555378" y="1498983"/>
                  <a:pt x="2555378" y="151508"/>
                </a:cubicBez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AB12D93-FFA0-48A7-9E87-21388D4B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5778 w 12192000"/>
              <a:gd name="connsiteY1" fmla="*/ 0 h 6858000"/>
              <a:gd name="connsiteX2" fmla="*/ 2916518 w 12192000"/>
              <a:gd name="connsiteY2" fmla="*/ 0 h 6858000"/>
              <a:gd name="connsiteX3" fmla="*/ 5644232 w 12192000"/>
              <a:gd name="connsiteY3" fmla="*/ 0 h 6858000"/>
              <a:gd name="connsiteX4" fmla="*/ 5659622 w 12192000"/>
              <a:gd name="connsiteY4" fmla="*/ 10445 h 6858000"/>
              <a:gd name="connsiteX5" fmla="*/ 7233860 w 12192000"/>
              <a:gd name="connsiteY5" fmla="*/ 3057689 h 6858000"/>
              <a:gd name="connsiteX6" fmla="*/ 7250324 w 12192000"/>
              <a:gd name="connsiteY6" fmla="*/ 3406140 h 6858000"/>
              <a:gd name="connsiteX7" fmla="*/ 12192000 w 12192000"/>
              <a:gd name="connsiteY7" fmla="*/ 3406140 h 6858000"/>
              <a:gd name="connsiteX8" fmla="*/ 12192000 w 12192000"/>
              <a:gd name="connsiteY8" fmla="*/ 3451860 h 6858000"/>
              <a:gd name="connsiteX9" fmla="*/ 7252484 w 12192000"/>
              <a:gd name="connsiteY9" fmla="*/ 3451860 h 6858000"/>
              <a:gd name="connsiteX10" fmla="*/ 7260519 w 12192000"/>
              <a:gd name="connsiteY10" fmla="*/ 3621913 h 6858000"/>
              <a:gd name="connsiteX11" fmla="*/ 5386171 w 12192000"/>
              <a:gd name="connsiteY11" fmla="*/ 6378742 h 6858000"/>
              <a:gd name="connsiteX12" fmla="*/ 4869521 w 12192000"/>
              <a:gd name="connsiteY12" fmla="*/ 6785068 h 6858000"/>
              <a:gd name="connsiteX13" fmla="*/ 4764358 w 12192000"/>
              <a:gd name="connsiteY13" fmla="*/ 6858000 h 6858000"/>
              <a:gd name="connsiteX14" fmla="*/ 2916518 w 12192000"/>
              <a:gd name="connsiteY14" fmla="*/ 6858000 h 6858000"/>
              <a:gd name="connsiteX15" fmla="*/ 95778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5778" y="0"/>
                </a:lnTo>
                <a:lnTo>
                  <a:pt x="2916518" y="0"/>
                </a:lnTo>
                <a:lnTo>
                  <a:pt x="5644232" y="0"/>
                </a:lnTo>
                <a:lnTo>
                  <a:pt x="5659622" y="10445"/>
                </a:lnTo>
                <a:cubicBezTo>
                  <a:pt x="6558388" y="658496"/>
                  <a:pt x="7110000" y="1765698"/>
                  <a:pt x="7233860" y="3057689"/>
                </a:cubicBezTo>
                <a:lnTo>
                  <a:pt x="7250324" y="3406140"/>
                </a:lnTo>
                <a:lnTo>
                  <a:pt x="12192000" y="3406140"/>
                </a:lnTo>
                <a:lnTo>
                  <a:pt x="12192000" y="3451860"/>
                </a:lnTo>
                <a:lnTo>
                  <a:pt x="7252484" y="3451860"/>
                </a:lnTo>
                <a:lnTo>
                  <a:pt x="7260519" y="3621913"/>
                </a:lnTo>
                <a:cubicBezTo>
                  <a:pt x="7260519" y="4971185"/>
                  <a:pt x="6331795" y="5605738"/>
                  <a:pt x="5386171" y="6378742"/>
                </a:cubicBezTo>
                <a:cubicBezTo>
                  <a:pt x="5213968" y="6519512"/>
                  <a:pt x="5043339" y="6657407"/>
                  <a:pt x="4869521" y="6785068"/>
                </a:cubicBezTo>
                <a:lnTo>
                  <a:pt x="4764358" y="6858000"/>
                </a:lnTo>
                <a:lnTo>
                  <a:pt x="2916518" y="6858000"/>
                </a:lnTo>
                <a:lnTo>
                  <a:pt x="957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7378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6FD12487-4F14-4908-B3CA-20E627B5DAF6}"/>
              </a:ext>
            </a:extLst>
          </p:cNvPr>
          <p:cNvSpPr txBox="1">
            <a:spLocks/>
          </p:cNvSpPr>
          <p:nvPr/>
        </p:nvSpPr>
        <p:spPr>
          <a:xfrm>
            <a:off x="884223" y="143349"/>
            <a:ext cx="6700124" cy="95636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Andres Palma Castañeda</a:t>
            </a: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8682A365-FAEF-46C4-91E1-0952B5D41554}"/>
              </a:ext>
            </a:extLst>
          </p:cNvPr>
          <p:cNvSpPr txBox="1">
            <a:spLocks/>
          </p:cNvSpPr>
          <p:nvPr/>
        </p:nvSpPr>
        <p:spPr>
          <a:xfrm>
            <a:off x="132521" y="1248028"/>
            <a:ext cx="7211007" cy="5148456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Ingeniero Bioquimico,23 años</a:t>
            </a:r>
          </a:p>
          <a:p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Paisa de Marinilla-Antioquia</a:t>
            </a:r>
          </a:p>
          <a:p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Intereses: </a:t>
            </a:r>
            <a:r>
              <a:rPr lang="es-CO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crossfit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Natación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ciclismo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Música (Techno, Electronica, Pop en ingles), ciencia, Tecnologia.</a:t>
            </a:r>
          </a:p>
          <a:p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Hobbies: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lectura, bicicleta, cocina, pueblear, cine.</a:t>
            </a:r>
          </a:p>
          <a:p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Fortalezas: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razonamiento, orden, escritura, liderazgo</a:t>
            </a:r>
          </a:p>
          <a:p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Debilidades: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tolerancia a la frustración, 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trabajo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VE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equipo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s-CO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CO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Contacto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Telefono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3209953927</a:t>
            </a: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Correo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andres.palma@udea.edu.co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Twitter: @as030pc</a:t>
            </a: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LinkedIn: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https://www.linkedin.com/in/as030pc/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GitHub: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https://github.com/as030pc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390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5BA2DD"/>
      </a:accent1>
      <a:accent2>
        <a:srgbClr val="50AFB3"/>
      </a:accent2>
      <a:accent3>
        <a:srgbClr val="7986E3"/>
      </a:accent3>
      <a:accent4>
        <a:srgbClr val="DD5B90"/>
      </a:accent4>
      <a:accent5>
        <a:srgbClr val="E37A79"/>
      </a:accent5>
      <a:accent6>
        <a:srgbClr val="DC8F56"/>
      </a:accent6>
      <a:hlink>
        <a:srgbClr val="A17C5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Meiryo</vt:lpstr>
      <vt:lpstr>Corbel</vt:lpstr>
      <vt:lpstr>SketchLinesVTI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STEVEN PALMA CASTANEDA</dc:creator>
  <cp:lastModifiedBy>ANDRES STEVEN PALMA CASTANEDA</cp:lastModifiedBy>
  <cp:revision>1</cp:revision>
  <dcterms:created xsi:type="dcterms:W3CDTF">2021-08-03T15:12:13Z</dcterms:created>
  <dcterms:modified xsi:type="dcterms:W3CDTF">2021-08-03T15:29:19Z</dcterms:modified>
</cp:coreProperties>
</file>