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cd19b7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1cd19b7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1cd19b7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1cd19b7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1cd19b145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1cd19b145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1cd19b14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1cd19b14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cd19b1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1cd19b1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1cd19b7e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1cd19b7e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1cd19b145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1cd19b145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cd19b14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cd19b14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cd19b14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cd19b14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1cd19b145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1cd19b145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cd19b145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1cd19b145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cd19b145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cd19b145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1cd19b7e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1cd19b7e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cd19b7e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cd19b7e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cd19b145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cd19b145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1cd19b14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1cd19b14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cd19b7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1cd19b7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cd19b7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1cd19b7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-eR9jATGe9tUuws4-dI_zqyQvMXOXWVD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ites.google.com/jes.mlc.edu.tw/ljj/linebot%E5%AF%A6%E5%81%9A/%E5%AE%89%E8%A3%9Dnode-js%E7%94%B3%E8%AB%8Bheroku?authuser=0" TargetMode="External"/><Relationship Id="rId4" Type="http://schemas.openxmlformats.org/officeDocument/2006/relationships/hyperlink" Target="https://www.oxxostudio.tw/articles/201701/line-bot-2.html" TargetMode="External"/><Relationship Id="rId5" Type="http://schemas.openxmlformats.org/officeDocument/2006/relationships/hyperlink" Target="https://tw.linebiz.com/" TargetMode="External"/><Relationship Id="rId6" Type="http://schemas.openxmlformats.org/officeDocument/2006/relationships/hyperlink" Target="https://developers.line.biz/zh-han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822825"/>
            <a:ext cx="57330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南大歷史解謎Chatbot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第九組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4"/>
            <a:ext cx="53613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數位三 S10755007 呂文揚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數位三 S10755010 潘冠</a:t>
            </a:r>
            <a:r>
              <a:rPr lang="zh-TW"/>
              <a:t>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數位三 S10755033 嚴均恩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50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300"/>
              <a:t>NODE.JS版本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411" y="656862"/>
            <a:ext cx="3490650" cy="40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19150" y="50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300"/>
              <a:t>NODE.JS版本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23" y="1556055"/>
            <a:ext cx="6053050" cy="2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50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300"/>
              <a:t>LineOfficialAccount版本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761" y="1136725"/>
            <a:ext cx="6594476" cy="347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50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300"/>
              <a:t>LineOfficialAccount版本</a:t>
            </a:r>
            <a:endParaRPr/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901" y="1164075"/>
            <a:ext cx="6324925" cy="35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過</a:t>
            </a:r>
            <a:r>
              <a:rPr lang="zh-TW"/>
              <a:t>程中遇到的問題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819150" y="17554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(1)</a:t>
            </a:r>
            <a:r>
              <a:rPr lang="zh-TW" sz="2400">
                <a:solidFill>
                  <a:schemeClr val="lt1"/>
                </a:solidFill>
                <a:highlight>
                  <a:srgbClr val="FFFFFF"/>
                </a:highlight>
                <a:latin typeface="Meiryo"/>
                <a:ea typeface="Meiryo"/>
                <a:cs typeface="Meiryo"/>
                <a:sym typeface="Meiryo"/>
              </a:rPr>
              <a:t>Webhook URL verify 的驗證很容易失敗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(2)對node.js</a:t>
            </a:r>
            <a:r>
              <a:rPr lang="zh-TW" sz="2500">
                <a:solidFill>
                  <a:schemeClr val="lt1"/>
                </a:solidFill>
              </a:rPr>
              <a:t>不熟，花很多時間適應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</a:rPr>
              <a:t>(3)網路上的資源有缺漏，額外花時間debug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比較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19525" y="1800200"/>
            <a:ext cx="3162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(1)</a:t>
            </a:r>
            <a:r>
              <a:rPr lang="zh-TW" sz="2100">
                <a:solidFill>
                  <a:schemeClr val="lt1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Node.js版</a:t>
            </a:r>
            <a:endParaRPr sz="2100">
              <a:solidFill>
                <a:schemeClr val="lt1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5" name="Google Shape;225;p27"/>
          <p:cNvSpPr txBox="1"/>
          <p:nvPr/>
        </p:nvSpPr>
        <p:spPr>
          <a:xfrm>
            <a:off x="4572000" y="1743800"/>
            <a:ext cx="33387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(2)Line</a:t>
            </a: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OfficialAccount</a:t>
            </a:r>
            <a:r>
              <a:rPr lang="zh-TW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版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4627975" y="2571750"/>
            <a:ext cx="36123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1.任何人都可以使用，較無難度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2.UI介面人性化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3.設定快速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1015675" y="2656500"/>
            <a:ext cx="36123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highlight>
                  <a:schemeClr val="dk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1.需要程式底子的人才好上手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2.開發功能的部分較LINE官方自由多變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3.邏輯判斷設計多樣化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pic>
        <p:nvPicPr>
          <p:cNvPr id="233" name="Google Shape;233;p28" title="bandicam 2021-06-22 23-20-05-50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775" y="769288"/>
            <a:ext cx="5235226" cy="39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小組分工表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程式撰寫:呂文揚、潘冠宇、嚴均恩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簡報製作:呂文揚、潘冠宇、嚴均恩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</a:rPr>
              <a:t>錄製影片:潘冠宇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920000" y="1977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吉哥的分享 - 安裝node.js申請heroku (google.com)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LINE BOT 實戰 ( 聊天篇 ) - OXXO.STUDIO (oxxostudio.tw)</a:t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https://tw.linebiz.com/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TW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https://developers.line.biz/zh-hant/</a:t>
            </a:r>
            <a:endParaRPr sz="1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100"/>
              <a:t>報告結束</a:t>
            </a:r>
            <a:endParaRPr b="1" sz="5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0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300"/>
              <a:t>動機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841850" y="2310150"/>
            <a:ext cx="546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考驗南大學生對南大以及南大歷史的認識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23" y="3028373"/>
            <a:ext cx="1840650" cy="18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50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300"/>
              <a:t>使用技術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5459925" y="1145550"/>
            <a:ext cx="33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LineOfficialAccount版本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287" y="1908200"/>
            <a:ext cx="2004976" cy="20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>
            <a:off x="1487800" y="1145550"/>
            <a:ext cx="339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NODE.JS</a:t>
            </a:r>
            <a:r>
              <a:rPr lang="zh-TW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版本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425" y="1719888"/>
            <a:ext cx="2314740" cy="14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125" y="3798900"/>
            <a:ext cx="2283901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3325" y="1719888"/>
            <a:ext cx="1243526" cy="19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88" y="1124600"/>
            <a:ext cx="7926225" cy="31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6667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97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66670"/>
              </a:lnSpc>
              <a:spcBef>
                <a:spcPts val="150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■"/>
            </a:pPr>
            <a:r>
              <a:rPr lang="zh-TW" sz="6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cd bottest  (以上請視自己程式放哪個資料夾而自行修改)</a:t>
            </a:r>
            <a:endParaRPr sz="6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6667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■"/>
            </a:pPr>
            <a:r>
              <a:rPr lang="zh-TW" sz="6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heroku login  (這邊請依據提示輸入申請heroku時，所填的帳號及設定的密碼)</a:t>
            </a:r>
            <a:endParaRPr sz="6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6667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■"/>
            </a:pPr>
            <a:r>
              <a:rPr lang="zh-TW" sz="6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git init (建立數據庫)</a:t>
            </a:r>
            <a:endParaRPr sz="6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6667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■"/>
            </a:pPr>
            <a:r>
              <a:rPr lang="zh-TW" sz="6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heroku git:remote -a 在heroku申請的app名稱 (取得遠端連結)</a:t>
            </a:r>
            <a:endParaRPr sz="6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6667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■"/>
            </a:pPr>
            <a:r>
              <a:rPr lang="zh-TW" sz="6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git commit -am 'ok' (提交)</a:t>
            </a:r>
            <a:endParaRPr sz="64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6667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Font typeface="Arial"/>
              <a:buChar char="■"/>
            </a:pPr>
            <a:r>
              <a:rPr lang="zh-TW" sz="64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git push heroku master (上傳)</a:t>
            </a:r>
            <a:endParaRPr sz="64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25" y="664500"/>
            <a:ext cx="6893400" cy="165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50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300"/>
              <a:t>NODE.JS版本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148" y="1033381"/>
            <a:ext cx="2945900" cy="21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800" y="983113"/>
            <a:ext cx="2464729" cy="337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50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300"/>
              <a:t>NODE.JS版本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30834" t="0"/>
          <a:stretch/>
        </p:blipFill>
        <p:spPr>
          <a:xfrm>
            <a:off x="511400" y="1345275"/>
            <a:ext cx="8408825" cy="2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77" y="543975"/>
            <a:ext cx="8340901" cy="381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505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300"/>
              <a:t>NODE.JS版本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75" y="980563"/>
            <a:ext cx="65627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125" y="2987600"/>
            <a:ext cx="7066874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