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90" r:id="rId2"/>
    <p:sldId id="300" r:id="rId3"/>
    <p:sldId id="281" r:id="rId4"/>
    <p:sldId id="291" r:id="rId5"/>
    <p:sldId id="308" r:id="rId6"/>
    <p:sldId id="301" r:id="rId7"/>
    <p:sldId id="310" r:id="rId8"/>
    <p:sldId id="303" r:id="rId9"/>
    <p:sldId id="304" r:id="rId10"/>
    <p:sldId id="287" r:id="rId11"/>
    <p:sldId id="305" r:id="rId12"/>
    <p:sldId id="288" r:id="rId13"/>
    <p:sldId id="273" r:id="rId14"/>
    <p:sldId id="299" r:id="rId1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36">
          <p15:clr>
            <a:srgbClr val="A4A3A4"/>
          </p15:clr>
        </p15:guide>
        <p15:guide id="2" orient="horz" pos="758" userDrawn="1">
          <p15:clr>
            <a:srgbClr val="A4A3A4"/>
          </p15:clr>
        </p15:guide>
        <p15:guide id="3" pos="2880">
          <p15:clr>
            <a:srgbClr val="A4A3A4"/>
          </p15:clr>
        </p15:guide>
        <p15:guide id="4" pos="5624">
          <p15:clr>
            <a:srgbClr val="A4A3A4"/>
          </p15:clr>
        </p15:guide>
        <p15:guide id="5" orient="horz" pos="32">
          <p15:clr>
            <a:srgbClr val="A4A3A4"/>
          </p15:clr>
        </p15:guide>
        <p15:guide id="6" pos="28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2F5"/>
    <a:srgbClr val="304371"/>
    <a:srgbClr val="F4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318" y="60"/>
      </p:cViewPr>
      <p:guideLst>
        <p:guide pos="136"/>
        <p:guide orient="horz" pos="758"/>
        <p:guide pos="2880"/>
        <p:guide pos="5624"/>
        <p:guide orient="horz" pos="32"/>
        <p:guide pos="28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4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  <p:extLst>
      <p:ext uri="{BB962C8B-B14F-4D97-AF65-F5344CB8AC3E}">
        <p14:creationId xmlns:p14="http://schemas.microsoft.com/office/powerpoint/2010/main" val="120019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47154" y="105427"/>
            <a:ext cx="819654" cy="692361"/>
            <a:chOff x="2992437" y="0"/>
            <a:chExt cx="2543175" cy="2148217"/>
          </a:xfrm>
          <a:solidFill>
            <a:srgbClr val="304371"/>
          </a:solidFill>
        </p:grpSpPr>
        <p:grpSp>
          <p:nvGrpSpPr>
            <p:cNvPr id="8" name="组合 7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0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0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090" y="1229219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61854" y="1219983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100618" y="1219983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09860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348624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387388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6" name="矩形 15"/>
          <p:cNvSpPr/>
          <p:nvPr userDrawn="1"/>
        </p:nvSpPr>
        <p:spPr>
          <a:xfrm>
            <a:off x="309860" y="2805681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348624" y="2805680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6387388" y="2805680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147154" y="105427"/>
            <a:ext cx="819654" cy="692361"/>
            <a:chOff x="2992437" y="0"/>
            <a:chExt cx="2543175" cy="2148217"/>
          </a:xfrm>
          <a:solidFill>
            <a:srgbClr val="304371"/>
          </a:solidFill>
        </p:grpSpPr>
        <p:grpSp>
          <p:nvGrpSpPr>
            <p:cNvPr id="9" name="组合 8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7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1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ipe dir="r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800" b="100000" l="5445" r="93801">
                        <a14:foregroundMark x1="55795" y1="49717" x2="55795" y2="49717"/>
                        <a14:foregroundMark x1="58976" y1="46564" x2="58976" y2="46564"/>
                        <a14:foregroundMark x1="71159" y1="41148" x2="71159" y2="41148"/>
                        <a14:foregroundMark x1="87547" y1="44301" x2="87547" y2="44301"/>
                        <a14:foregroundMark x1="85984" y1="37995" x2="85984" y2="37995"/>
                        <a14:foregroundMark x1="86415" y1="23525" x2="86415" y2="23525"/>
                        <a14:foregroundMark x1="88194" y1="24818" x2="88194" y2="24818"/>
                        <a14:foregroundMark x1="71860" y1="30477" x2="71860" y2="30477"/>
                        <a14:foregroundMark x1="72830" y1="25061" x2="72830" y2="25061"/>
                        <a14:foregroundMark x1="74340" y1="21584" x2="74340" y2="21584"/>
                        <a14:foregroundMark x1="15849" y1="49879" x2="15849" y2="49879"/>
                        <a14:foregroundMark x1="14771" y1="44139" x2="14771" y2="44139"/>
                        <a14:foregroundMark x1="14447" y1="41633" x2="14447" y2="41633"/>
                        <a14:foregroundMark x1="12129" y1="41310" x2="12129" y2="41310"/>
                        <a14:foregroundMark x1="16550" y1="34923" x2="16550" y2="34923"/>
                        <a14:foregroundMark x1="18275" y1="23363" x2="18275" y2="23363"/>
                        <a14:foregroundMark x1="19137" y1="17623" x2="19137" y2="17623"/>
                        <a14:foregroundMark x1="19515" y1="15117" x2="19515" y2="15117"/>
                        <a14:foregroundMark x1="31914" y1="52142" x2="31914" y2="52142"/>
                        <a14:foregroundMark x1="30889" y1="44786" x2="30889" y2="44786"/>
                        <a14:foregroundMark x1="30566" y1="40663" x2="30566" y2="40663"/>
                        <a14:foregroundMark x1="30889" y1="39046" x2="30889" y2="39046"/>
                        <a14:foregroundMark x1="28032" y1="39693" x2="28032" y2="39693"/>
                        <a14:foregroundMark x1="32992" y1="38884" x2="32992" y2="38884"/>
                        <a14:foregroundMark x1="30135" y1="36702" x2="30135" y2="36702"/>
                        <a14:foregroundMark x1="48679" y1="54163" x2="48679" y2="54163"/>
                        <a14:foregroundMark x1="47278" y1="45594" x2="47278" y2="45594"/>
                        <a14:foregroundMark x1="44420" y1="34762" x2="44420" y2="34762"/>
                        <a14:foregroundMark x1="45499" y1="41310" x2="45499" y2="41310"/>
                        <a14:foregroundMark x1="45175" y1="38319" x2="45175" y2="38319"/>
                        <a14:foregroundMark x1="45714" y1="34034" x2="45714" y2="34034"/>
                        <a14:foregroundMark x1="41348" y1="32255" x2="41348" y2="32255"/>
                        <a14:foregroundMark x1="68410" y1="59741" x2="68410" y2="59741"/>
                        <a14:foregroundMark x1="71375" y1="35570" x2="71375" y2="35570"/>
                        <a14:foregroundMark x1="52399" y1="48585" x2="52399" y2="48585"/>
                        <a14:foregroundMark x1="53854" y1="41795" x2="53854" y2="41795"/>
                        <a14:foregroundMark x1="41240" y1="51172" x2="41240" y2="51172"/>
                        <a14:foregroundMark x1="70943" y1="24656" x2="70943" y2="24656"/>
                        <a14:foregroundMark x1="69865" y1="22878" x2="69865" y2="22878"/>
                        <a14:foregroundMark x1="76873" y1="25546" x2="76873" y2="25546"/>
                        <a14:foregroundMark x1="72615" y1="19725" x2="72615" y2="19725"/>
                        <a14:foregroundMark x1="71860" y1="20938" x2="71860" y2="20938"/>
                        <a14:foregroundMark x1="71860" y1="21584" x2="71860" y2="21584"/>
                        <a14:foregroundMark x1="71375" y1="20372" x2="71375" y2="20372"/>
                        <a14:foregroundMark x1="73477" y1="17947" x2="73477" y2="17947"/>
                        <a14:foregroundMark x1="87655" y1="20614" x2="87655" y2="20614"/>
                        <a14:foregroundMark x1="88949" y1="21261" x2="88949" y2="21261"/>
                        <a14:foregroundMark x1="91051" y1="22555" x2="91051" y2="22555"/>
                        <a14:foregroundMark x1="86092" y1="19887" x2="86092" y2="19887"/>
                        <a14:foregroundMark x1="56712" y1="40178" x2="56712" y2="40178"/>
                        <a14:foregroundMark x1="69650" y1="21746" x2="69650" y2="217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633" y="1877484"/>
            <a:ext cx="4899024" cy="326601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88" b="100000" l="5600" r="97500">
                        <a14:backgroundMark x1="45200" y1="85505" x2="45200" y2="85505"/>
                        <a14:backgroundMark x1="15400" y1="54324" x2="15400" y2="54324"/>
                        <a14:backgroundMark x1="14200" y1="53471" x2="14200" y2="534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319" y="2315162"/>
            <a:ext cx="3444992" cy="2828338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 bwMode="auto">
          <a:xfrm>
            <a:off x="3094673" y="2139861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3600" b="1" kern="1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藍牙點名</a:t>
            </a:r>
            <a:r>
              <a:rPr lang="zh-TW" altLang="en-US" sz="36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系統</a:t>
            </a:r>
            <a:endParaRPr lang="zh-CN" altLang="en-US" sz="36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2233142" y="286843"/>
            <a:ext cx="4667405" cy="4667405"/>
          </a:xfrm>
          <a:prstGeom prst="diamond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558048" y="3130850"/>
            <a:ext cx="2048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4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孫榕</a:t>
            </a:r>
            <a:r>
              <a:rPr lang="zh-TW" altLang="en-US" sz="14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辰  陳燕平  柯</a:t>
            </a:r>
            <a:r>
              <a:rPr lang="zh-TW" altLang="en-US" sz="14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瀞</a:t>
            </a:r>
            <a:r>
              <a:rPr lang="zh-TW" altLang="en-US" sz="1400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雯 </a:t>
            </a:r>
            <a:endParaRPr lang="en-US" altLang="zh-CN" sz="14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0232" y="20590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成果展示</a:t>
            </a:r>
            <a:endParaRPr lang="zh-CN" altLang="en-US" sz="18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 bwMode="auto">
          <a:xfrm>
            <a:off x="955768" y="3009774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</a:p>
        </p:txBody>
      </p:sp>
      <p:sp>
        <p:nvSpPr>
          <p:cNvPr id="22" name="矩形 21"/>
          <p:cNvSpPr/>
          <p:nvPr/>
        </p:nvSpPr>
        <p:spPr>
          <a:xfrm>
            <a:off x="390827" y="3364070"/>
            <a:ext cx="2069970" cy="901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>
                <a:solidFill>
                  <a:schemeClr val="bg1"/>
                </a:solidFill>
              </a:rPr>
              <a:t>Lorem ipsum dolor sit amet, consectetur adipiscing elit. Donec luctus nibh sit amet sem vulputate venenatis bibendum orci pulvinar. 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1367303" y="3375223"/>
            <a:ext cx="1823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480834" y="3369490"/>
            <a:ext cx="1823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494623" y="3380643"/>
            <a:ext cx="1823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651015" y="881687"/>
            <a:ext cx="2075120" cy="4163909"/>
            <a:chOff x="248239" y="816371"/>
            <a:chExt cx="2075120" cy="4163909"/>
          </a:xfrm>
        </p:grpSpPr>
        <p:sp>
          <p:nvSpPr>
            <p:cNvPr id="32" name="Shape 308"/>
            <p:cNvSpPr/>
            <p:nvPr/>
          </p:nvSpPr>
          <p:spPr>
            <a:xfrm>
              <a:off x="248239" y="816371"/>
              <a:ext cx="2075120" cy="4163909"/>
            </a:xfrm>
            <a:custGeom>
              <a:avLst/>
              <a:gdLst/>
              <a:ahLst/>
              <a:cxnLst/>
              <a:rect l="0" t="0" r="0" b="0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002060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953" y="1142999"/>
              <a:ext cx="1956366" cy="3477985"/>
            </a:xfrm>
            <a:prstGeom prst="rect">
              <a:avLst/>
            </a:prstGeom>
          </p:spPr>
        </p:pic>
      </p:grpSp>
      <p:grpSp>
        <p:nvGrpSpPr>
          <p:cNvPr id="16" name="群組 15"/>
          <p:cNvGrpSpPr/>
          <p:nvPr/>
        </p:nvGrpSpPr>
        <p:grpSpPr>
          <a:xfrm>
            <a:off x="3539433" y="881687"/>
            <a:ext cx="2075120" cy="4163909"/>
            <a:chOff x="3550315" y="816370"/>
            <a:chExt cx="2075120" cy="4163909"/>
          </a:xfrm>
        </p:grpSpPr>
        <p:sp>
          <p:nvSpPr>
            <p:cNvPr id="34" name="Shape 308"/>
            <p:cNvSpPr/>
            <p:nvPr/>
          </p:nvSpPr>
          <p:spPr>
            <a:xfrm>
              <a:off x="3550315" y="816370"/>
              <a:ext cx="2075120" cy="4163909"/>
            </a:xfrm>
            <a:custGeom>
              <a:avLst/>
              <a:gdLst/>
              <a:ahLst/>
              <a:cxnLst/>
              <a:rect l="0" t="0" r="0" b="0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002060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4589" y="1143000"/>
              <a:ext cx="1966572" cy="3496128"/>
            </a:xfrm>
            <a:prstGeom prst="rect">
              <a:avLst/>
            </a:prstGeom>
          </p:spPr>
        </p:pic>
      </p:grpSp>
      <p:grpSp>
        <p:nvGrpSpPr>
          <p:cNvPr id="17" name="群組 16"/>
          <p:cNvGrpSpPr/>
          <p:nvPr/>
        </p:nvGrpSpPr>
        <p:grpSpPr>
          <a:xfrm>
            <a:off x="6415740" y="903458"/>
            <a:ext cx="2075120" cy="4163909"/>
            <a:chOff x="7068880" y="794600"/>
            <a:chExt cx="2075120" cy="4163909"/>
          </a:xfrm>
        </p:grpSpPr>
        <p:sp>
          <p:nvSpPr>
            <p:cNvPr id="36" name="Shape 308"/>
            <p:cNvSpPr/>
            <p:nvPr/>
          </p:nvSpPr>
          <p:spPr>
            <a:xfrm>
              <a:off x="7068880" y="794600"/>
              <a:ext cx="2075120" cy="4163909"/>
            </a:xfrm>
            <a:custGeom>
              <a:avLst/>
              <a:gdLst/>
              <a:ahLst/>
              <a:cxnLst/>
              <a:rect l="0" t="0" r="0" b="0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002060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141" y="1110343"/>
              <a:ext cx="1948543" cy="342922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982580" y="2214026"/>
            <a:ext cx="121058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4000" b="1" kern="100" dirty="0">
                <a:solidFill>
                  <a:srgbClr val="3043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結論</a:t>
            </a:r>
            <a:endParaRPr lang="zh-CN" altLang="en-US" sz="4000" b="1" kern="100" dirty="0">
              <a:solidFill>
                <a:srgbClr val="30437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441372" y="2961888"/>
            <a:ext cx="26125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任意多边形 22"/>
          <p:cNvSpPr/>
          <p:nvPr/>
        </p:nvSpPr>
        <p:spPr>
          <a:xfrm>
            <a:off x="2496968" y="-465601"/>
            <a:ext cx="4171119" cy="2085559"/>
          </a:xfrm>
          <a:custGeom>
            <a:avLst/>
            <a:gdLst>
              <a:gd name="connsiteX0" fmla="*/ 0 w 3557939"/>
              <a:gd name="connsiteY0" fmla="*/ 0 h 1778969"/>
              <a:gd name="connsiteX1" fmla="*/ 3557939 w 3557939"/>
              <a:gd name="connsiteY1" fmla="*/ 0 h 1778969"/>
              <a:gd name="connsiteX2" fmla="*/ 1778970 w 3557939"/>
              <a:gd name="connsiteY2" fmla="*/ 1778969 h 17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7939" h="1778969">
                <a:moveTo>
                  <a:pt x="0" y="0"/>
                </a:moveTo>
                <a:lnTo>
                  <a:pt x="3557939" y="0"/>
                </a:lnTo>
                <a:lnTo>
                  <a:pt x="1778970" y="1778969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菱形 24"/>
          <p:cNvSpPr/>
          <p:nvPr/>
        </p:nvSpPr>
        <p:spPr>
          <a:xfrm>
            <a:off x="2184101" y="229604"/>
            <a:ext cx="4775798" cy="4775798"/>
          </a:xfrm>
          <a:prstGeom prst="diamond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Freeform 10"/>
          <p:cNvSpPr>
            <a:spLocks noEditPoints="1"/>
          </p:cNvSpPr>
          <p:nvPr/>
        </p:nvSpPr>
        <p:spPr bwMode="auto">
          <a:xfrm>
            <a:off x="4350419" y="682601"/>
            <a:ext cx="443161" cy="501780"/>
          </a:xfrm>
          <a:custGeom>
            <a:avLst/>
            <a:gdLst>
              <a:gd name="T0" fmla="*/ 41 w 706"/>
              <a:gd name="T1" fmla="*/ 680 h 800"/>
              <a:gd name="T2" fmla="*/ 39 w 706"/>
              <a:gd name="T3" fmla="*/ 273 h 800"/>
              <a:gd name="T4" fmla="*/ 243 w 706"/>
              <a:gd name="T5" fmla="*/ 109 h 800"/>
              <a:gd name="T6" fmla="*/ 237 w 706"/>
              <a:gd name="T7" fmla="*/ 90 h 800"/>
              <a:gd name="T8" fmla="*/ 545 w 706"/>
              <a:gd name="T9" fmla="*/ 40 h 800"/>
              <a:gd name="T10" fmla="*/ 600 w 706"/>
              <a:gd name="T11" fmla="*/ 95 h 800"/>
              <a:gd name="T12" fmla="*/ 640 w 706"/>
              <a:gd name="T13" fmla="*/ 231 h 800"/>
              <a:gd name="T14" fmla="*/ 611 w 706"/>
              <a:gd name="T15" fmla="*/ 28 h 800"/>
              <a:gd name="T16" fmla="*/ 600 w 706"/>
              <a:gd name="T17" fmla="*/ 17 h 800"/>
              <a:gd name="T18" fmla="*/ 586 w 706"/>
              <a:gd name="T19" fmla="*/ 10 h 800"/>
              <a:gd name="T20" fmla="*/ 570 w 706"/>
              <a:gd name="T21" fmla="*/ 3 h 800"/>
              <a:gd name="T22" fmla="*/ 554 w 706"/>
              <a:gd name="T23" fmla="*/ 0 h 800"/>
              <a:gd name="T24" fmla="*/ 127 w 706"/>
              <a:gd name="T25" fmla="*/ 0 h 800"/>
              <a:gd name="T26" fmla="*/ 122 w 706"/>
              <a:gd name="T27" fmla="*/ 1 h 800"/>
              <a:gd name="T28" fmla="*/ 115 w 706"/>
              <a:gd name="T29" fmla="*/ 4 h 800"/>
              <a:gd name="T30" fmla="*/ 109 w 706"/>
              <a:gd name="T31" fmla="*/ 14 h 800"/>
              <a:gd name="T32" fmla="*/ 0 w 706"/>
              <a:gd name="T33" fmla="*/ 288 h 800"/>
              <a:gd name="T34" fmla="*/ 28 w 706"/>
              <a:gd name="T35" fmla="*/ 732 h 800"/>
              <a:gd name="T36" fmla="*/ 199 w 706"/>
              <a:gd name="T37" fmla="*/ 760 h 800"/>
              <a:gd name="T38" fmla="*/ 94 w 706"/>
              <a:gd name="T39" fmla="*/ 720 h 800"/>
              <a:gd name="T40" fmla="*/ 47 w 706"/>
              <a:gd name="T41" fmla="*/ 693 h 800"/>
              <a:gd name="T42" fmla="*/ 480 w 706"/>
              <a:gd name="T43" fmla="*/ 320 h 800"/>
              <a:gd name="T44" fmla="*/ 146 w 706"/>
              <a:gd name="T45" fmla="*/ 360 h 800"/>
              <a:gd name="T46" fmla="*/ 400 w 706"/>
              <a:gd name="T47" fmla="*/ 413 h 800"/>
              <a:gd name="T48" fmla="*/ 146 w 706"/>
              <a:gd name="T49" fmla="*/ 453 h 800"/>
              <a:gd name="T50" fmla="*/ 400 w 706"/>
              <a:gd name="T51" fmla="*/ 413 h 800"/>
              <a:gd name="T52" fmla="*/ 306 w 706"/>
              <a:gd name="T53" fmla="*/ 547 h 800"/>
              <a:gd name="T54" fmla="*/ 146 w 706"/>
              <a:gd name="T55" fmla="*/ 507 h 800"/>
              <a:gd name="T56" fmla="*/ 146 w 706"/>
              <a:gd name="T57" fmla="*/ 227 h 800"/>
              <a:gd name="T58" fmla="*/ 533 w 706"/>
              <a:gd name="T59" fmla="*/ 267 h 800"/>
              <a:gd name="T60" fmla="*/ 146 w 706"/>
              <a:gd name="T61" fmla="*/ 227 h 800"/>
              <a:gd name="T62" fmla="*/ 339 w 706"/>
              <a:gd name="T63" fmla="*/ 591 h 800"/>
              <a:gd name="T64" fmla="*/ 603 w 706"/>
              <a:gd name="T65" fmla="*/ 337 h 800"/>
              <a:gd name="T66" fmla="*/ 638 w 706"/>
              <a:gd name="T67" fmla="*/ 337 h 800"/>
              <a:gd name="T68" fmla="*/ 693 w 706"/>
              <a:gd name="T69" fmla="*/ 385 h 800"/>
              <a:gd name="T70" fmla="*/ 693 w 706"/>
              <a:gd name="T71" fmla="*/ 450 h 800"/>
              <a:gd name="T72" fmla="*/ 339 w 706"/>
              <a:gd name="T73" fmla="*/ 591 h 800"/>
              <a:gd name="T74" fmla="*/ 270 w 706"/>
              <a:gd name="T75" fmla="*/ 658 h 800"/>
              <a:gd name="T76" fmla="*/ 226 w 706"/>
              <a:gd name="T77" fmla="*/ 800 h 800"/>
              <a:gd name="T78" fmla="*/ 414 w 706"/>
              <a:gd name="T79" fmla="*/ 723 h 800"/>
              <a:gd name="T80" fmla="*/ 594 w 706"/>
              <a:gd name="T81" fmla="*/ 703 h 800"/>
              <a:gd name="T82" fmla="*/ 460 w 706"/>
              <a:gd name="T83" fmla="*/ 719 h 800"/>
              <a:gd name="T84" fmla="*/ 553 w 706"/>
              <a:gd name="T85" fmla="*/ 760 h 800"/>
              <a:gd name="T86" fmla="*/ 653 w 706"/>
              <a:gd name="T87" fmla="*/ 663 h 800"/>
              <a:gd name="T88" fmla="*/ 611 w 706"/>
              <a:gd name="T89" fmla="*/ 587 h 800"/>
              <a:gd name="T90" fmla="*/ 594 w 706"/>
              <a:gd name="T91" fmla="*/ 703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06" h="800">
                <a:moveTo>
                  <a:pt x="47" y="693"/>
                </a:moveTo>
                <a:cubicBezTo>
                  <a:pt x="44" y="689"/>
                  <a:pt x="43" y="684"/>
                  <a:pt x="41" y="680"/>
                </a:cubicBezTo>
                <a:cubicBezTo>
                  <a:pt x="40" y="675"/>
                  <a:pt x="39" y="670"/>
                  <a:pt x="39" y="665"/>
                </a:cubicBezTo>
                <a:cubicBezTo>
                  <a:pt x="39" y="273"/>
                  <a:pt x="39" y="273"/>
                  <a:pt x="39" y="273"/>
                </a:cubicBezTo>
                <a:cubicBezTo>
                  <a:pt x="238" y="119"/>
                  <a:pt x="238" y="119"/>
                  <a:pt x="238" y="119"/>
                </a:cubicBezTo>
                <a:cubicBezTo>
                  <a:pt x="241" y="115"/>
                  <a:pt x="243" y="112"/>
                  <a:pt x="243" y="109"/>
                </a:cubicBezTo>
                <a:cubicBezTo>
                  <a:pt x="244" y="105"/>
                  <a:pt x="244" y="102"/>
                  <a:pt x="242" y="98"/>
                </a:cubicBezTo>
                <a:cubicBezTo>
                  <a:pt x="241" y="95"/>
                  <a:pt x="239" y="92"/>
                  <a:pt x="237" y="90"/>
                </a:cubicBezTo>
                <a:cubicBezTo>
                  <a:pt x="179" y="40"/>
                  <a:pt x="179" y="40"/>
                  <a:pt x="179" y="40"/>
                </a:cubicBezTo>
                <a:cubicBezTo>
                  <a:pt x="545" y="40"/>
                  <a:pt x="545" y="40"/>
                  <a:pt x="545" y="40"/>
                </a:cubicBezTo>
                <a:cubicBezTo>
                  <a:pt x="560" y="40"/>
                  <a:pt x="573" y="45"/>
                  <a:pt x="584" y="56"/>
                </a:cubicBezTo>
                <a:cubicBezTo>
                  <a:pt x="595" y="67"/>
                  <a:pt x="600" y="80"/>
                  <a:pt x="600" y="95"/>
                </a:cubicBezTo>
                <a:cubicBezTo>
                  <a:pt x="600" y="270"/>
                  <a:pt x="600" y="270"/>
                  <a:pt x="600" y="270"/>
                </a:cubicBezTo>
                <a:cubicBezTo>
                  <a:pt x="640" y="231"/>
                  <a:pt x="640" y="231"/>
                  <a:pt x="640" y="231"/>
                </a:cubicBezTo>
                <a:cubicBezTo>
                  <a:pt x="640" y="95"/>
                  <a:pt x="640" y="95"/>
                  <a:pt x="640" y="95"/>
                </a:cubicBezTo>
                <a:cubicBezTo>
                  <a:pt x="640" y="69"/>
                  <a:pt x="630" y="47"/>
                  <a:pt x="611" y="28"/>
                </a:cubicBezTo>
                <a:cubicBezTo>
                  <a:pt x="609" y="26"/>
                  <a:pt x="607" y="24"/>
                  <a:pt x="606" y="22"/>
                </a:cubicBezTo>
                <a:cubicBezTo>
                  <a:pt x="604" y="21"/>
                  <a:pt x="602" y="19"/>
                  <a:pt x="600" y="17"/>
                </a:cubicBezTo>
                <a:cubicBezTo>
                  <a:pt x="592" y="13"/>
                  <a:pt x="592" y="13"/>
                  <a:pt x="592" y="13"/>
                </a:cubicBezTo>
                <a:cubicBezTo>
                  <a:pt x="590" y="11"/>
                  <a:pt x="588" y="10"/>
                  <a:pt x="586" y="10"/>
                </a:cubicBezTo>
                <a:cubicBezTo>
                  <a:pt x="578" y="6"/>
                  <a:pt x="578" y="6"/>
                  <a:pt x="578" y="6"/>
                </a:cubicBezTo>
                <a:cubicBezTo>
                  <a:pt x="576" y="5"/>
                  <a:pt x="573" y="4"/>
                  <a:pt x="570" y="3"/>
                </a:cubicBezTo>
                <a:cubicBezTo>
                  <a:pt x="567" y="2"/>
                  <a:pt x="565" y="2"/>
                  <a:pt x="562" y="1"/>
                </a:cubicBezTo>
                <a:cubicBezTo>
                  <a:pt x="559" y="1"/>
                  <a:pt x="557" y="1"/>
                  <a:pt x="554" y="0"/>
                </a:cubicBezTo>
                <a:cubicBezTo>
                  <a:pt x="551" y="0"/>
                  <a:pt x="548" y="0"/>
                  <a:pt x="545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2" y="1"/>
                  <a:pt x="122" y="1"/>
                  <a:pt x="122" y="1"/>
                </a:cubicBezTo>
                <a:cubicBezTo>
                  <a:pt x="120" y="2"/>
                  <a:pt x="118" y="2"/>
                  <a:pt x="118" y="2"/>
                </a:cubicBezTo>
                <a:cubicBezTo>
                  <a:pt x="117" y="3"/>
                  <a:pt x="116" y="3"/>
                  <a:pt x="115" y="4"/>
                </a:cubicBezTo>
                <a:cubicBezTo>
                  <a:pt x="110" y="10"/>
                  <a:pt x="110" y="10"/>
                  <a:pt x="110" y="10"/>
                </a:cubicBezTo>
                <a:cubicBezTo>
                  <a:pt x="109" y="12"/>
                  <a:pt x="109" y="13"/>
                  <a:pt x="109" y="14"/>
                </a:cubicBezTo>
                <a:cubicBezTo>
                  <a:pt x="2" y="280"/>
                  <a:pt x="2" y="280"/>
                  <a:pt x="2" y="280"/>
                </a:cubicBezTo>
                <a:cubicBezTo>
                  <a:pt x="0" y="283"/>
                  <a:pt x="0" y="285"/>
                  <a:pt x="0" y="288"/>
                </a:cubicBezTo>
                <a:cubicBezTo>
                  <a:pt x="0" y="665"/>
                  <a:pt x="0" y="665"/>
                  <a:pt x="0" y="665"/>
                </a:cubicBezTo>
                <a:cubicBezTo>
                  <a:pt x="0" y="691"/>
                  <a:pt x="9" y="713"/>
                  <a:pt x="28" y="732"/>
                </a:cubicBezTo>
                <a:cubicBezTo>
                  <a:pt x="46" y="751"/>
                  <a:pt x="68" y="760"/>
                  <a:pt x="94" y="760"/>
                </a:cubicBezTo>
                <a:cubicBezTo>
                  <a:pt x="199" y="760"/>
                  <a:pt x="199" y="760"/>
                  <a:pt x="199" y="760"/>
                </a:cubicBezTo>
                <a:cubicBezTo>
                  <a:pt x="214" y="720"/>
                  <a:pt x="214" y="720"/>
                  <a:pt x="214" y="720"/>
                </a:cubicBezTo>
                <a:cubicBezTo>
                  <a:pt x="94" y="720"/>
                  <a:pt x="94" y="720"/>
                  <a:pt x="94" y="720"/>
                </a:cubicBezTo>
                <a:cubicBezTo>
                  <a:pt x="79" y="720"/>
                  <a:pt x="66" y="715"/>
                  <a:pt x="56" y="704"/>
                </a:cubicBezTo>
                <a:cubicBezTo>
                  <a:pt x="52" y="700"/>
                  <a:pt x="50" y="696"/>
                  <a:pt x="47" y="693"/>
                </a:cubicBezTo>
                <a:close/>
                <a:moveTo>
                  <a:pt x="146" y="320"/>
                </a:moveTo>
                <a:cubicBezTo>
                  <a:pt x="480" y="320"/>
                  <a:pt x="480" y="320"/>
                  <a:pt x="480" y="320"/>
                </a:cubicBezTo>
                <a:cubicBezTo>
                  <a:pt x="480" y="360"/>
                  <a:pt x="480" y="360"/>
                  <a:pt x="480" y="360"/>
                </a:cubicBezTo>
                <a:cubicBezTo>
                  <a:pt x="146" y="360"/>
                  <a:pt x="146" y="360"/>
                  <a:pt x="146" y="360"/>
                </a:cubicBezTo>
                <a:cubicBezTo>
                  <a:pt x="146" y="320"/>
                  <a:pt x="146" y="320"/>
                  <a:pt x="146" y="320"/>
                </a:cubicBezTo>
                <a:close/>
                <a:moveTo>
                  <a:pt x="400" y="413"/>
                </a:moveTo>
                <a:cubicBezTo>
                  <a:pt x="400" y="453"/>
                  <a:pt x="400" y="453"/>
                  <a:pt x="400" y="453"/>
                </a:cubicBezTo>
                <a:cubicBezTo>
                  <a:pt x="146" y="453"/>
                  <a:pt x="146" y="453"/>
                  <a:pt x="146" y="453"/>
                </a:cubicBezTo>
                <a:cubicBezTo>
                  <a:pt x="146" y="413"/>
                  <a:pt x="146" y="413"/>
                  <a:pt x="146" y="413"/>
                </a:cubicBezTo>
                <a:lnTo>
                  <a:pt x="400" y="413"/>
                </a:lnTo>
                <a:close/>
                <a:moveTo>
                  <a:pt x="306" y="507"/>
                </a:moveTo>
                <a:cubicBezTo>
                  <a:pt x="306" y="547"/>
                  <a:pt x="306" y="547"/>
                  <a:pt x="306" y="547"/>
                </a:cubicBezTo>
                <a:cubicBezTo>
                  <a:pt x="146" y="547"/>
                  <a:pt x="146" y="547"/>
                  <a:pt x="146" y="547"/>
                </a:cubicBezTo>
                <a:cubicBezTo>
                  <a:pt x="146" y="507"/>
                  <a:pt x="146" y="507"/>
                  <a:pt x="146" y="507"/>
                </a:cubicBezTo>
                <a:lnTo>
                  <a:pt x="306" y="507"/>
                </a:lnTo>
                <a:close/>
                <a:moveTo>
                  <a:pt x="146" y="227"/>
                </a:moveTo>
                <a:cubicBezTo>
                  <a:pt x="533" y="227"/>
                  <a:pt x="533" y="227"/>
                  <a:pt x="533" y="227"/>
                </a:cubicBezTo>
                <a:cubicBezTo>
                  <a:pt x="533" y="267"/>
                  <a:pt x="533" y="267"/>
                  <a:pt x="533" y="267"/>
                </a:cubicBezTo>
                <a:cubicBezTo>
                  <a:pt x="146" y="267"/>
                  <a:pt x="146" y="267"/>
                  <a:pt x="146" y="267"/>
                </a:cubicBezTo>
                <a:cubicBezTo>
                  <a:pt x="146" y="227"/>
                  <a:pt x="146" y="227"/>
                  <a:pt x="146" y="227"/>
                </a:cubicBezTo>
                <a:cubicBezTo>
                  <a:pt x="146" y="227"/>
                  <a:pt x="146" y="227"/>
                  <a:pt x="146" y="227"/>
                </a:cubicBezTo>
                <a:close/>
                <a:moveTo>
                  <a:pt x="339" y="591"/>
                </a:moveTo>
                <a:cubicBezTo>
                  <a:pt x="588" y="347"/>
                  <a:pt x="588" y="347"/>
                  <a:pt x="588" y="347"/>
                </a:cubicBezTo>
                <a:cubicBezTo>
                  <a:pt x="592" y="342"/>
                  <a:pt x="597" y="339"/>
                  <a:pt x="603" y="337"/>
                </a:cubicBezTo>
                <a:cubicBezTo>
                  <a:pt x="609" y="334"/>
                  <a:pt x="615" y="333"/>
                  <a:pt x="621" y="333"/>
                </a:cubicBezTo>
                <a:cubicBezTo>
                  <a:pt x="627" y="333"/>
                  <a:pt x="632" y="335"/>
                  <a:pt x="638" y="337"/>
                </a:cubicBezTo>
                <a:cubicBezTo>
                  <a:pt x="644" y="339"/>
                  <a:pt x="649" y="343"/>
                  <a:pt x="653" y="347"/>
                </a:cubicBezTo>
                <a:cubicBezTo>
                  <a:pt x="693" y="385"/>
                  <a:pt x="693" y="385"/>
                  <a:pt x="693" y="385"/>
                </a:cubicBezTo>
                <a:cubicBezTo>
                  <a:pt x="702" y="394"/>
                  <a:pt x="706" y="405"/>
                  <a:pt x="706" y="418"/>
                </a:cubicBezTo>
                <a:cubicBezTo>
                  <a:pt x="706" y="430"/>
                  <a:pt x="702" y="441"/>
                  <a:pt x="693" y="450"/>
                </a:cubicBezTo>
                <a:cubicBezTo>
                  <a:pt x="443" y="695"/>
                  <a:pt x="443" y="695"/>
                  <a:pt x="443" y="695"/>
                </a:cubicBezTo>
                <a:lnTo>
                  <a:pt x="339" y="591"/>
                </a:lnTo>
                <a:close/>
                <a:moveTo>
                  <a:pt x="310" y="619"/>
                </a:moveTo>
                <a:cubicBezTo>
                  <a:pt x="270" y="658"/>
                  <a:pt x="270" y="658"/>
                  <a:pt x="270" y="658"/>
                </a:cubicBezTo>
                <a:cubicBezTo>
                  <a:pt x="232" y="782"/>
                  <a:pt x="232" y="782"/>
                  <a:pt x="232" y="782"/>
                </a:cubicBezTo>
                <a:cubicBezTo>
                  <a:pt x="226" y="800"/>
                  <a:pt x="226" y="800"/>
                  <a:pt x="226" y="800"/>
                </a:cubicBezTo>
                <a:cubicBezTo>
                  <a:pt x="377" y="760"/>
                  <a:pt x="377" y="760"/>
                  <a:pt x="377" y="760"/>
                </a:cubicBezTo>
                <a:cubicBezTo>
                  <a:pt x="414" y="723"/>
                  <a:pt x="414" y="723"/>
                  <a:pt x="414" y="723"/>
                </a:cubicBezTo>
                <a:lnTo>
                  <a:pt x="310" y="619"/>
                </a:lnTo>
                <a:close/>
                <a:moveTo>
                  <a:pt x="594" y="703"/>
                </a:moveTo>
                <a:cubicBezTo>
                  <a:pt x="583" y="714"/>
                  <a:pt x="569" y="719"/>
                  <a:pt x="553" y="719"/>
                </a:cubicBezTo>
                <a:cubicBezTo>
                  <a:pt x="460" y="719"/>
                  <a:pt x="460" y="719"/>
                  <a:pt x="460" y="719"/>
                </a:cubicBezTo>
                <a:cubicBezTo>
                  <a:pt x="440" y="760"/>
                  <a:pt x="440" y="760"/>
                  <a:pt x="440" y="760"/>
                </a:cubicBezTo>
                <a:cubicBezTo>
                  <a:pt x="553" y="760"/>
                  <a:pt x="553" y="760"/>
                  <a:pt x="553" y="760"/>
                </a:cubicBezTo>
                <a:cubicBezTo>
                  <a:pt x="580" y="760"/>
                  <a:pt x="604" y="750"/>
                  <a:pt x="624" y="731"/>
                </a:cubicBezTo>
                <a:cubicBezTo>
                  <a:pt x="643" y="712"/>
                  <a:pt x="653" y="689"/>
                  <a:pt x="653" y="663"/>
                </a:cubicBezTo>
                <a:cubicBezTo>
                  <a:pt x="653" y="547"/>
                  <a:pt x="653" y="547"/>
                  <a:pt x="653" y="547"/>
                </a:cubicBezTo>
                <a:cubicBezTo>
                  <a:pt x="611" y="587"/>
                  <a:pt x="611" y="587"/>
                  <a:pt x="611" y="587"/>
                </a:cubicBezTo>
                <a:cubicBezTo>
                  <a:pt x="611" y="663"/>
                  <a:pt x="611" y="663"/>
                  <a:pt x="611" y="663"/>
                </a:cubicBezTo>
                <a:cubicBezTo>
                  <a:pt x="611" y="678"/>
                  <a:pt x="605" y="692"/>
                  <a:pt x="594" y="70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88" b="100000" l="5600" r="97500">
                        <a14:backgroundMark x1="45200" y1="85505" x2="45200" y2="85505"/>
                        <a14:backgroundMark x1="15400" y1="54324" x2="15400" y2="54324"/>
                        <a14:backgroundMark x1="14200" y1="53471" x2="14200" y2="534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017" y="2315162"/>
            <a:ext cx="3444992" cy="2828338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 bwMode="auto">
          <a:xfrm>
            <a:off x="90232" y="434507"/>
            <a:ext cx="6463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1800" b="1" kern="1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結論</a:t>
            </a:r>
            <a:endParaRPr lang="zh-CN" altLang="en-US" sz="18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76408" y="2274706"/>
            <a:ext cx="85911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76408" y="3524692"/>
            <a:ext cx="85911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76408" y="4774677"/>
            <a:ext cx="85911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 bwMode="auto">
          <a:xfrm>
            <a:off x="1205249" y="1584635"/>
            <a:ext cx="512031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2000" kern="1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增加功能</a:t>
            </a:r>
            <a:r>
              <a:rPr lang="en-US" altLang="zh-TW" sz="2000" kern="1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TW" altLang="en-US" sz="2000" kern="1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修改個人電話號碼、記錄缺況次</a:t>
            </a:r>
            <a:r>
              <a:rPr lang="zh-TW" altLang="en-US" sz="20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數</a:t>
            </a:r>
            <a:endParaRPr lang="en-US" altLang="zh-TW" sz="20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Freeform 882"/>
          <p:cNvSpPr>
            <a:spLocks noEditPoints="1"/>
          </p:cNvSpPr>
          <p:nvPr/>
        </p:nvSpPr>
        <p:spPr bwMode="auto">
          <a:xfrm>
            <a:off x="717156" y="1484089"/>
            <a:ext cx="341299" cy="502641"/>
          </a:xfrm>
          <a:custGeom>
            <a:avLst/>
            <a:gdLst>
              <a:gd name="T0" fmla="*/ 69 w 116"/>
              <a:gd name="T1" fmla="*/ 6 h 171"/>
              <a:gd name="T2" fmla="*/ 83 w 116"/>
              <a:gd name="T3" fmla="*/ 3 h 171"/>
              <a:gd name="T4" fmla="*/ 110 w 116"/>
              <a:gd name="T5" fmla="*/ 19 h 171"/>
              <a:gd name="T6" fmla="*/ 113 w 116"/>
              <a:gd name="T7" fmla="*/ 33 h 171"/>
              <a:gd name="T8" fmla="*/ 109 w 116"/>
              <a:gd name="T9" fmla="*/ 39 h 171"/>
              <a:gd name="T10" fmla="*/ 65 w 116"/>
              <a:gd name="T11" fmla="*/ 12 h 171"/>
              <a:gd name="T12" fmla="*/ 69 w 116"/>
              <a:gd name="T13" fmla="*/ 6 h 171"/>
              <a:gd name="T14" fmla="*/ 60 w 116"/>
              <a:gd name="T15" fmla="*/ 21 h 171"/>
              <a:gd name="T16" fmla="*/ 54 w 116"/>
              <a:gd name="T17" fmla="*/ 31 h 171"/>
              <a:gd name="T18" fmla="*/ 98 w 116"/>
              <a:gd name="T19" fmla="*/ 58 h 171"/>
              <a:gd name="T20" fmla="*/ 104 w 116"/>
              <a:gd name="T21" fmla="*/ 48 h 171"/>
              <a:gd name="T22" fmla="*/ 60 w 116"/>
              <a:gd name="T23" fmla="*/ 21 h 171"/>
              <a:gd name="T24" fmla="*/ 1 w 116"/>
              <a:gd name="T25" fmla="*/ 164 h 171"/>
              <a:gd name="T26" fmla="*/ 5 w 116"/>
              <a:gd name="T27" fmla="*/ 130 h 171"/>
              <a:gd name="T28" fmla="*/ 33 w 116"/>
              <a:gd name="T29" fmla="*/ 147 h 171"/>
              <a:gd name="T30" fmla="*/ 5 w 116"/>
              <a:gd name="T31" fmla="*/ 167 h 171"/>
              <a:gd name="T32" fmla="*/ 1 w 116"/>
              <a:gd name="T33" fmla="*/ 164 h 171"/>
              <a:gd name="T34" fmla="*/ 7 w 116"/>
              <a:gd name="T35" fmla="*/ 109 h 171"/>
              <a:gd name="T36" fmla="*/ 49 w 116"/>
              <a:gd name="T37" fmla="*/ 40 h 171"/>
              <a:gd name="T38" fmla="*/ 63 w 116"/>
              <a:gd name="T39" fmla="*/ 49 h 171"/>
              <a:gd name="T40" fmla="*/ 22 w 116"/>
              <a:gd name="T41" fmla="*/ 117 h 171"/>
              <a:gd name="T42" fmla="*/ 7 w 116"/>
              <a:gd name="T43" fmla="*/ 109 h 171"/>
              <a:gd name="T44" fmla="*/ 36 w 116"/>
              <a:gd name="T45" fmla="*/ 126 h 171"/>
              <a:gd name="T46" fmla="*/ 78 w 116"/>
              <a:gd name="T47" fmla="*/ 58 h 171"/>
              <a:gd name="T48" fmla="*/ 92 w 116"/>
              <a:gd name="T49" fmla="*/ 67 h 171"/>
              <a:gd name="T50" fmla="*/ 51 w 116"/>
              <a:gd name="T51" fmla="*/ 135 h 171"/>
              <a:gd name="T52" fmla="*/ 36 w 116"/>
              <a:gd name="T53" fmla="*/ 126 h 171"/>
              <a:gd name="T54" fmla="*/ 35 w 116"/>
              <a:gd name="T55" fmla="*/ 164 h 171"/>
              <a:gd name="T56" fmla="*/ 110 w 116"/>
              <a:gd name="T57" fmla="*/ 164 h 171"/>
              <a:gd name="T58" fmla="*/ 114 w 116"/>
              <a:gd name="T59" fmla="*/ 168 h 171"/>
              <a:gd name="T60" fmla="*/ 110 w 116"/>
              <a:gd name="T61" fmla="*/ 171 h 171"/>
              <a:gd name="T62" fmla="*/ 35 w 116"/>
              <a:gd name="T63" fmla="*/ 171 h 171"/>
              <a:gd name="T64" fmla="*/ 31 w 116"/>
              <a:gd name="T65" fmla="*/ 168 h 171"/>
              <a:gd name="T66" fmla="*/ 35 w 116"/>
              <a:gd name="T67" fmla="*/ 164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6" h="171">
                <a:moveTo>
                  <a:pt x="69" y="6"/>
                </a:moveTo>
                <a:cubicBezTo>
                  <a:pt x="72" y="1"/>
                  <a:pt x="78" y="0"/>
                  <a:pt x="83" y="3"/>
                </a:cubicBezTo>
                <a:cubicBezTo>
                  <a:pt x="110" y="19"/>
                  <a:pt x="110" y="19"/>
                  <a:pt x="110" y="19"/>
                </a:cubicBezTo>
                <a:cubicBezTo>
                  <a:pt x="114" y="22"/>
                  <a:pt x="116" y="28"/>
                  <a:pt x="113" y="33"/>
                </a:cubicBezTo>
                <a:cubicBezTo>
                  <a:pt x="109" y="39"/>
                  <a:pt x="109" y="39"/>
                  <a:pt x="109" y="39"/>
                </a:cubicBezTo>
                <a:cubicBezTo>
                  <a:pt x="65" y="12"/>
                  <a:pt x="65" y="12"/>
                  <a:pt x="65" y="12"/>
                </a:cubicBezTo>
                <a:lnTo>
                  <a:pt x="69" y="6"/>
                </a:lnTo>
                <a:close/>
                <a:moveTo>
                  <a:pt x="60" y="21"/>
                </a:moveTo>
                <a:cubicBezTo>
                  <a:pt x="54" y="31"/>
                  <a:pt x="54" y="31"/>
                  <a:pt x="54" y="31"/>
                </a:cubicBezTo>
                <a:cubicBezTo>
                  <a:pt x="98" y="58"/>
                  <a:pt x="98" y="58"/>
                  <a:pt x="98" y="58"/>
                </a:cubicBezTo>
                <a:cubicBezTo>
                  <a:pt x="104" y="48"/>
                  <a:pt x="104" y="48"/>
                  <a:pt x="104" y="48"/>
                </a:cubicBezTo>
                <a:lnTo>
                  <a:pt x="60" y="21"/>
                </a:lnTo>
                <a:close/>
                <a:moveTo>
                  <a:pt x="1" y="164"/>
                </a:moveTo>
                <a:cubicBezTo>
                  <a:pt x="5" y="130"/>
                  <a:pt x="5" y="130"/>
                  <a:pt x="5" y="130"/>
                </a:cubicBezTo>
                <a:cubicBezTo>
                  <a:pt x="33" y="147"/>
                  <a:pt x="33" y="147"/>
                  <a:pt x="33" y="147"/>
                </a:cubicBezTo>
                <a:cubicBezTo>
                  <a:pt x="5" y="167"/>
                  <a:pt x="5" y="167"/>
                  <a:pt x="5" y="167"/>
                </a:cubicBezTo>
                <a:cubicBezTo>
                  <a:pt x="2" y="169"/>
                  <a:pt x="0" y="168"/>
                  <a:pt x="1" y="164"/>
                </a:cubicBezTo>
                <a:close/>
                <a:moveTo>
                  <a:pt x="7" y="109"/>
                </a:moveTo>
                <a:cubicBezTo>
                  <a:pt x="49" y="40"/>
                  <a:pt x="49" y="40"/>
                  <a:pt x="49" y="40"/>
                </a:cubicBezTo>
                <a:cubicBezTo>
                  <a:pt x="63" y="49"/>
                  <a:pt x="63" y="49"/>
                  <a:pt x="63" y="49"/>
                </a:cubicBezTo>
                <a:cubicBezTo>
                  <a:pt x="22" y="117"/>
                  <a:pt x="22" y="117"/>
                  <a:pt x="22" y="117"/>
                </a:cubicBezTo>
                <a:lnTo>
                  <a:pt x="7" y="109"/>
                </a:lnTo>
                <a:close/>
                <a:moveTo>
                  <a:pt x="36" y="126"/>
                </a:moveTo>
                <a:cubicBezTo>
                  <a:pt x="78" y="58"/>
                  <a:pt x="78" y="58"/>
                  <a:pt x="78" y="58"/>
                </a:cubicBezTo>
                <a:cubicBezTo>
                  <a:pt x="92" y="67"/>
                  <a:pt x="92" y="67"/>
                  <a:pt x="92" y="67"/>
                </a:cubicBezTo>
                <a:cubicBezTo>
                  <a:pt x="51" y="135"/>
                  <a:pt x="51" y="135"/>
                  <a:pt x="51" y="135"/>
                </a:cubicBezTo>
                <a:lnTo>
                  <a:pt x="36" y="126"/>
                </a:lnTo>
                <a:close/>
                <a:moveTo>
                  <a:pt x="35" y="164"/>
                </a:moveTo>
                <a:cubicBezTo>
                  <a:pt x="110" y="164"/>
                  <a:pt x="110" y="164"/>
                  <a:pt x="110" y="164"/>
                </a:cubicBezTo>
                <a:cubicBezTo>
                  <a:pt x="112" y="164"/>
                  <a:pt x="114" y="165"/>
                  <a:pt x="114" y="168"/>
                </a:cubicBezTo>
                <a:cubicBezTo>
                  <a:pt x="114" y="170"/>
                  <a:pt x="112" y="171"/>
                  <a:pt x="110" y="171"/>
                </a:cubicBezTo>
                <a:cubicBezTo>
                  <a:pt x="35" y="171"/>
                  <a:pt x="35" y="171"/>
                  <a:pt x="35" y="171"/>
                </a:cubicBezTo>
                <a:cubicBezTo>
                  <a:pt x="32" y="171"/>
                  <a:pt x="31" y="170"/>
                  <a:pt x="31" y="168"/>
                </a:cubicBezTo>
                <a:cubicBezTo>
                  <a:pt x="31" y="165"/>
                  <a:pt x="32" y="164"/>
                  <a:pt x="35" y="1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" name="Freeform 882"/>
          <p:cNvSpPr>
            <a:spLocks noEditPoints="1"/>
          </p:cNvSpPr>
          <p:nvPr/>
        </p:nvSpPr>
        <p:spPr bwMode="auto">
          <a:xfrm>
            <a:off x="684499" y="2583546"/>
            <a:ext cx="341299" cy="502641"/>
          </a:xfrm>
          <a:custGeom>
            <a:avLst/>
            <a:gdLst>
              <a:gd name="T0" fmla="*/ 69 w 116"/>
              <a:gd name="T1" fmla="*/ 6 h 171"/>
              <a:gd name="T2" fmla="*/ 83 w 116"/>
              <a:gd name="T3" fmla="*/ 3 h 171"/>
              <a:gd name="T4" fmla="*/ 110 w 116"/>
              <a:gd name="T5" fmla="*/ 19 h 171"/>
              <a:gd name="T6" fmla="*/ 113 w 116"/>
              <a:gd name="T7" fmla="*/ 33 h 171"/>
              <a:gd name="T8" fmla="*/ 109 w 116"/>
              <a:gd name="T9" fmla="*/ 39 h 171"/>
              <a:gd name="T10" fmla="*/ 65 w 116"/>
              <a:gd name="T11" fmla="*/ 12 h 171"/>
              <a:gd name="T12" fmla="*/ 69 w 116"/>
              <a:gd name="T13" fmla="*/ 6 h 171"/>
              <a:gd name="T14" fmla="*/ 60 w 116"/>
              <a:gd name="T15" fmla="*/ 21 h 171"/>
              <a:gd name="T16" fmla="*/ 54 w 116"/>
              <a:gd name="T17" fmla="*/ 31 h 171"/>
              <a:gd name="T18" fmla="*/ 98 w 116"/>
              <a:gd name="T19" fmla="*/ 58 h 171"/>
              <a:gd name="T20" fmla="*/ 104 w 116"/>
              <a:gd name="T21" fmla="*/ 48 h 171"/>
              <a:gd name="T22" fmla="*/ 60 w 116"/>
              <a:gd name="T23" fmla="*/ 21 h 171"/>
              <a:gd name="T24" fmla="*/ 1 w 116"/>
              <a:gd name="T25" fmla="*/ 164 h 171"/>
              <a:gd name="T26" fmla="*/ 5 w 116"/>
              <a:gd name="T27" fmla="*/ 130 h 171"/>
              <a:gd name="T28" fmla="*/ 33 w 116"/>
              <a:gd name="T29" fmla="*/ 147 h 171"/>
              <a:gd name="T30" fmla="*/ 5 w 116"/>
              <a:gd name="T31" fmla="*/ 167 h 171"/>
              <a:gd name="T32" fmla="*/ 1 w 116"/>
              <a:gd name="T33" fmla="*/ 164 h 171"/>
              <a:gd name="T34" fmla="*/ 7 w 116"/>
              <a:gd name="T35" fmla="*/ 109 h 171"/>
              <a:gd name="T36" fmla="*/ 49 w 116"/>
              <a:gd name="T37" fmla="*/ 40 h 171"/>
              <a:gd name="T38" fmla="*/ 63 w 116"/>
              <a:gd name="T39" fmla="*/ 49 h 171"/>
              <a:gd name="T40" fmla="*/ 22 w 116"/>
              <a:gd name="T41" fmla="*/ 117 h 171"/>
              <a:gd name="T42" fmla="*/ 7 w 116"/>
              <a:gd name="T43" fmla="*/ 109 h 171"/>
              <a:gd name="T44" fmla="*/ 36 w 116"/>
              <a:gd name="T45" fmla="*/ 126 h 171"/>
              <a:gd name="T46" fmla="*/ 78 w 116"/>
              <a:gd name="T47" fmla="*/ 58 h 171"/>
              <a:gd name="T48" fmla="*/ 92 w 116"/>
              <a:gd name="T49" fmla="*/ 67 h 171"/>
              <a:gd name="T50" fmla="*/ 51 w 116"/>
              <a:gd name="T51" fmla="*/ 135 h 171"/>
              <a:gd name="T52" fmla="*/ 36 w 116"/>
              <a:gd name="T53" fmla="*/ 126 h 171"/>
              <a:gd name="T54" fmla="*/ 35 w 116"/>
              <a:gd name="T55" fmla="*/ 164 h 171"/>
              <a:gd name="T56" fmla="*/ 110 w 116"/>
              <a:gd name="T57" fmla="*/ 164 h 171"/>
              <a:gd name="T58" fmla="*/ 114 w 116"/>
              <a:gd name="T59" fmla="*/ 168 h 171"/>
              <a:gd name="T60" fmla="*/ 110 w 116"/>
              <a:gd name="T61" fmla="*/ 171 h 171"/>
              <a:gd name="T62" fmla="*/ 35 w 116"/>
              <a:gd name="T63" fmla="*/ 171 h 171"/>
              <a:gd name="T64" fmla="*/ 31 w 116"/>
              <a:gd name="T65" fmla="*/ 168 h 171"/>
              <a:gd name="T66" fmla="*/ 35 w 116"/>
              <a:gd name="T67" fmla="*/ 164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6" h="171">
                <a:moveTo>
                  <a:pt x="69" y="6"/>
                </a:moveTo>
                <a:cubicBezTo>
                  <a:pt x="72" y="1"/>
                  <a:pt x="78" y="0"/>
                  <a:pt x="83" y="3"/>
                </a:cubicBezTo>
                <a:cubicBezTo>
                  <a:pt x="110" y="19"/>
                  <a:pt x="110" y="19"/>
                  <a:pt x="110" y="19"/>
                </a:cubicBezTo>
                <a:cubicBezTo>
                  <a:pt x="114" y="22"/>
                  <a:pt x="116" y="28"/>
                  <a:pt x="113" y="33"/>
                </a:cubicBezTo>
                <a:cubicBezTo>
                  <a:pt x="109" y="39"/>
                  <a:pt x="109" y="39"/>
                  <a:pt x="109" y="39"/>
                </a:cubicBezTo>
                <a:cubicBezTo>
                  <a:pt x="65" y="12"/>
                  <a:pt x="65" y="12"/>
                  <a:pt x="65" y="12"/>
                </a:cubicBezTo>
                <a:lnTo>
                  <a:pt x="69" y="6"/>
                </a:lnTo>
                <a:close/>
                <a:moveTo>
                  <a:pt x="60" y="21"/>
                </a:moveTo>
                <a:cubicBezTo>
                  <a:pt x="54" y="31"/>
                  <a:pt x="54" y="31"/>
                  <a:pt x="54" y="31"/>
                </a:cubicBezTo>
                <a:cubicBezTo>
                  <a:pt x="98" y="58"/>
                  <a:pt x="98" y="58"/>
                  <a:pt x="98" y="58"/>
                </a:cubicBezTo>
                <a:cubicBezTo>
                  <a:pt x="104" y="48"/>
                  <a:pt x="104" y="48"/>
                  <a:pt x="104" y="48"/>
                </a:cubicBezTo>
                <a:lnTo>
                  <a:pt x="60" y="21"/>
                </a:lnTo>
                <a:close/>
                <a:moveTo>
                  <a:pt x="1" y="164"/>
                </a:moveTo>
                <a:cubicBezTo>
                  <a:pt x="5" y="130"/>
                  <a:pt x="5" y="130"/>
                  <a:pt x="5" y="130"/>
                </a:cubicBezTo>
                <a:cubicBezTo>
                  <a:pt x="33" y="147"/>
                  <a:pt x="33" y="147"/>
                  <a:pt x="33" y="147"/>
                </a:cubicBezTo>
                <a:cubicBezTo>
                  <a:pt x="5" y="167"/>
                  <a:pt x="5" y="167"/>
                  <a:pt x="5" y="167"/>
                </a:cubicBezTo>
                <a:cubicBezTo>
                  <a:pt x="2" y="169"/>
                  <a:pt x="0" y="168"/>
                  <a:pt x="1" y="164"/>
                </a:cubicBezTo>
                <a:close/>
                <a:moveTo>
                  <a:pt x="7" y="109"/>
                </a:moveTo>
                <a:cubicBezTo>
                  <a:pt x="49" y="40"/>
                  <a:pt x="49" y="40"/>
                  <a:pt x="49" y="40"/>
                </a:cubicBezTo>
                <a:cubicBezTo>
                  <a:pt x="63" y="49"/>
                  <a:pt x="63" y="49"/>
                  <a:pt x="63" y="49"/>
                </a:cubicBezTo>
                <a:cubicBezTo>
                  <a:pt x="22" y="117"/>
                  <a:pt x="22" y="117"/>
                  <a:pt x="22" y="117"/>
                </a:cubicBezTo>
                <a:lnTo>
                  <a:pt x="7" y="109"/>
                </a:lnTo>
                <a:close/>
                <a:moveTo>
                  <a:pt x="36" y="126"/>
                </a:moveTo>
                <a:cubicBezTo>
                  <a:pt x="78" y="58"/>
                  <a:pt x="78" y="58"/>
                  <a:pt x="78" y="58"/>
                </a:cubicBezTo>
                <a:cubicBezTo>
                  <a:pt x="92" y="67"/>
                  <a:pt x="92" y="67"/>
                  <a:pt x="92" y="67"/>
                </a:cubicBezTo>
                <a:cubicBezTo>
                  <a:pt x="51" y="135"/>
                  <a:pt x="51" y="135"/>
                  <a:pt x="51" y="135"/>
                </a:cubicBezTo>
                <a:lnTo>
                  <a:pt x="36" y="126"/>
                </a:lnTo>
                <a:close/>
                <a:moveTo>
                  <a:pt x="35" y="164"/>
                </a:moveTo>
                <a:cubicBezTo>
                  <a:pt x="110" y="164"/>
                  <a:pt x="110" y="164"/>
                  <a:pt x="110" y="164"/>
                </a:cubicBezTo>
                <a:cubicBezTo>
                  <a:pt x="112" y="164"/>
                  <a:pt x="114" y="165"/>
                  <a:pt x="114" y="168"/>
                </a:cubicBezTo>
                <a:cubicBezTo>
                  <a:pt x="114" y="170"/>
                  <a:pt x="112" y="171"/>
                  <a:pt x="110" y="171"/>
                </a:cubicBezTo>
                <a:cubicBezTo>
                  <a:pt x="35" y="171"/>
                  <a:pt x="35" y="171"/>
                  <a:pt x="35" y="171"/>
                </a:cubicBezTo>
                <a:cubicBezTo>
                  <a:pt x="32" y="171"/>
                  <a:pt x="31" y="170"/>
                  <a:pt x="31" y="168"/>
                </a:cubicBezTo>
                <a:cubicBezTo>
                  <a:pt x="31" y="165"/>
                  <a:pt x="32" y="164"/>
                  <a:pt x="35" y="1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 bwMode="auto">
          <a:xfrm>
            <a:off x="1183476" y="3881520"/>
            <a:ext cx="410721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2000" kern="1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身分的真實性 未考慮到代點的情況</a:t>
            </a:r>
            <a:endParaRPr lang="en-US" altLang="zh-TW" sz="20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Freeform 882"/>
          <p:cNvSpPr>
            <a:spLocks noEditPoints="1"/>
          </p:cNvSpPr>
          <p:nvPr/>
        </p:nvSpPr>
        <p:spPr bwMode="auto">
          <a:xfrm>
            <a:off x="673613" y="3846289"/>
            <a:ext cx="341299" cy="502641"/>
          </a:xfrm>
          <a:custGeom>
            <a:avLst/>
            <a:gdLst>
              <a:gd name="T0" fmla="*/ 69 w 116"/>
              <a:gd name="T1" fmla="*/ 6 h 171"/>
              <a:gd name="T2" fmla="*/ 83 w 116"/>
              <a:gd name="T3" fmla="*/ 3 h 171"/>
              <a:gd name="T4" fmla="*/ 110 w 116"/>
              <a:gd name="T5" fmla="*/ 19 h 171"/>
              <a:gd name="T6" fmla="*/ 113 w 116"/>
              <a:gd name="T7" fmla="*/ 33 h 171"/>
              <a:gd name="T8" fmla="*/ 109 w 116"/>
              <a:gd name="T9" fmla="*/ 39 h 171"/>
              <a:gd name="T10" fmla="*/ 65 w 116"/>
              <a:gd name="T11" fmla="*/ 12 h 171"/>
              <a:gd name="T12" fmla="*/ 69 w 116"/>
              <a:gd name="T13" fmla="*/ 6 h 171"/>
              <a:gd name="T14" fmla="*/ 60 w 116"/>
              <a:gd name="T15" fmla="*/ 21 h 171"/>
              <a:gd name="T16" fmla="*/ 54 w 116"/>
              <a:gd name="T17" fmla="*/ 31 h 171"/>
              <a:gd name="T18" fmla="*/ 98 w 116"/>
              <a:gd name="T19" fmla="*/ 58 h 171"/>
              <a:gd name="T20" fmla="*/ 104 w 116"/>
              <a:gd name="T21" fmla="*/ 48 h 171"/>
              <a:gd name="T22" fmla="*/ 60 w 116"/>
              <a:gd name="T23" fmla="*/ 21 h 171"/>
              <a:gd name="T24" fmla="*/ 1 w 116"/>
              <a:gd name="T25" fmla="*/ 164 h 171"/>
              <a:gd name="T26" fmla="*/ 5 w 116"/>
              <a:gd name="T27" fmla="*/ 130 h 171"/>
              <a:gd name="T28" fmla="*/ 33 w 116"/>
              <a:gd name="T29" fmla="*/ 147 h 171"/>
              <a:gd name="T30" fmla="*/ 5 w 116"/>
              <a:gd name="T31" fmla="*/ 167 h 171"/>
              <a:gd name="T32" fmla="*/ 1 w 116"/>
              <a:gd name="T33" fmla="*/ 164 h 171"/>
              <a:gd name="T34" fmla="*/ 7 w 116"/>
              <a:gd name="T35" fmla="*/ 109 h 171"/>
              <a:gd name="T36" fmla="*/ 49 w 116"/>
              <a:gd name="T37" fmla="*/ 40 h 171"/>
              <a:gd name="T38" fmla="*/ 63 w 116"/>
              <a:gd name="T39" fmla="*/ 49 h 171"/>
              <a:gd name="T40" fmla="*/ 22 w 116"/>
              <a:gd name="T41" fmla="*/ 117 h 171"/>
              <a:gd name="T42" fmla="*/ 7 w 116"/>
              <a:gd name="T43" fmla="*/ 109 h 171"/>
              <a:gd name="T44" fmla="*/ 36 w 116"/>
              <a:gd name="T45" fmla="*/ 126 h 171"/>
              <a:gd name="T46" fmla="*/ 78 w 116"/>
              <a:gd name="T47" fmla="*/ 58 h 171"/>
              <a:gd name="T48" fmla="*/ 92 w 116"/>
              <a:gd name="T49" fmla="*/ 67 h 171"/>
              <a:gd name="T50" fmla="*/ 51 w 116"/>
              <a:gd name="T51" fmla="*/ 135 h 171"/>
              <a:gd name="T52" fmla="*/ 36 w 116"/>
              <a:gd name="T53" fmla="*/ 126 h 171"/>
              <a:gd name="T54" fmla="*/ 35 w 116"/>
              <a:gd name="T55" fmla="*/ 164 h 171"/>
              <a:gd name="T56" fmla="*/ 110 w 116"/>
              <a:gd name="T57" fmla="*/ 164 h 171"/>
              <a:gd name="T58" fmla="*/ 114 w 116"/>
              <a:gd name="T59" fmla="*/ 168 h 171"/>
              <a:gd name="T60" fmla="*/ 110 w 116"/>
              <a:gd name="T61" fmla="*/ 171 h 171"/>
              <a:gd name="T62" fmla="*/ 35 w 116"/>
              <a:gd name="T63" fmla="*/ 171 h 171"/>
              <a:gd name="T64" fmla="*/ 31 w 116"/>
              <a:gd name="T65" fmla="*/ 168 h 171"/>
              <a:gd name="T66" fmla="*/ 35 w 116"/>
              <a:gd name="T67" fmla="*/ 164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6" h="171">
                <a:moveTo>
                  <a:pt x="69" y="6"/>
                </a:moveTo>
                <a:cubicBezTo>
                  <a:pt x="72" y="1"/>
                  <a:pt x="78" y="0"/>
                  <a:pt x="83" y="3"/>
                </a:cubicBezTo>
                <a:cubicBezTo>
                  <a:pt x="110" y="19"/>
                  <a:pt x="110" y="19"/>
                  <a:pt x="110" y="19"/>
                </a:cubicBezTo>
                <a:cubicBezTo>
                  <a:pt x="114" y="22"/>
                  <a:pt x="116" y="28"/>
                  <a:pt x="113" y="33"/>
                </a:cubicBezTo>
                <a:cubicBezTo>
                  <a:pt x="109" y="39"/>
                  <a:pt x="109" y="39"/>
                  <a:pt x="109" y="39"/>
                </a:cubicBezTo>
                <a:cubicBezTo>
                  <a:pt x="65" y="12"/>
                  <a:pt x="65" y="12"/>
                  <a:pt x="65" y="12"/>
                </a:cubicBezTo>
                <a:lnTo>
                  <a:pt x="69" y="6"/>
                </a:lnTo>
                <a:close/>
                <a:moveTo>
                  <a:pt x="60" y="21"/>
                </a:moveTo>
                <a:cubicBezTo>
                  <a:pt x="54" y="31"/>
                  <a:pt x="54" y="31"/>
                  <a:pt x="54" y="31"/>
                </a:cubicBezTo>
                <a:cubicBezTo>
                  <a:pt x="98" y="58"/>
                  <a:pt x="98" y="58"/>
                  <a:pt x="98" y="58"/>
                </a:cubicBezTo>
                <a:cubicBezTo>
                  <a:pt x="104" y="48"/>
                  <a:pt x="104" y="48"/>
                  <a:pt x="104" y="48"/>
                </a:cubicBezTo>
                <a:lnTo>
                  <a:pt x="60" y="21"/>
                </a:lnTo>
                <a:close/>
                <a:moveTo>
                  <a:pt x="1" y="164"/>
                </a:moveTo>
                <a:cubicBezTo>
                  <a:pt x="5" y="130"/>
                  <a:pt x="5" y="130"/>
                  <a:pt x="5" y="130"/>
                </a:cubicBezTo>
                <a:cubicBezTo>
                  <a:pt x="33" y="147"/>
                  <a:pt x="33" y="147"/>
                  <a:pt x="33" y="147"/>
                </a:cubicBezTo>
                <a:cubicBezTo>
                  <a:pt x="5" y="167"/>
                  <a:pt x="5" y="167"/>
                  <a:pt x="5" y="167"/>
                </a:cubicBezTo>
                <a:cubicBezTo>
                  <a:pt x="2" y="169"/>
                  <a:pt x="0" y="168"/>
                  <a:pt x="1" y="164"/>
                </a:cubicBezTo>
                <a:close/>
                <a:moveTo>
                  <a:pt x="7" y="109"/>
                </a:moveTo>
                <a:cubicBezTo>
                  <a:pt x="49" y="40"/>
                  <a:pt x="49" y="40"/>
                  <a:pt x="49" y="40"/>
                </a:cubicBezTo>
                <a:cubicBezTo>
                  <a:pt x="63" y="49"/>
                  <a:pt x="63" y="49"/>
                  <a:pt x="63" y="49"/>
                </a:cubicBezTo>
                <a:cubicBezTo>
                  <a:pt x="22" y="117"/>
                  <a:pt x="22" y="117"/>
                  <a:pt x="22" y="117"/>
                </a:cubicBezTo>
                <a:lnTo>
                  <a:pt x="7" y="109"/>
                </a:lnTo>
                <a:close/>
                <a:moveTo>
                  <a:pt x="36" y="126"/>
                </a:moveTo>
                <a:cubicBezTo>
                  <a:pt x="78" y="58"/>
                  <a:pt x="78" y="58"/>
                  <a:pt x="78" y="58"/>
                </a:cubicBezTo>
                <a:cubicBezTo>
                  <a:pt x="92" y="67"/>
                  <a:pt x="92" y="67"/>
                  <a:pt x="92" y="67"/>
                </a:cubicBezTo>
                <a:cubicBezTo>
                  <a:pt x="51" y="135"/>
                  <a:pt x="51" y="135"/>
                  <a:pt x="51" y="135"/>
                </a:cubicBezTo>
                <a:lnTo>
                  <a:pt x="36" y="126"/>
                </a:lnTo>
                <a:close/>
                <a:moveTo>
                  <a:pt x="35" y="164"/>
                </a:moveTo>
                <a:cubicBezTo>
                  <a:pt x="110" y="164"/>
                  <a:pt x="110" y="164"/>
                  <a:pt x="110" y="164"/>
                </a:cubicBezTo>
                <a:cubicBezTo>
                  <a:pt x="112" y="164"/>
                  <a:pt x="114" y="165"/>
                  <a:pt x="114" y="168"/>
                </a:cubicBezTo>
                <a:cubicBezTo>
                  <a:pt x="114" y="170"/>
                  <a:pt x="112" y="171"/>
                  <a:pt x="110" y="171"/>
                </a:cubicBezTo>
                <a:cubicBezTo>
                  <a:pt x="35" y="171"/>
                  <a:pt x="35" y="171"/>
                  <a:pt x="35" y="171"/>
                </a:cubicBezTo>
                <a:cubicBezTo>
                  <a:pt x="32" y="171"/>
                  <a:pt x="31" y="170"/>
                  <a:pt x="31" y="168"/>
                </a:cubicBezTo>
                <a:cubicBezTo>
                  <a:pt x="31" y="165"/>
                  <a:pt x="32" y="164"/>
                  <a:pt x="35" y="1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4" name="矩形 33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 bwMode="auto">
          <a:xfrm>
            <a:off x="1205248" y="2640549"/>
            <a:ext cx="513313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2000" kern="1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與學務系統結合 方便老師線上送出缺況名單</a:t>
            </a:r>
            <a:endParaRPr lang="en-US" altLang="zh-TW" sz="20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451945" y="1948311"/>
            <a:ext cx="423556" cy="423557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椭圆 9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440786" y="1418852"/>
            <a:ext cx="206670" cy="206670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椭圆 10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1827051" y="1111717"/>
            <a:ext cx="206670" cy="206670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 5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 bwMode="auto">
          <a:xfrm>
            <a:off x="7361712" y="4112165"/>
            <a:ext cx="700997" cy="632026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椭圆 12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7155042" y="4581435"/>
            <a:ext cx="206670" cy="206670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椭圆 13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/>
        </p:nvSpPr>
        <p:spPr>
          <a:xfrm flipH="1">
            <a:off x="8062709" y="4056586"/>
            <a:ext cx="158914" cy="158914"/>
          </a:xfrm>
          <a:prstGeom prst="ellipse">
            <a:avLst/>
          </a:prstGeom>
          <a:solidFill>
            <a:schemeClr val="accent1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7" name="组合 16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GrpSpPr/>
          <p:nvPr/>
        </p:nvGrpSpPr>
        <p:grpSpPr>
          <a:xfrm>
            <a:off x="781379" y="1141061"/>
            <a:ext cx="1207803" cy="1088968"/>
            <a:chOff x="758944" y="841266"/>
            <a:chExt cx="1207803" cy="1088968"/>
          </a:xfrm>
          <a:solidFill>
            <a:schemeClr val="accent1"/>
          </a:solidFill>
          <a:effectLst/>
        </p:grpSpPr>
        <p:sp>
          <p:nvSpPr>
            <p:cNvPr id="18" name="Freeform 5"/>
            <p:cNvSpPr/>
            <p:nvPr/>
          </p:nvSpPr>
          <p:spPr bwMode="auto">
            <a:xfrm>
              <a:off x="758944" y="841266"/>
              <a:ext cx="1207803" cy="108896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TextBox 156"/>
            <p:cNvSpPr txBox="1"/>
            <p:nvPr/>
          </p:nvSpPr>
          <p:spPr>
            <a:xfrm>
              <a:off x="922376" y="1143439"/>
              <a:ext cx="880940" cy="5078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700" b="1" dirty="0" smtClean="0">
                  <a:solidFill>
                    <a:schemeClr val="bg1"/>
                  </a:solidFill>
                  <a:latin typeface="Impact MT Std" pitchFamily="34" charset="0"/>
                  <a:ea typeface="微软雅黑" panose="020B0503020204020204" pitchFamily="34" charset="-122"/>
                </a:rPr>
                <a:t>分</a:t>
              </a:r>
              <a:r>
                <a:rPr lang="zh-TW" altLang="en-US" sz="2700" b="1" dirty="0">
                  <a:solidFill>
                    <a:schemeClr val="bg1"/>
                  </a:solidFill>
                  <a:latin typeface="Impact MT Std" pitchFamily="34" charset="0"/>
                  <a:ea typeface="微软雅黑" panose="020B0503020204020204" pitchFamily="34" charset="-122"/>
                </a:rPr>
                <a:t>工</a:t>
              </a:r>
              <a:endParaRPr lang="zh-CN" altLang="en-US" sz="2700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64387"/>
              </p:ext>
            </p:extLst>
          </p:nvPr>
        </p:nvGraphicFramePr>
        <p:xfrm>
          <a:off x="2220685" y="2079169"/>
          <a:ext cx="488768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922"/>
                <a:gridCol w="1221922"/>
                <a:gridCol w="1221922"/>
                <a:gridCol w="1221922"/>
              </a:tblGrid>
              <a:tr h="454071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孫榕辰</a:t>
                      </a:r>
                      <a:endParaRPr lang="zh-TW" altLang="en-US" sz="24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陳燕平</a:t>
                      </a:r>
                      <a:endParaRPr lang="zh-TW" altLang="en-US" sz="24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柯瀞雯</a:t>
                      </a:r>
                      <a:endParaRPr lang="zh-TW" altLang="en-US" sz="24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4540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APP</a:t>
                      </a:r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開發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V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</a:tr>
              <a:tr h="45407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製作</a:t>
                      </a:r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PPT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V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45407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上台報告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V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00" b="100000" l="5445" r="93801">
                        <a14:foregroundMark x1="55795" y1="49717" x2="55795" y2="49717"/>
                        <a14:foregroundMark x1="58976" y1="46564" x2="58976" y2="46564"/>
                        <a14:foregroundMark x1="71159" y1="41148" x2="71159" y2="41148"/>
                        <a14:foregroundMark x1="87547" y1="44301" x2="87547" y2="44301"/>
                        <a14:foregroundMark x1="85984" y1="37995" x2="85984" y2="37995"/>
                        <a14:foregroundMark x1="86415" y1="23525" x2="86415" y2="23525"/>
                        <a14:foregroundMark x1="88194" y1="24818" x2="88194" y2="24818"/>
                        <a14:foregroundMark x1="71860" y1="30477" x2="71860" y2="30477"/>
                        <a14:foregroundMark x1="72830" y1="25061" x2="72830" y2="25061"/>
                        <a14:foregroundMark x1="74340" y1="21584" x2="74340" y2="21584"/>
                        <a14:foregroundMark x1="15849" y1="49879" x2="15849" y2="49879"/>
                        <a14:foregroundMark x1="14771" y1="44139" x2="14771" y2="44139"/>
                        <a14:foregroundMark x1="14447" y1="41633" x2="14447" y2="41633"/>
                        <a14:foregroundMark x1="12129" y1="41310" x2="12129" y2="41310"/>
                        <a14:foregroundMark x1="16550" y1="34923" x2="16550" y2="34923"/>
                        <a14:foregroundMark x1="18275" y1="23363" x2="18275" y2="23363"/>
                        <a14:foregroundMark x1="19137" y1="17623" x2="19137" y2="17623"/>
                        <a14:foregroundMark x1="19515" y1="15117" x2="19515" y2="15117"/>
                        <a14:foregroundMark x1="31914" y1="52142" x2="31914" y2="52142"/>
                        <a14:foregroundMark x1="30889" y1="44786" x2="30889" y2="44786"/>
                        <a14:foregroundMark x1="30566" y1="40663" x2="30566" y2="40663"/>
                        <a14:foregroundMark x1="30889" y1="39046" x2="30889" y2="39046"/>
                        <a14:foregroundMark x1="28032" y1="39693" x2="28032" y2="39693"/>
                        <a14:foregroundMark x1="32992" y1="38884" x2="32992" y2="38884"/>
                        <a14:foregroundMark x1="30135" y1="36702" x2="30135" y2="36702"/>
                        <a14:foregroundMark x1="48679" y1="54163" x2="48679" y2="54163"/>
                        <a14:foregroundMark x1="47278" y1="45594" x2="47278" y2="45594"/>
                        <a14:foregroundMark x1="44420" y1="34762" x2="44420" y2="34762"/>
                        <a14:foregroundMark x1="45499" y1="41310" x2="45499" y2="41310"/>
                        <a14:foregroundMark x1="45175" y1="38319" x2="45175" y2="38319"/>
                        <a14:foregroundMark x1="45714" y1="34034" x2="45714" y2="34034"/>
                        <a14:foregroundMark x1="41348" y1="32255" x2="41348" y2="32255"/>
                        <a14:foregroundMark x1="68410" y1="59741" x2="68410" y2="59741"/>
                        <a14:foregroundMark x1="71375" y1="35570" x2="71375" y2="35570"/>
                        <a14:foregroundMark x1="52399" y1="48585" x2="52399" y2="48585"/>
                        <a14:foregroundMark x1="53854" y1="41795" x2="53854" y2="41795"/>
                        <a14:foregroundMark x1="41240" y1="51172" x2="41240" y2="51172"/>
                        <a14:foregroundMark x1="70943" y1="24656" x2="70943" y2="24656"/>
                        <a14:foregroundMark x1="69865" y1="22878" x2="69865" y2="22878"/>
                        <a14:foregroundMark x1="76873" y1="25546" x2="76873" y2="25546"/>
                        <a14:foregroundMark x1="72615" y1="19725" x2="72615" y2="19725"/>
                        <a14:foregroundMark x1="71860" y1="20938" x2="71860" y2="20938"/>
                        <a14:foregroundMark x1="71860" y1="21584" x2="71860" y2="21584"/>
                        <a14:foregroundMark x1="71375" y1="20372" x2="71375" y2="20372"/>
                        <a14:foregroundMark x1="73477" y1="17947" x2="73477" y2="17947"/>
                        <a14:foregroundMark x1="87655" y1="20614" x2="87655" y2="20614"/>
                        <a14:foregroundMark x1="88949" y1="21261" x2="88949" y2="21261"/>
                        <a14:foregroundMark x1="91051" y1="22555" x2="91051" y2="22555"/>
                        <a14:foregroundMark x1="86092" y1="19887" x2="86092" y2="19887"/>
                        <a14:foregroundMark x1="56712" y1="40178" x2="56712" y2="40178"/>
                        <a14:foregroundMark x1="69650" y1="21746" x2="69650" y2="217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90" y="1877484"/>
            <a:ext cx="4899024" cy="3266016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 bwMode="auto">
          <a:xfrm>
            <a:off x="3133144" y="2104337"/>
            <a:ext cx="28777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kern="100" spc="300" dirty="0" smtClean="0">
                <a:solidFill>
                  <a:srgbClr val="3043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</a:t>
            </a:r>
            <a:r>
              <a:rPr lang="zh-TW" altLang="en-US" sz="3200" kern="100" spc="300" dirty="0" smtClean="0">
                <a:solidFill>
                  <a:srgbClr val="3043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謝你的聆聽</a:t>
            </a:r>
            <a:endParaRPr lang="zh-CN" altLang="en-US" sz="3200" kern="100" spc="300" dirty="0">
              <a:solidFill>
                <a:srgbClr val="30437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2834530" y="-157272"/>
            <a:ext cx="3474940" cy="2018887"/>
          </a:xfrm>
          <a:prstGeom prst="triangle">
            <a:avLst/>
          </a:prstGeom>
          <a:noFill/>
          <a:ln w="1143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88" b="100000" l="5600" r="97500">
                        <a14:backgroundMark x1="45200" y1="85505" x2="45200" y2="85505"/>
                        <a14:backgroundMark x1="15400" y1="54324" x2="15400" y2="54324"/>
                        <a14:backgroundMark x1="14200" y1="53471" x2="14200" y2="534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062" y="2264362"/>
            <a:ext cx="3444992" cy="2828338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 bwMode="auto">
          <a:xfrm>
            <a:off x="3931440" y="340852"/>
            <a:ext cx="12811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3200" kern="100" spc="300" dirty="0" smtClean="0">
                <a:solidFill>
                  <a:srgbClr val="3043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Q&amp;A</a:t>
            </a:r>
            <a:endParaRPr lang="zh-CN" altLang="en-US" sz="3200" kern="100" spc="300" dirty="0">
              <a:solidFill>
                <a:srgbClr val="30437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 bwMode="auto">
          <a:xfrm>
            <a:off x="1536007" y="1962591"/>
            <a:ext cx="14798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 </a:t>
            </a:r>
            <a:r>
              <a:rPr lang="zh-TW" altLang="en-US" sz="4400" kern="1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錄</a:t>
            </a:r>
            <a:endParaRPr lang="zh-CN" altLang="en-US" sz="44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" name="文本框 6"/>
          <p:cNvSpPr txBox="1">
            <a:spLocks noChangeArrowheads="1"/>
          </p:cNvSpPr>
          <p:nvPr/>
        </p:nvSpPr>
        <p:spPr bwMode="auto">
          <a:xfrm>
            <a:off x="5703759" y="118430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400" dirty="0" smtClean="0">
                <a:solidFill>
                  <a:schemeClr val="accent1"/>
                </a:solidFill>
                <a:latin typeface="+mj-ea"/>
                <a:ea typeface="+mj-ea"/>
              </a:rPr>
              <a:t>研究動機</a:t>
            </a:r>
            <a:endParaRPr lang="zh-CN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5161287" y="1133144"/>
            <a:ext cx="440872" cy="4408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+mj-lt"/>
              </a:rPr>
              <a:t>1</a:t>
            </a:r>
            <a:endParaRPr lang="zh-CN" altLang="en-US" sz="1600">
              <a:latin typeface="+mj-lt"/>
            </a:endParaRPr>
          </a:p>
        </p:txBody>
      </p:sp>
      <p:sp>
        <p:nvSpPr>
          <p:cNvPr id="64" name="文本框 6"/>
          <p:cNvSpPr txBox="1">
            <a:spLocks noChangeArrowheads="1"/>
          </p:cNvSpPr>
          <p:nvPr/>
        </p:nvSpPr>
        <p:spPr bwMode="auto">
          <a:xfrm>
            <a:off x="5708341" y="2077350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研究</a:t>
            </a:r>
            <a:r>
              <a:rPr lang="zh-CN" altLang="en-US" sz="2400" dirty="0" smtClean="0">
                <a:solidFill>
                  <a:schemeClr val="accent1"/>
                </a:solidFill>
                <a:latin typeface="+mj-ea"/>
                <a:ea typeface="+mj-ea"/>
              </a:rPr>
              <a:t>方法</a:t>
            </a:r>
            <a:endParaRPr lang="zh-CN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5161287" y="2100703"/>
            <a:ext cx="440872" cy="4408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+mj-lt"/>
              </a:rPr>
              <a:t>2</a:t>
            </a:r>
            <a:endParaRPr lang="zh-CN" altLang="en-US" sz="1600">
              <a:latin typeface="+mj-lt"/>
            </a:endParaRPr>
          </a:p>
        </p:txBody>
      </p:sp>
      <p:sp>
        <p:nvSpPr>
          <p:cNvPr id="67" name="文本框 66"/>
          <p:cNvSpPr txBox="1">
            <a:spLocks noChangeArrowheads="1"/>
          </p:cNvSpPr>
          <p:nvPr/>
        </p:nvSpPr>
        <p:spPr bwMode="auto">
          <a:xfrm>
            <a:off x="5721939" y="3029110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 smtClean="0">
                <a:solidFill>
                  <a:schemeClr val="accent1"/>
                </a:solidFill>
                <a:latin typeface="+mj-ea"/>
                <a:ea typeface="+mj-ea"/>
              </a:rPr>
              <a:t>成果展示</a:t>
            </a:r>
            <a:endParaRPr lang="zh-CN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8" name="文本框 6"/>
          <p:cNvSpPr txBox="1">
            <a:spLocks noChangeArrowheads="1"/>
          </p:cNvSpPr>
          <p:nvPr/>
        </p:nvSpPr>
        <p:spPr bwMode="auto">
          <a:xfrm>
            <a:off x="5724020" y="4033759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400" dirty="0" smtClean="0">
                <a:solidFill>
                  <a:schemeClr val="accent1"/>
                </a:solidFill>
                <a:latin typeface="+mj-ea"/>
                <a:ea typeface="+mj-ea"/>
              </a:rPr>
              <a:t>結論</a:t>
            </a:r>
            <a:endParaRPr lang="zh-CN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5161287" y="3068262"/>
            <a:ext cx="440872" cy="4408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+mj-lt"/>
              </a:rPr>
              <a:t>3</a:t>
            </a:r>
            <a:endParaRPr lang="zh-CN" altLang="en-US" sz="1600">
              <a:latin typeface="+mj-lt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5161287" y="4035821"/>
            <a:ext cx="440872" cy="4408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+mj-lt"/>
              </a:rPr>
              <a:t>4</a:t>
            </a:r>
            <a:endParaRPr lang="zh-CN" altLang="en-US" sz="1600">
              <a:latin typeface="+mj-lt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891272" y="1266456"/>
            <a:ext cx="2769365" cy="2769365"/>
          </a:xfrm>
          <a:prstGeom prst="diamond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 bwMode="auto">
          <a:xfrm>
            <a:off x="1337236" y="2676631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2400" kern="100">
              <a:solidFill>
                <a:schemeClr val="accent1"/>
              </a:solidFill>
              <a:latin typeface="+mj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464272" y="2263560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4000" b="1" kern="1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研究動機</a:t>
            </a:r>
            <a:endParaRPr lang="zh-CN" altLang="en-US" sz="40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2496968" y="-465601"/>
            <a:ext cx="4171119" cy="2085559"/>
          </a:xfrm>
          <a:custGeom>
            <a:avLst/>
            <a:gdLst>
              <a:gd name="connsiteX0" fmla="*/ 0 w 3557939"/>
              <a:gd name="connsiteY0" fmla="*/ 0 h 1778969"/>
              <a:gd name="connsiteX1" fmla="*/ 3557939 w 3557939"/>
              <a:gd name="connsiteY1" fmla="*/ 0 h 1778969"/>
              <a:gd name="connsiteX2" fmla="*/ 1778970 w 3557939"/>
              <a:gd name="connsiteY2" fmla="*/ 1778969 h 17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7939" h="1778969">
                <a:moveTo>
                  <a:pt x="0" y="0"/>
                </a:moveTo>
                <a:lnTo>
                  <a:pt x="3557939" y="0"/>
                </a:lnTo>
                <a:lnTo>
                  <a:pt x="1778970" y="1778969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菱形 24"/>
          <p:cNvSpPr/>
          <p:nvPr/>
        </p:nvSpPr>
        <p:spPr>
          <a:xfrm>
            <a:off x="2184101" y="229604"/>
            <a:ext cx="4775798" cy="4775798"/>
          </a:xfrm>
          <a:prstGeom prst="diamond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88" b="100000" l="5600" r="97500">
                        <a14:backgroundMark x1="45200" y1="85505" x2="45200" y2="85505"/>
                        <a14:backgroundMark x1="15400" y1="54324" x2="15400" y2="54324"/>
                        <a14:backgroundMark x1="14200" y1="53471" x2="14200" y2="534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017" y="2315162"/>
            <a:ext cx="3444992" cy="2828338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408438" y="1811325"/>
            <a:ext cx="5486400" cy="2329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90231" y="38480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1800" b="1" kern="1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研究動機</a:t>
            </a:r>
            <a:endParaRPr lang="zh-CN" altLang="en-US" sz="18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374360" y="2559645"/>
            <a:ext cx="223651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  <a:latin typeface="+mj-ea"/>
              </a:rPr>
              <a:t>時間不等</a:t>
            </a:r>
            <a:r>
              <a:rPr lang="zh-TW" altLang="en-US" sz="3200" b="1" dirty="0">
                <a:solidFill>
                  <a:schemeClr val="bg1"/>
                </a:solidFill>
                <a:latin typeface="+mj-ea"/>
              </a:rPr>
              <a:t>人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133324" y="2253794"/>
            <a:ext cx="1829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3999"/>
            <a:ext cx="4323562" cy="2776538"/>
          </a:xfrm>
          <a:prstGeom prst="rect">
            <a:avLst/>
          </a:prstGeom>
          <a:ln w="38100" cap="sq">
            <a:solidFill>
              <a:srgbClr val="00206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74571" y="1732302"/>
            <a:ext cx="5486400" cy="2329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90231" y="38480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1800" b="1" kern="1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研究動機</a:t>
            </a:r>
            <a:endParaRPr lang="zh-CN" altLang="en-US" sz="18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889743" y="2572143"/>
            <a:ext cx="30572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  <a:latin typeface="+mj-ea"/>
              </a:rPr>
              <a:t>不知道同學</a:t>
            </a:r>
            <a:r>
              <a:rPr lang="zh-TW" altLang="en-US" sz="3200" b="1" dirty="0">
                <a:solidFill>
                  <a:schemeClr val="bg1"/>
                </a:solidFill>
                <a:latin typeface="+mj-ea"/>
              </a:rPr>
              <a:t>電話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232807"/>
            <a:ext cx="3261927" cy="326192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-76200"/>
            <a:ext cx="3826329" cy="382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4732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453746" y="2355893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b="1" kern="100" dirty="0">
                <a:solidFill>
                  <a:srgbClr val="3043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</a:t>
            </a:r>
            <a:r>
              <a:rPr lang="zh-CN" altLang="en-US" sz="4000" b="1" kern="100" dirty="0" smtClean="0">
                <a:solidFill>
                  <a:srgbClr val="3043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endParaRPr lang="zh-CN" altLang="en-US" sz="4000" b="1" kern="100" dirty="0">
              <a:solidFill>
                <a:srgbClr val="30437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2496968" y="-465601"/>
            <a:ext cx="4171119" cy="2085559"/>
          </a:xfrm>
          <a:custGeom>
            <a:avLst/>
            <a:gdLst>
              <a:gd name="connsiteX0" fmla="*/ 0 w 3557939"/>
              <a:gd name="connsiteY0" fmla="*/ 0 h 1778969"/>
              <a:gd name="connsiteX1" fmla="*/ 3557939 w 3557939"/>
              <a:gd name="connsiteY1" fmla="*/ 0 h 1778969"/>
              <a:gd name="connsiteX2" fmla="*/ 1778970 w 3557939"/>
              <a:gd name="connsiteY2" fmla="*/ 1778969 h 17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7939" h="1778969">
                <a:moveTo>
                  <a:pt x="0" y="0"/>
                </a:moveTo>
                <a:lnTo>
                  <a:pt x="3557939" y="0"/>
                </a:lnTo>
                <a:lnTo>
                  <a:pt x="1778970" y="1778969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菱形 24"/>
          <p:cNvSpPr/>
          <p:nvPr/>
        </p:nvSpPr>
        <p:spPr>
          <a:xfrm>
            <a:off x="2184101" y="229604"/>
            <a:ext cx="4775798" cy="4775798"/>
          </a:xfrm>
          <a:prstGeom prst="diamond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4316309" y="637628"/>
            <a:ext cx="511381" cy="446060"/>
            <a:chOff x="352" y="2796"/>
            <a:chExt cx="869" cy="758"/>
          </a:xfrm>
          <a:solidFill>
            <a:schemeClr val="accent1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2" y="2796"/>
              <a:ext cx="869" cy="758"/>
            </a:xfrm>
            <a:custGeom>
              <a:avLst/>
              <a:gdLst>
                <a:gd name="T0" fmla="*/ 796 w 907"/>
                <a:gd name="T1" fmla="*/ 657 h 791"/>
                <a:gd name="T2" fmla="*/ 876 w 907"/>
                <a:gd name="T3" fmla="*/ 545 h 791"/>
                <a:gd name="T4" fmla="*/ 907 w 907"/>
                <a:gd name="T5" fmla="*/ 519 h 791"/>
                <a:gd name="T6" fmla="*/ 876 w 907"/>
                <a:gd name="T7" fmla="*/ 493 h 791"/>
                <a:gd name="T8" fmla="*/ 796 w 907"/>
                <a:gd name="T9" fmla="*/ 380 h 791"/>
                <a:gd name="T10" fmla="*/ 902 w 907"/>
                <a:gd name="T11" fmla="*/ 272 h 791"/>
                <a:gd name="T12" fmla="*/ 796 w 907"/>
                <a:gd name="T13" fmla="*/ 165 h 791"/>
                <a:gd name="T14" fmla="*/ 876 w 907"/>
                <a:gd name="T15" fmla="*/ 52 h 791"/>
                <a:gd name="T16" fmla="*/ 876 w 907"/>
                <a:gd name="T17" fmla="*/ 0 h 791"/>
                <a:gd name="T18" fmla="*/ 132 w 907"/>
                <a:gd name="T19" fmla="*/ 0 h 791"/>
                <a:gd name="T20" fmla="*/ 0 w 907"/>
                <a:gd name="T21" fmla="*/ 165 h 791"/>
                <a:gd name="T22" fmla="*/ 0 w 907"/>
                <a:gd name="T23" fmla="*/ 380 h 791"/>
                <a:gd name="T24" fmla="*/ 54 w 907"/>
                <a:gd name="T25" fmla="*/ 519 h 791"/>
                <a:gd name="T26" fmla="*/ 0 w 907"/>
                <a:gd name="T27" fmla="*/ 657 h 791"/>
                <a:gd name="T28" fmla="*/ 869 w 907"/>
                <a:gd name="T29" fmla="*/ 791 h 791"/>
                <a:gd name="T30" fmla="*/ 871 w 907"/>
                <a:gd name="T31" fmla="*/ 791 h 791"/>
                <a:gd name="T32" fmla="*/ 902 w 907"/>
                <a:gd name="T33" fmla="*/ 765 h 791"/>
                <a:gd name="T34" fmla="*/ 772 w 907"/>
                <a:gd name="T35" fmla="*/ 246 h 791"/>
                <a:gd name="T36" fmla="*/ 413 w 907"/>
                <a:gd name="T37" fmla="*/ 272 h 791"/>
                <a:gd name="T38" fmla="*/ 772 w 907"/>
                <a:gd name="T39" fmla="*/ 299 h 791"/>
                <a:gd name="T40" fmla="*/ 744 w 907"/>
                <a:gd name="T41" fmla="*/ 411 h 791"/>
                <a:gd name="T42" fmla="*/ 436 w 907"/>
                <a:gd name="T43" fmla="*/ 493 h 791"/>
                <a:gd name="T44" fmla="*/ 436 w 907"/>
                <a:gd name="T45" fmla="*/ 545 h 791"/>
                <a:gd name="T46" fmla="*/ 744 w 907"/>
                <a:gd name="T47" fmla="*/ 627 h 791"/>
                <a:gd name="T48" fmla="*/ 772 w 907"/>
                <a:gd name="T49" fmla="*/ 739 h 791"/>
                <a:gd name="T50" fmla="*/ 51 w 907"/>
                <a:gd name="T51" fmla="*/ 657 h 791"/>
                <a:gd name="T52" fmla="*/ 132 w 907"/>
                <a:gd name="T53" fmla="*/ 545 h 791"/>
                <a:gd name="T54" fmla="*/ 189 w 907"/>
                <a:gd name="T55" fmla="*/ 519 h 791"/>
                <a:gd name="T56" fmla="*/ 132 w 907"/>
                <a:gd name="T57" fmla="*/ 493 h 791"/>
                <a:gd name="T58" fmla="*/ 51 w 907"/>
                <a:gd name="T59" fmla="*/ 380 h 791"/>
                <a:gd name="T60" fmla="*/ 163 w 907"/>
                <a:gd name="T61" fmla="*/ 299 h 791"/>
                <a:gd name="T62" fmla="*/ 163 w 907"/>
                <a:gd name="T63" fmla="*/ 246 h 791"/>
                <a:gd name="T64" fmla="*/ 51 w 907"/>
                <a:gd name="T65" fmla="*/ 165 h 791"/>
                <a:gd name="T66" fmla="*/ 132 w 907"/>
                <a:gd name="T67" fmla="*/ 52 h 791"/>
                <a:gd name="T68" fmla="*/ 744 w 907"/>
                <a:gd name="T69" fmla="*/ 134 h 791"/>
                <a:gd name="T70" fmla="*/ 772 w 907"/>
                <a:gd name="T71" fmla="*/ 246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07" h="791">
                  <a:moveTo>
                    <a:pt x="876" y="739"/>
                  </a:moveTo>
                  <a:cubicBezTo>
                    <a:pt x="832" y="739"/>
                    <a:pt x="796" y="702"/>
                    <a:pt x="796" y="657"/>
                  </a:cubicBezTo>
                  <a:cubicBezTo>
                    <a:pt x="796" y="627"/>
                    <a:pt x="796" y="627"/>
                    <a:pt x="796" y="627"/>
                  </a:cubicBezTo>
                  <a:cubicBezTo>
                    <a:pt x="796" y="582"/>
                    <a:pt x="832" y="545"/>
                    <a:pt x="876" y="545"/>
                  </a:cubicBezTo>
                  <a:cubicBezTo>
                    <a:pt x="882" y="545"/>
                    <a:pt x="882" y="545"/>
                    <a:pt x="882" y="545"/>
                  </a:cubicBezTo>
                  <a:cubicBezTo>
                    <a:pt x="896" y="545"/>
                    <a:pt x="907" y="533"/>
                    <a:pt x="907" y="519"/>
                  </a:cubicBezTo>
                  <a:cubicBezTo>
                    <a:pt x="907" y="504"/>
                    <a:pt x="896" y="493"/>
                    <a:pt x="882" y="493"/>
                  </a:cubicBezTo>
                  <a:cubicBezTo>
                    <a:pt x="876" y="493"/>
                    <a:pt x="876" y="493"/>
                    <a:pt x="876" y="493"/>
                  </a:cubicBezTo>
                  <a:cubicBezTo>
                    <a:pt x="832" y="493"/>
                    <a:pt x="796" y="456"/>
                    <a:pt x="796" y="411"/>
                  </a:cubicBezTo>
                  <a:cubicBezTo>
                    <a:pt x="796" y="380"/>
                    <a:pt x="796" y="380"/>
                    <a:pt x="796" y="380"/>
                  </a:cubicBezTo>
                  <a:cubicBezTo>
                    <a:pt x="796" y="335"/>
                    <a:pt x="832" y="299"/>
                    <a:pt x="876" y="299"/>
                  </a:cubicBezTo>
                  <a:cubicBezTo>
                    <a:pt x="890" y="299"/>
                    <a:pt x="902" y="287"/>
                    <a:pt x="902" y="272"/>
                  </a:cubicBezTo>
                  <a:cubicBezTo>
                    <a:pt x="902" y="258"/>
                    <a:pt x="890" y="246"/>
                    <a:pt x="876" y="246"/>
                  </a:cubicBezTo>
                  <a:cubicBezTo>
                    <a:pt x="832" y="246"/>
                    <a:pt x="796" y="210"/>
                    <a:pt x="796" y="165"/>
                  </a:cubicBezTo>
                  <a:cubicBezTo>
                    <a:pt x="796" y="134"/>
                    <a:pt x="796" y="134"/>
                    <a:pt x="796" y="134"/>
                  </a:cubicBezTo>
                  <a:cubicBezTo>
                    <a:pt x="796" y="89"/>
                    <a:pt x="832" y="52"/>
                    <a:pt x="876" y="52"/>
                  </a:cubicBezTo>
                  <a:cubicBezTo>
                    <a:pt x="890" y="52"/>
                    <a:pt x="902" y="40"/>
                    <a:pt x="902" y="26"/>
                  </a:cubicBezTo>
                  <a:cubicBezTo>
                    <a:pt x="902" y="12"/>
                    <a:pt x="890" y="0"/>
                    <a:pt x="876" y="0"/>
                  </a:cubicBezTo>
                  <a:cubicBezTo>
                    <a:pt x="875" y="0"/>
                    <a:pt x="873" y="0"/>
                    <a:pt x="87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59" y="0"/>
                    <a:pt x="0" y="60"/>
                    <a:pt x="0" y="13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208"/>
                    <a:pt x="20" y="247"/>
                    <a:pt x="54" y="272"/>
                  </a:cubicBezTo>
                  <a:cubicBezTo>
                    <a:pt x="20" y="297"/>
                    <a:pt x="0" y="337"/>
                    <a:pt x="0" y="380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54"/>
                    <a:pt x="20" y="494"/>
                    <a:pt x="54" y="519"/>
                  </a:cubicBezTo>
                  <a:cubicBezTo>
                    <a:pt x="20" y="544"/>
                    <a:pt x="0" y="583"/>
                    <a:pt x="0" y="627"/>
                  </a:cubicBezTo>
                  <a:cubicBezTo>
                    <a:pt x="0" y="657"/>
                    <a:pt x="0" y="657"/>
                    <a:pt x="0" y="657"/>
                  </a:cubicBezTo>
                  <a:cubicBezTo>
                    <a:pt x="0" y="731"/>
                    <a:pt x="59" y="791"/>
                    <a:pt x="132" y="791"/>
                  </a:cubicBezTo>
                  <a:cubicBezTo>
                    <a:pt x="869" y="791"/>
                    <a:pt x="869" y="791"/>
                    <a:pt x="869" y="791"/>
                  </a:cubicBezTo>
                  <a:cubicBezTo>
                    <a:pt x="870" y="791"/>
                    <a:pt x="871" y="791"/>
                    <a:pt x="871" y="791"/>
                  </a:cubicBezTo>
                  <a:cubicBezTo>
                    <a:pt x="871" y="791"/>
                    <a:pt x="871" y="791"/>
                    <a:pt x="871" y="791"/>
                  </a:cubicBezTo>
                  <a:cubicBezTo>
                    <a:pt x="873" y="791"/>
                    <a:pt x="875" y="791"/>
                    <a:pt x="876" y="791"/>
                  </a:cubicBezTo>
                  <a:cubicBezTo>
                    <a:pt x="890" y="791"/>
                    <a:pt x="902" y="780"/>
                    <a:pt x="902" y="765"/>
                  </a:cubicBezTo>
                  <a:cubicBezTo>
                    <a:pt x="902" y="751"/>
                    <a:pt x="890" y="739"/>
                    <a:pt x="876" y="739"/>
                  </a:cubicBezTo>
                  <a:close/>
                  <a:moveTo>
                    <a:pt x="772" y="246"/>
                  </a:moveTo>
                  <a:cubicBezTo>
                    <a:pt x="439" y="246"/>
                    <a:pt x="439" y="246"/>
                    <a:pt x="439" y="246"/>
                  </a:cubicBezTo>
                  <a:cubicBezTo>
                    <a:pt x="425" y="246"/>
                    <a:pt x="413" y="258"/>
                    <a:pt x="413" y="272"/>
                  </a:cubicBezTo>
                  <a:cubicBezTo>
                    <a:pt x="413" y="287"/>
                    <a:pt x="425" y="299"/>
                    <a:pt x="439" y="299"/>
                  </a:cubicBezTo>
                  <a:cubicBezTo>
                    <a:pt x="772" y="299"/>
                    <a:pt x="772" y="299"/>
                    <a:pt x="772" y="299"/>
                  </a:cubicBezTo>
                  <a:cubicBezTo>
                    <a:pt x="754" y="322"/>
                    <a:pt x="744" y="350"/>
                    <a:pt x="744" y="380"/>
                  </a:cubicBezTo>
                  <a:cubicBezTo>
                    <a:pt x="744" y="411"/>
                    <a:pt x="744" y="411"/>
                    <a:pt x="744" y="411"/>
                  </a:cubicBezTo>
                  <a:cubicBezTo>
                    <a:pt x="744" y="441"/>
                    <a:pt x="754" y="470"/>
                    <a:pt x="772" y="493"/>
                  </a:cubicBezTo>
                  <a:cubicBezTo>
                    <a:pt x="436" y="493"/>
                    <a:pt x="436" y="493"/>
                    <a:pt x="436" y="493"/>
                  </a:cubicBezTo>
                  <a:cubicBezTo>
                    <a:pt x="422" y="493"/>
                    <a:pt x="411" y="504"/>
                    <a:pt x="411" y="519"/>
                  </a:cubicBezTo>
                  <a:cubicBezTo>
                    <a:pt x="411" y="533"/>
                    <a:pt x="422" y="545"/>
                    <a:pt x="436" y="545"/>
                  </a:cubicBezTo>
                  <a:cubicBezTo>
                    <a:pt x="772" y="545"/>
                    <a:pt x="772" y="545"/>
                    <a:pt x="772" y="545"/>
                  </a:cubicBezTo>
                  <a:cubicBezTo>
                    <a:pt x="754" y="568"/>
                    <a:pt x="744" y="597"/>
                    <a:pt x="744" y="627"/>
                  </a:cubicBezTo>
                  <a:cubicBezTo>
                    <a:pt x="744" y="657"/>
                    <a:pt x="744" y="657"/>
                    <a:pt x="744" y="657"/>
                  </a:cubicBezTo>
                  <a:cubicBezTo>
                    <a:pt x="744" y="687"/>
                    <a:pt x="754" y="716"/>
                    <a:pt x="772" y="739"/>
                  </a:cubicBezTo>
                  <a:cubicBezTo>
                    <a:pt x="132" y="739"/>
                    <a:pt x="132" y="739"/>
                    <a:pt x="132" y="739"/>
                  </a:cubicBezTo>
                  <a:cubicBezTo>
                    <a:pt x="88" y="739"/>
                    <a:pt x="51" y="702"/>
                    <a:pt x="51" y="657"/>
                  </a:cubicBezTo>
                  <a:cubicBezTo>
                    <a:pt x="51" y="627"/>
                    <a:pt x="51" y="627"/>
                    <a:pt x="51" y="627"/>
                  </a:cubicBezTo>
                  <a:cubicBezTo>
                    <a:pt x="51" y="582"/>
                    <a:pt x="88" y="545"/>
                    <a:pt x="132" y="545"/>
                  </a:cubicBezTo>
                  <a:cubicBezTo>
                    <a:pt x="163" y="545"/>
                    <a:pt x="163" y="545"/>
                    <a:pt x="163" y="545"/>
                  </a:cubicBezTo>
                  <a:cubicBezTo>
                    <a:pt x="178" y="545"/>
                    <a:pt x="189" y="533"/>
                    <a:pt x="189" y="519"/>
                  </a:cubicBezTo>
                  <a:cubicBezTo>
                    <a:pt x="189" y="504"/>
                    <a:pt x="178" y="493"/>
                    <a:pt x="163" y="493"/>
                  </a:cubicBezTo>
                  <a:cubicBezTo>
                    <a:pt x="132" y="493"/>
                    <a:pt x="132" y="493"/>
                    <a:pt x="132" y="493"/>
                  </a:cubicBezTo>
                  <a:cubicBezTo>
                    <a:pt x="88" y="493"/>
                    <a:pt x="51" y="456"/>
                    <a:pt x="51" y="411"/>
                  </a:cubicBezTo>
                  <a:cubicBezTo>
                    <a:pt x="51" y="380"/>
                    <a:pt x="51" y="380"/>
                    <a:pt x="51" y="380"/>
                  </a:cubicBezTo>
                  <a:cubicBezTo>
                    <a:pt x="51" y="335"/>
                    <a:pt x="88" y="299"/>
                    <a:pt x="132" y="299"/>
                  </a:cubicBezTo>
                  <a:cubicBezTo>
                    <a:pt x="163" y="299"/>
                    <a:pt x="163" y="299"/>
                    <a:pt x="163" y="299"/>
                  </a:cubicBezTo>
                  <a:cubicBezTo>
                    <a:pt x="178" y="299"/>
                    <a:pt x="189" y="287"/>
                    <a:pt x="189" y="272"/>
                  </a:cubicBezTo>
                  <a:cubicBezTo>
                    <a:pt x="189" y="258"/>
                    <a:pt x="178" y="246"/>
                    <a:pt x="163" y="246"/>
                  </a:cubicBezTo>
                  <a:cubicBezTo>
                    <a:pt x="132" y="246"/>
                    <a:pt x="132" y="246"/>
                    <a:pt x="132" y="246"/>
                  </a:cubicBezTo>
                  <a:cubicBezTo>
                    <a:pt x="88" y="246"/>
                    <a:pt x="51" y="210"/>
                    <a:pt x="51" y="165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51" y="89"/>
                    <a:pt x="88" y="52"/>
                    <a:pt x="132" y="52"/>
                  </a:cubicBezTo>
                  <a:cubicBezTo>
                    <a:pt x="772" y="52"/>
                    <a:pt x="772" y="52"/>
                    <a:pt x="772" y="52"/>
                  </a:cubicBezTo>
                  <a:cubicBezTo>
                    <a:pt x="754" y="75"/>
                    <a:pt x="744" y="104"/>
                    <a:pt x="744" y="134"/>
                  </a:cubicBezTo>
                  <a:cubicBezTo>
                    <a:pt x="744" y="165"/>
                    <a:pt x="744" y="165"/>
                    <a:pt x="744" y="165"/>
                  </a:cubicBezTo>
                  <a:cubicBezTo>
                    <a:pt x="744" y="195"/>
                    <a:pt x="754" y="223"/>
                    <a:pt x="772" y="2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542" y="2923"/>
              <a:ext cx="187" cy="507"/>
            </a:xfrm>
            <a:custGeom>
              <a:avLst/>
              <a:gdLst>
                <a:gd name="T0" fmla="*/ 171 w 196"/>
                <a:gd name="T1" fmla="*/ 0 h 529"/>
                <a:gd name="T2" fmla="*/ 26 w 196"/>
                <a:gd name="T3" fmla="*/ 0 h 529"/>
                <a:gd name="T4" fmla="*/ 0 w 196"/>
                <a:gd name="T5" fmla="*/ 26 h 529"/>
                <a:gd name="T6" fmla="*/ 0 w 196"/>
                <a:gd name="T7" fmla="*/ 502 h 529"/>
                <a:gd name="T8" fmla="*/ 2 w 196"/>
                <a:gd name="T9" fmla="*/ 512 h 529"/>
                <a:gd name="T10" fmla="*/ 16 w 196"/>
                <a:gd name="T11" fmla="*/ 526 h 529"/>
                <a:gd name="T12" fmla="*/ 36 w 196"/>
                <a:gd name="T13" fmla="*/ 526 h 529"/>
                <a:gd name="T14" fmla="*/ 44 w 196"/>
                <a:gd name="T15" fmla="*/ 520 h 529"/>
                <a:gd name="T16" fmla="*/ 98 w 196"/>
                <a:gd name="T17" fmla="*/ 466 h 529"/>
                <a:gd name="T18" fmla="*/ 152 w 196"/>
                <a:gd name="T19" fmla="*/ 520 h 529"/>
                <a:gd name="T20" fmla="*/ 161 w 196"/>
                <a:gd name="T21" fmla="*/ 526 h 529"/>
                <a:gd name="T22" fmla="*/ 171 w 196"/>
                <a:gd name="T23" fmla="*/ 528 h 529"/>
                <a:gd name="T24" fmla="*/ 180 w 196"/>
                <a:gd name="T25" fmla="*/ 526 h 529"/>
                <a:gd name="T26" fmla="*/ 194 w 196"/>
                <a:gd name="T27" fmla="*/ 512 h 529"/>
                <a:gd name="T28" fmla="*/ 196 w 196"/>
                <a:gd name="T29" fmla="*/ 502 h 529"/>
                <a:gd name="T30" fmla="*/ 196 w 196"/>
                <a:gd name="T31" fmla="*/ 26 h 529"/>
                <a:gd name="T32" fmla="*/ 171 w 196"/>
                <a:gd name="T33" fmla="*/ 0 h 529"/>
                <a:gd name="T34" fmla="*/ 145 w 196"/>
                <a:gd name="T35" fmla="*/ 439 h 529"/>
                <a:gd name="T36" fmla="*/ 117 w 196"/>
                <a:gd name="T37" fmla="*/ 410 h 529"/>
                <a:gd name="T38" fmla="*/ 80 w 196"/>
                <a:gd name="T39" fmla="*/ 410 h 529"/>
                <a:gd name="T40" fmla="*/ 52 w 196"/>
                <a:gd name="T41" fmla="*/ 439 h 529"/>
                <a:gd name="T42" fmla="*/ 52 w 196"/>
                <a:gd name="T43" fmla="*/ 53 h 529"/>
                <a:gd name="T44" fmla="*/ 145 w 196"/>
                <a:gd name="T45" fmla="*/ 53 h 529"/>
                <a:gd name="T46" fmla="*/ 145 w 196"/>
                <a:gd name="T47" fmla="*/ 43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529">
                  <a:moveTo>
                    <a:pt x="171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502"/>
                    <a:pt x="0" y="502"/>
                    <a:pt x="0" y="502"/>
                  </a:cubicBezTo>
                  <a:cubicBezTo>
                    <a:pt x="0" y="505"/>
                    <a:pt x="1" y="509"/>
                    <a:pt x="2" y="512"/>
                  </a:cubicBezTo>
                  <a:cubicBezTo>
                    <a:pt x="5" y="518"/>
                    <a:pt x="10" y="523"/>
                    <a:pt x="16" y="526"/>
                  </a:cubicBezTo>
                  <a:cubicBezTo>
                    <a:pt x="23" y="529"/>
                    <a:pt x="30" y="529"/>
                    <a:pt x="36" y="526"/>
                  </a:cubicBezTo>
                  <a:cubicBezTo>
                    <a:pt x="39" y="525"/>
                    <a:pt x="42" y="523"/>
                    <a:pt x="44" y="520"/>
                  </a:cubicBezTo>
                  <a:cubicBezTo>
                    <a:pt x="98" y="466"/>
                    <a:pt x="98" y="466"/>
                    <a:pt x="98" y="466"/>
                  </a:cubicBezTo>
                  <a:cubicBezTo>
                    <a:pt x="152" y="520"/>
                    <a:pt x="152" y="520"/>
                    <a:pt x="152" y="520"/>
                  </a:cubicBezTo>
                  <a:cubicBezTo>
                    <a:pt x="155" y="523"/>
                    <a:pt x="158" y="525"/>
                    <a:pt x="161" y="526"/>
                  </a:cubicBezTo>
                  <a:cubicBezTo>
                    <a:pt x="164" y="527"/>
                    <a:pt x="167" y="528"/>
                    <a:pt x="171" y="528"/>
                  </a:cubicBezTo>
                  <a:cubicBezTo>
                    <a:pt x="174" y="528"/>
                    <a:pt x="177" y="527"/>
                    <a:pt x="180" y="526"/>
                  </a:cubicBezTo>
                  <a:cubicBezTo>
                    <a:pt x="187" y="523"/>
                    <a:pt x="192" y="518"/>
                    <a:pt x="194" y="512"/>
                  </a:cubicBezTo>
                  <a:cubicBezTo>
                    <a:pt x="196" y="509"/>
                    <a:pt x="196" y="505"/>
                    <a:pt x="196" y="502"/>
                  </a:cubicBezTo>
                  <a:cubicBezTo>
                    <a:pt x="196" y="26"/>
                    <a:pt x="196" y="26"/>
                    <a:pt x="196" y="26"/>
                  </a:cubicBezTo>
                  <a:cubicBezTo>
                    <a:pt x="196" y="12"/>
                    <a:pt x="185" y="0"/>
                    <a:pt x="171" y="0"/>
                  </a:cubicBezTo>
                  <a:close/>
                  <a:moveTo>
                    <a:pt x="145" y="439"/>
                  </a:moveTo>
                  <a:cubicBezTo>
                    <a:pt x="117" y="410"/>
                    <a:pt x="117" y="410"/>
                    <a:pt x="117" y="410"/>
                  </a:cubicBezTo>
                  <a:cubicBezTo>
                    <a:pt x="107" y="400"/>
                    <a:pt x="90" y="400"/>
                    <a:pt x="80" y="410"/>
                  </a:cubicBezTo>
                  <a:cubicBezTo>
                    <a:pt x="52" y="439"/>
                    <a:pt x="52" y="439"/>
                    <a:pt x="52" y="439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145" y="53"/>
                    <a:pt x="145" y="53"/>
                    <a:pt x="145" y="53"/>
                  </a:cubicBezTo>
                  <a:lnTo>
                    <a:pt x="145" y="4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88" b="100000" l="5600" r="97500">
                        <a14:backgroundMark x1="45200" y1="85505" x2="45200" y2="85505"/>
                        <a14:backgroundMark x1="15400" y1="54324" x2="15400" y2="54324"/>
                        <a14:backgroundMark x1="14200" y1="53471" x2="14200" y2="534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017" y="2315162"/>
            <a:ext cx="3444992" cy="2828338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0232" y="445393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  <a:endParaRPr lang="zh-CN" altLang="en-US" sz="18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442856" y="2525485"/>
            <a:ext cx="3126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Use </a:t>
            </a:r>
            <a:r>
              <a:rPr lang="en-US" altLang="zh-TW" sz="2400" b="1" dirty="0"/>
              <a:t>A</a:t>
            </a:r>
            <a:r>
              <a:rPr lang="en-US" altLang="zh-TW" sz="2400" b="1" dirty="0" smtClean="0"/>
              <a:t>ndroid </a:t>
            </a:r>
            <a:r>
              <a:rPr lang="en-US" altLang="zh-TW" sz="2400" b="1" dirty="0"/>
              <a:t>S</a:t>
            </a:r>
            <a:r>
              <a:rPr lang="en-US" altLang="zh-TW" sz="2400" b="1" dirty="0" smtClean="0"/>
              <a:t>tudio </a:t>
            </a:r>
          </a:p>
          <a:p>
            <a:r>
              <a:rPr lang="en-US" altLang="zh-TW" sz="2400" b="1" dirty="0" smtClean="0"/>
              <a:t>Use BLE API</a:t>
            </a:r>
            <a:endParaRPr lang="zh-TW" altLang="en-US" sz="2400" b="1" dirty="0"/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089" y="1850571"/>
            <a:ext cx="3086984" cy="175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567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0232" y="445393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  <a:endParaRPr lang="zh-CN" altLang="en-US" sz="18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>
            <a:off x="103610" y="2355431"/>
            <a:ext cx="2351784" cy="940925"/>
          </a:xfrm>
          <a:custGeom>
            <a:avLst/>
            <a:gdLst>
              <a:gd name="connsiteX0" fmla="*/ 0 w 1646039"/>
              <a:gd name="connsiteY0" fmla="*/ 0 h 658415"/>
              <a:gd name="connsiteX1" fmla="*/ 1316832 w 1646039"/>
              <a:gd name="connsiteY1" fmla="*/ 0 h 658415"/>
              <a:gd name="connsiteX2" fmla="*/ 1646039 w 1646039"/>
              <a:gd name="connsiteY2" fmla="*/ 329208 h 658415"/>
              <a:gd name="connsiteX3" fmla="*/ 1316832 w 1646039"/>
              <a:gd name="connsiteY3" fmla="*/ 658415 h 658415"/>
              <a:gd name="connsiteX4" fmla="*/ 0 w 1646039"/>
              <a:gd name="connsiteY4" fmla="*/ 658415 h 658415"/>
              <a:gd name="connsiteX5" fmla="*/ 329208 w 1646039"/>
              <a:gd name="connsiteY5" fmla="*/ 329208 h 658415"/>
              <a:gd name="connsiteX6" fmla="*/ 0 w 1646039"/>
              <a:gd name="connsiteY6" fmla="*/ 0 h 658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6039" h="658415">
                <a:moveTo>
                  <a:pt x="0" y="0"/>
                </a:moveTo>
                <a:lnTo>
                  <a:pt x="1316832" y="0"/>
                </a:lnTo>
                <a:lnTo>
                  <a:pt x="1646039" y="329208"/>
                </a:lnTo>
                <a:lnTo>
                  <a:pt x="1316832" y="658415"/>
                </a:lnTo>
                <a:lnTo>
                  <a:pt x="0" y="658415"/>
                </a:lnTo>
                <a:lnTo>
                  <a:pt x="329208" y="3292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1222" tIns="37338" rIns="366545" bIns="37338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800" kern="1200"/>
          </a:p>
        </p:txBody>
      </p:sp>
      <p:sp>
        <p:nvSpPr>
          <p:cNvPr id="8" name="任意多边形 7"/>
          <p:cNvSpPr/>
          <p:nvPr/>
        </p:nvSpPr>
        <p:spPr>
          <a:xfrm>
            <a:off x="2220216" y="2355431"/>
            <a:ext cx="2351784" cy="940925"/>
          </a:xfrm>
          <a:custGeom>
            <a:avLst/>
            <a:gdLst>
              <a:gd name="connsiteX0" fmla="*/ 0 w 1646039"/>
              <a:gd name="connsiteY0" fmla="*/ 0 h 658415"/>
              <a:gd name="connsiteX1" fmla="*/ 1316832 w 1646039"/>
              <a:gd name="connsiteY1" fmla="*/ 0 h 658415"/>
              <a:gd name="connsiteX2" fmla="*/ 1646039 w 1646039"/>
              <a:gd name="connsiteY2" fmla="*/ 329208 h 658415"/>
              <a:gd name="connsiteX3" fmla="*/ 1316832 w 1646039"/>
              <a:gd name="connsiteY3" fmla="*/ 658415 h 658415"/>
              <a:gd name="connsiteX4" fmla="*/ 0 w 1646039"/>
              <a:gd name="connsiteY4" fmla="*/ 658415 h 658415"/>
              <a:gd name="connsiteX5" fmla="*/ 329208 w 1646039"/>
              <a:gd name="connsiteY5" fmla="*/ 329208 h 658415"/>
              <a:gd name="connsiteX6" fmla="*/ 0 w 1646039"/>
              <a:gd name="connsiteY6" fmla="*/ 0 h 658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6039" h="658415">
                <a:moveTo>
                  <a:pt x="0" y="0"/>
                </a:moveTo>
                <a:lnTo>
                  <a:pt x="1316832" y="0"/>
                </a:lnTo>
                <a:lnTo>
                  <a:pt x="1646039" y="329208"/>
                </a:lnTo>
                <a:lnTo>
                  <a:pt x="1316832" y="658415"/>
                </a:lnTo>
                <a:lnTo>
                  <a:pt x="0" y="658415"/>
                </a:lnTo>
                <a:lnTo>
                  <a:pt x="329208" y="3292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5228" tIns="52007" rIns="381214" bIns="52007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900" kern="1200"/>
          </a:p>
        </p:txBody>
      </p:sp>
      <p:sp>
        <p:nvSpPr>
          <p:cNvPr id="9" name="任意多边形 8"/>
          <p:cNvSpPr/>
          <p:nvPr/>
        </p:nvSpPr>
        <p:spPr>
          <a:xfrm>
            <a:off x="4336823" y="2355431"/>
            <a:ext cx="2351784" cy="940925"/>
          </a:xfrm>
          <a:custGeom>
            <a:avLst/>
            <a:gdLst>
              <a:gd name="connsiteX0" fmla="*/ 0 w 1646039"/>
              <a:gd name="connsiteY0" fmla="*/ 0 h 658415"/>
              <a:gd name="connsiteX1" fmla="*/ 1316832 w 1646039"/>
              <a:gd name="connsiteY1" fmla="*/ 0 h 658415"/>
              <a:gd name="connsiteX2" fmla="*/ 1646039 w 1646039"/>
              <a:gd name="connsiteY2" fmla="*/ 329208 h 658415"/>
              <a:gd name="connsiteX3" fmla="*/ 1316832 w 1646039"/>
              <a:gd name="connsiteY3" fmla="*/ 658415 h 658415"/>
              <a:gd name="connsiteX4" fmla="*/ 0 w 1646039"/>
              <a:gd name="connsiteY4" fmla="*/ 658415 h 658415"/>
              <a:gd name="connsiteX5" fmla="*/ 329208 w 1646039"/>
              <a:gd name="connsiteY5" fmla="*/ 329208 h 658415"/>
              <a:gd name="connsiteX6" fmla="*/ 0 w 1646039"/>
              <a:gd name="connsiteY6" fmla="*/ 0 h 658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6039" h="658415">
                <a:moveTo>
                  <a:pt x="0" y="0"/>
                </a:moveTo>
                <a:lnTo>
                  <a:pt x="1316832" y="0"/>
                </a:lnTo>
                <a:lnTo>
                  <a:pt x="1646039" y="329208"/>
                </a:lnTo>
                <a:lnTo>
                  <a:pt x="1316832" y="658415"/>
                </a:lnTo>
                <a:lnTo>
                  <a:pt x="0" y="658415"/>
                </a:lnTo>
                <a:lnTo>
                  <a:pt x="329208" y="3292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1222" tIns="37338" rIns="366545" bIns="37338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800" kern="1200"/>
          </a:p>
        </p:txBody>
      </p:sp>
      <p:sp>
        <p:nvSpPr>
          <p:cNvPr id="10" name="任意多边形 9"/>
          <p:cNvSpPr/>
          <p:nvPr/>
        </p:nvSpPr>
        <p:spPr>
          <a:xfrm>
            <a:off x="6453429" y="2355431"/>
            <a:ext cx="2351784" cy="940925"/>
          </a:xfrm>
          <a:custGeom>
            <a:avLst/>
            <a:gdLst>
              <a:gd name="connsiteX0" fmla="*/ 0 w 1646039"/>
              <a:gd name="connsiteY0" fmla="*/ 0 h 658415"/>
              <a:gd name="connsiteX1" fmla="*/ 1316832 w 1646039"/>
              <a:gd name="connsiteY1" fmla="*/ 0 h 658415"/>
              <a:gd name="connsiteX2" fmla="*/ 1646039 w 1646039"/>
              <a:gd name="connsiteY2" fmla="*/ 329208 h 658415"/>
              <a:gd name="connsiteX3" fmla="*/ 1316832 w 1646039"/>
              <a:gd name="connsiteY3" fmla="*/ 658415 h 658415"/>
              <a:gd name="connsiteX4" fmla="*/ 0 w 1646039"/>
              <a:gd name="connsiteY4" fmla="*/ 658415 h 658415"/>
              <a:gd name="connsiteX5" fmla="*/ 329208 w 1646039"/>
              <a:gd name="connsiteY5" fmla="*/ 329208 h 658415"/>
              <a:gd name="connsiteX6" fmla="*/ 0 w 1646039"/>
              <a:gd name="connsiteY6" fmla="*/ 0 h 658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6039" h="658415">
                <a:moveTo>
                  <a:pt x="0" y="0"/>
                </a:moveTo>
                <a:lnTo>
                  <a:pt x="1316832" y="0"/>
                </a:lnTo>
                <a:lnTo>
                  <a:pt x="1646039" y="329208"/>
                </a:lnTo>
                <a:lnTo>
                  <a:pt x="1316832" y="658415"/>
                </a:lnTo>
                <a:lnTo>
                  <a:pt x="0" y="658415"/>
                </a:lnTo>
                <a:lnTo>
                  <a:pt x="329208" y="3292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1222" tIns="37338" rIns="366545" bIns="37338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800" kern="1200"/>
          </a:p>
        </p:txBody>
      </p:sp>
      <p:sp>
        <p:nvSpPr>
          <p:cNvPr id="63" name="矩形 62"/>
          <p:cNvSpPr/>
          <p:nvPr/>
        </p:nvSpPr>
        <p:spPr>
          <a:xfrm>
            <a:off x="369836" y="3566843"/>
            <a:ext cx="1567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</a:t>
            </a:r>
            <a:r>
              <a:rPr lang="zh-TW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入系統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943375" y="3000870"/>
            <a:ext cx="533753" cy="533753"/>
          </a:xfrm>
          <a:prstGeom prst="ellipse">
            <a:avLst/>
          </a:prstGeom>
          <a:solidFill>
            <a:srgbClr val="EEF2F5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3044887" y="2088554"/>
            <a:ext cx="533753" cy="533753"/>
          </a:xfrm>
          <a:prstGeom prst="ellipse">
            <a:avLst/>
          </a:prstGeom>
          <a:solidFill>
            <a:srgbClr val="EEF2F5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2390595" y="1475903"/>
            <a:ext cx="1920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廣播</a:t>
            </a:r>
            <a:r>
              <a:rPr lang="en-US" altLang="zh-TW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TW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接收封包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5245838" y="2989582"/>
            <a:ext cx="533753" cy="533753"/>
          </a:xfrm>
          <a:prstGeom prst="ellipse">
            <a:avLst/>
          </a:prstGeom>
          <a:solidFill>
            <a:srgbClr val="EEF2F5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4310742" y="3566843"/>
            <a:ext cx="24819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將收到的封包解析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7301806" y="2088554"/>
            <a:ext cx="533753" cy="533753"/>
          </a:xfrm>
          <a:prstGeom prst="ellipse">
            <a:avLst/>
          </a:prstGeom>
          <a:solidFill>
            <a:srgbClr val="EEF2F5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6522232" y="1341265"/>
            <a:ext cx="2122640" cy="285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317851" y="1192872"/>
            <a:ext cx="25231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將該封包對應的</a:t>
            </a:r>
            <a:endParaRPr lang="en-US" altLang="zh-TW" sz="20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TW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TW" altLang="en-US" sz="2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設定為已到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178990" y="2216520"/>
            <a:ext cx="265547" cy="266722"/>
            <a:chOff x="5394325" y="2859088"/>
            <a:chExt cx="358775" cy="360362"/>
          </a:xfrm>
          <a:solidFill>
            <a:schemeClr val="accent1"/>
          </a:solidFill>
        </p:grpSpPr>
        <p:sp>
          <p:nvSpPr>
            <p:cNvPr id="41" name="AutoShape 37"/>
            <p:cNvSpPr/>
            <p:nvPr/>
          </p:nvSpPr>
          <p:spPr bwMode="auto">
            <a:xfrm>
              <a:off x="5394325" y="2894013"/>
              <a:ext cx="327025" cy="325437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2" name="AutoShape 38"/>
            <p:cNvSpPr/>
            <p:nvPr/>
          </p:nvSpPr>
          <p:spPr bwMode="auto">
            <a:xfrm>
              <a:off x="5551488" y="3040063"/>
              <a:ext cx="55562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3" name="AutoShape 39"/>
            <p:cNvSpPr/>
            <p:nvPr/>
          </p:nvSpPr>
          <p:spPr bwMode="auto">
            <a:xfrm>
              <a:off x="5697538" y="2859088"/>
              <a:ext cx="55562" cy="571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4" name="AutoShape 40"/>
            <p:cNvSpPr/>
            <p:nvPr/>
          </p:nvSpPr>
          <p:spPr bwMode="auto">
            <a:xfrm>
              <a:off x="5483225" y="3028950"/>
              <a:ext cx="46038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5" name="AutoShape 41"/>
            <p:cNvSpPr/>
            <p:nvPr/>
          </p:nvSpPr>
          <p:spPr bwMode="auto">
            <a:xfrm>
              <a:off x="5529263" y="3106738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6" name="AutoShape 42"/>
            <p:cNvSpPr/>
            <p:nvPr/>
          </p:nvSpPr>
          <p:spPr bwMode="auto">
            <a:xfrm>
              <a:off x="5708650" y="2938463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374690" y="3123540"/>
            <a:ext cx="265836" cy="265836"/>
            <a:chOff x="5394312" y="2141343"/>
            <a:chExt cx="359165" cy="359165"/>
          </a:xfrm>
          <a:solidFill>
            <a:schemeClr val="accent1"/>
          </a:solidFill>
        </p:grpSpPr>
        <p:sp>
          <p:nvSpPr>
            <p:cNvPr id="48" name="AutoShape 56"/>
            <p:cNvSpPr/>
            <p:nvPr/>
          </p:nvSpPr>
          <p:spPr bwMode="auto">
            <a:xfrm>
              <a:off x="5394312" y="2141343"/>
              <a:ext cx="112353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9" name="AutoShape 57"/>
            <p:cNvSpPr/>
            <p:nvPr/>
          </p:nvSpPr>
          <p:spPr bwMode="auto">
            <a:xfrm>
              <a:off x="5641124" y="2141343"/>
              <a:ext cx="112353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50" name="AutoShape 58"/>
            <p:cNvSpPr/>
            <p:nvPr/>
          </p:nvSpPr>
          <p:spPr bwMode="auto">
            <a:xfrm>
              <a:off x="5517718" y="2141343"/>
              <a:ext cx="11235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51" name="AutoShape 112"/>
          <p:cNvSpPr/>
          <p:nvPr/>
        </p:nvSpPr>
        <p:spPr bwMode="auto">
          <a:xfrm>
            <a:off x="7430652" y="2222656"/>
            <a:ext cx="266723" cy="265548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077333" y="3135870"/>
            <a:ext cx="265836" cy="265836"/>
            <a:chOff x="2473104" y="2145028"/>
            <a:chExt cx="359165" cy="359165"/>
          </a:xfrm>
          <a:solidFill>
            <a:schemeClr val="accent1"/>
          </a:solidFill>
        </p:grpSpPr>
        <p:sp>
          <p:nvSpPr>
            <p:cNvPr id="53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54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453745" y="2203141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 b="1" kern="100" dirty="0" smtClean="0">
                <a:solidFill>
                  <a:srgbClr val="3043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成果展示</a:t>
            </a:r>
            <a:endParaRPr lang="zh-CN" altLang="en-US" sz="4000" b="1" kern="100" dirty="0">
              <a:solidFill>
                <a:srgbClr val="30437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67132" y="2998504"/>
            <a:ext cx="1441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dirty="0" smtClean="0">
                <a:solidFill>
                  <a:srgbClr val="304371"/>
                </a:solidFill>
                <a:latin typeface="Arial" panose="020B0604020202020204"/>
                <a:ea typeface="方正兰亭黑_GBK"/>
              </a:rPr>
              <a:t>Who Arrived</a:t>
            </a:r>
            <a:endParaRPr lang="en-US" altLang="zh-CN" sz="1800" dirty="0">
              <a:solidFill>
                <a:srgbClr val="304371"/>
              </a:solidFill>
              <a:latin typeface="Arial" panose="020B0604020202020204"/>
              <a:ea typeface="方正兰亭黑_GBK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2496968" y="-465601"/>
            <a:ext cx="4171119" cy="2085559"/>
          </a:xfrm>
          <a:custGeom>
            <a:avLst/>
            <a:gdLst>
              <a:gd name="connsiteX0" fmla="*/ 0 w 3557939"/>
              <a:gd name="connsiteY0" fmla="*/ 0 h 1778969"/>
              <a:gd name="connsiteX1" fmla="*/ 3557939 w 3557939"/>
              <a:gd name="connsiteY1" fmla="*/ 0 h 1778969"/>
              <a:gd name="connsiteX2" fmla="*/ 1778970 w 3557939"/>
              <a:gd name="connsiteY2" fmla="*/ 1778969 h 17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7939" h="1778969">
                <a:moveTo>
                  <a:pt x="0" y="0"/>
                </a:moveTo>
                <a:lnTo>
                  <a:pt x="3557939" y="0"/>
                </a:lnTo>
                <a:lnTo>
                  <a:pt x="1778970" y="1778969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菱形 24"/>
          <p:cNvSpPr/>
          <p:nvPr/>
        </p:nvSpPr>
        <p:spPr>
          <a:xfrm>
            <a:off x="2184101" y="229604"/>
            <a:ext cx="4775798" cy="4775798"/>
          </a:xfrm>
          <a:prstGeom prst="diamond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auto">
          <a:xfrm>
            <a:off x="4376476" y="706188"/>
            <a:ext cx="412102" cy="487421"/>
            <a:chOff x="4732" y="1909"/>
            <a:chExt cx="383" cy="453"/>
          </a:xfrm>
          <a:solidFill>
            <a:schemeClr val="accent1"/>
          </a:solidFill>
        </p:grpSpPr>
        <p:sp>
          <p:nvSpPr>
            <p:cNvPr id="12" name="Freeform 12"/>
            <p:cNvSpPr/>
            <p:nvPr/>
          </p:nvSpPr>
          <p:spPr bwMode="auto">
            <a:xfrm>
              <a:off x="4835" y="2247"/>
              <a:ext cx="214" cy="16"/>
            </a:xfrm>
            <a:custGeom>
              <a:avLst/>
              <a:gdLst>
                <a:gd name="T0" fmla="*/ 271 w 282"/>
                <a:gd name="T1" fmla="*/ 0 h 22"/>
                <a:gd name="T2" fmla="*/ 11 w 282"/>
                <a:gd name="T3" fmla="*/ 0 h 22"/>
                <a:gd name="T4" fmla="*/ 0 w 282"/>
                <a:gd name="T5" fmla="*/ 11 h 22"/>
                <a:gd name="T6" fmla="*/ 11 w 282"/>
                <a:gd name="T7" fmla="*/ 22 h 22"/>
                <a:gd name="T8" fmla="*/ 271 w 282"/>
                <a:gd name="T9" fmla="*/ 22 h 22"/>
                <a:gd name="T10" fmla="*/ 282 w 282"/>
                <a:gd name="T11" fmla="*/ 11 h 22"/>
                <a:gd name="T12" fmla="*/ 271 w 282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" h="22">
                  <a:moveTo>
                    <a:pt x="27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271" y="22"/>
                    <a:pt x="271" y="22"/>
                    <a:pt x="271" y="22"/>
                  </a:cubicBezTo>
                  <a:cubicBezTo>
                    <a:pt x="277" y="22"/>
                    <a:pt x="282" y="17"/>
                    <a:pt x="282" y="11"/>
                  </a:cubicBezTo>
                  <a:cubicBezTo>
                    <a:pt x="282" y="5"/>
                    <a:pt x="277" y="0"/>
                    <a:pt x="27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4835" y="2284"/>
              <a:ext cx="214" cy="17"/>
            </a:xfrm>
            <a:custGeom>
              <a:avLst/>
              <a:gdLst>
                <a:gd name="T0" fmla="*/ 271 w 282"/>
                <a:gd name="T1" fmla="*/ 0 h 22"/>
                <a:gd name="T2" fmla="*/ 11 w 282"/>
                <a:gd name="T3" fmla="*/ 0 h 22"/>
                <a:gd name="T4" fmla="*/ 0 w 282"/>
                <a:gd name="T5" fmla="*/ 11 h 22"/>
                <a:gd name="T6" fmla="*/ 11 w 282"/>
                <a:gd name="T7" fmla="*/ 22 h 22"/>
                <a:gd name="T8" fmla="*/ 271 w 282"/>
                <a:gd name="T9" fmla="*/ 22 h 22"/>
                <a:gd name="T10" fmla="*/ 282 w 282"/>
                <a:gd name="T11" fmla="*/ 11 h 22"/>
                <a:gd name="T12" fmla="*/ 271 w 282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" h="22">
                  <a:moveTo>
                    <a:pt x="27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271" y="22"/>
                    <a:pt x="271" y="22"/>
                    <a:pt x="271" y="22"/>
                  </a:cubicBezTo>
                  <a:cubicBezTo>
                    <a:pt x="277" y="22"/>
                    <a:pt x="282" y="17"/>
                    <a:pt x="282" y="11"/>
                  </a:cubicBezTo>
                  <a:cubicBezTo>
                    <a:pt x="282" y="5"/>
                    <a:pt x="277" y="0"/>
                    <a:pt x="27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4732" y="1909"/>
              <a:ext cx="383" cy="453"/>
            </a:xfrm>
            <a:custGeom>
              <a:avLst/>
              <a:gdLst>
                <a:gd name="T0" fmla="*/ 486 w 504"/>
                <a:gd name="T1" fmla="*/ 419 h 598"/>
                <a:gd name="T2" fmla="*/ 502 w 504"/>
                <a:gd name="T3" fmla="*/ 398 h 598"/>
                <a:gd name="T4" fmla="*/ 502 w 504"/>
                <a:gd name="T5" fmla="*/ 21 h 598"/>
                <a:gd name="T6" fmla="*/ 480 w 504"/>
                <a:gd name="T7" fmla="*/ 0 h 598"/>
                <a:gd name="T8" fmla="*/ 65 w 504"/>
                <a:gd name="T9" fmla="*/ 0 h 598"/>
                <a:gd name="T10" fmla="*/ 0 w 504"/>
                <a:gd name="T11" fmla="*/ 65 h 598"/>
                <a:gd name="T12" fmla="*/ 0 w 504"/>
                <a:gd name="T13" fmla="*/ 533 h 598"/>
                <a:gd name="T14" fmla="*/ 65 w 504"/>
                <a:gd name="T15" fmla="*/ 598 h 598"/>
                <a:gd name="T16" fmla="*/ 480 w 504"/>
                <a:gd name="T17" fmla="*/ 598 h 598"/>
                <a:gd name="T18" fmla="*/ 500 w 504"/>
                <a:gd name="T19" fmla="*/ 585 h 598"/>
                <a:gd name="T20" fmla="*/ 497 w 504"/>
                <a:gd name="T21" fmla="*/ 562 h 598"/>
                <a:gd name="T22" fmla="*/ 481 w 504"/>
                <a:gd name="T23" fmla="*/ 522 h 598"/>
                <a:gd name="T24" fmla="*/ 487 w 504"/>
                <a:gd name="T25" fmla="*/ 497 h 598"/>
                <a:gd name="T26" fmla="*/ 477 w 504"/>
                <a:gd name="T27" fmla="*/ 467 h 598"/>
                <a:gd name="T28" fmla="*/ 448 w 504"/>
                <a:gd name="T29" fmla="*/ 477 h 598"/>
                <a:gd name="T30" fmla="*/ 437 w 504"/>
                <a:gd name="T31" fmla="*/ 522 h 598"/>
                <a:gd name="T32" fmla="*/ 442 w 504"/>
                <a:gd name="T33" fmla="*/ 555 h 598"/>
                <a:gd name="T34" fmla="*/ 65 w 504"/>
                <a:gd name="T35" fmla="*/ 555 h 598"/>
                <a:gd name="T36" fmla="*/ 43 w 504"/>
                <a:gd name="T37" fmla="*/ 533 h 598"/>
                <a:gd name="T38" fmla="*/ 43 w 504"/>
                <a:gd name="T39" fmla="*/ 65 h 598"/>
                <a:gd name="T40" fmla="*/ 65 w 504"/>
                <a:gd name="T41" fmla="*/ 43 h 598"/>
                <a:gd name="T42" fmla="*/ 295 w 504"/>
                <a:gd name="T43" fmla="*/ 43 h 598"/>
                <a:gd name="T44" fmla="*/ 295 w 504"/>
                <a:gd name="T45" fmla="*/ 278 h 598"/>
                <a:gd name="T46" fmla="*/ 301 w 504"/>
                <a:gd name="T47" fmla="*/ 288 h 598"/>
                <a:gd name="T48" fmla="*/ 312 w 504"/>
                <a:gd name="T49" fmla="*/ 286 h 598"/>
                <a:gd name="T50" fmla="*/ 360 w 504"/>
                <a:gd name="T51" fmla="*/ 249 h 598"/>
                <a:gd name="T52" fmla="*/ 407 w 504"/>
                <a:gd name="T53" fmla="*/ 286 h 598"/>
                <a:gd name="T54" fmla="*/ 414 w 504"/>
                <a:gd name="T55" fmla="*/ 289 h 598"/>
                <a:gd name="T56" fmla="*/ 419 w 504"/>
                <a:gd name="T57" fmla="*/ 288 h 598"/>
                <a:gd name="T58" fmla="*/ 425 w 504"/>
                <a:gd name="T59" fmla="*/ 278 h 598"/>
                <a:gd name="T60" fmla="*/ 425 w 504"/>
                <a:gd name="T61" fmla="*/ 43 h 598"/>
                <a:gd name="T62" fmla="*/ 459 w 504"/>
                <a:gd name="T63" fmla="*/ 43 h 598"/>
                <a:gd name="T64" fmla="*/ 459 w 504"/>
                <a:gd name="T65" fmla="*/ 398 h 598"/>
                <a:gd name="T66" fmla="*/ 459 w 504"/>
                <a:gd name="T67" fmla="*/ 399 h 598"/>
                <a:gd name="T68" fmla="*/ 108 w 504"/>
                <a:gd name="T69" fmla="*/ 399 h 598"/>
                <a:gd name="T70" fmla="*/ 54 w 504"/>
                <a:gd name="T71" fmla="*/ 453 h 598"/>
                <a:gd name="T72" fmla="*/ 65 w 504"/>
                <a:gd name="T73" fmla="*/ 464 h 598"/>
                <a:gd name="T74" fmla="*/ 76 w 504"/>
                <a:gd name="T75" fmla="*/ 453 h 598"/>
                <a:gd name="T76" fmla="*/ 108 w 504"/>
                <a:gd name="T77" fmla="*/ 421 h 598"/>
                <a:gd name="T78" fmla="*/ 480 w 504"/>
                <a:gd name="T79" fmla="*/ 421 h 598"/>
                <a:gd name="T80" fmla="*/ 486 w 504"/>
                <a:gd name="T81" fmla="*/ 419 h 598"/>
                <a:gd name="T82" fmla="*/ 403 w 504"/>
                <a:gd name="T83" fmla="*/ 255 h 598"/>
                <a:gd name="T84" fmla="*/ 367 w 504"/>
                <a:gd name="T85" fmla="*/ 227 h 598"/>
                <a:gd name="T86" fmla="*/ 353 w 504"/>
                <a:gd name="T87" fmla="*/ 227 h 598"/>
                <a:gd name="T88" fmla="*/ 317 w 504"/>
                <a:gd name="T89" fmla="*/ 255 h 598"/>
                <a:gd name="T90" fmla="*/ 317 w 504"/>
                <a:gd name="T91" fmla="*/ 43 h 598"/>
                <a:gd name="T92" fmla="*/ 403 w 504"/>
                <a:gd name="T93" fmla="*/ 43 h 598"/>
                <a:gd name="T94" fmla="*/ 403 w 504"/>
                <a:gd name="T95" fmla="*/ 25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4" h="598">
                  <a:moveTo>
                    <a:pt x="486" y="419"/>
                  </a:moveTo>
                  <a:cubicBezTo>
                    <a:pt x="495" y="416"/>
                    <a:pt x="502" y="408"/>
                    <a:pt x="502" y="398"/>
                  </a:cubicBezTo>
                  <a:cubicBezTo>
                    <a:pt x="502" y="21"/>
                    <a:pt x="502" y="21"/>
                    <a:pt x="502" y="21"/>
                  </a:cubicBezTo>
                  <a:cubicBezTo>
                    <a:pt x="502" y="9"/>
                    <a:pt x="493" y="0"/>
                    <a:pt x="480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533"/>
                    <a:pt x="0" y="533"/>
                    <a:pt x="0" y="533"/>
                  </a:cubicBezTo>
                  <a:cubicBezTo>
                    <a:pt x="0" y="569"/>
                    <a:pt x="29" y="598"/>
                    <a:pt x="65" y="598"/>
                  </a:cubicBezTo>
                  <a:cubicBezTo>
                    <a:pt x="480" y="598"/>
                    <a:pt x="480" y="598"/>
                    <a:pt x="480" y="598"/>
                  </a:cubicBezTo>
                  <a:cubicBezTo>
                    <a:pt x="489" y="598"/>
                    <a:pt x="497" y="593"/>
                    <a:pt x="500" y="585"/>
                  </a:cubicBezTo>
                  <a:cubicBezTo>
                    <a:pt x="504" y="577"/>
                    <a:pt x="502" y="568"/>
                    <a:pt x="497" y="562"/>
                  </a:cubicBezTo>
                  <a:cubicBezTo>
                    <a:pt x="486" y="551"/>
                    <a:pt x="481" y="537"/>
                    <a:pt x="481" y="522"/>
                  </a:cubicBezTo>
                  <a:cubicBezTo>
                    <a:pt x="481" y="513"/>
                    <a:pt x="483" y="505"/>
                    <a:pt x="487" y="497"/>
                  </a:cubicBezTo>
                  <a:cubicBezTo>
                    <a:pt x="492" y="486"/>
                    <a:pt x="488" y="473"/>
                    <a:pt x="477" y="467"/>
                  </a:cubicBezTo>
                  <a:cubicBezTo>
                    <a:pt x="466" y="462"/>
                    <a:pt x="453" y="466"/>
                    <a:pt x="448" y="477"/>
                  </a:cubicBezTo>
                  <a:cubicBezTo>
                    <a:pt x="441" y="491"/>
                    <a:pt x="437" y="506"/>
                    <a:pt x="437" y="522"/>
                  </a:cubicBezTo>
                  <a:cubicBezTo>
                    <a:pt x="437" y="533"/>
                    <a:pt x="439" y="544"/>
                    <a:pt x="442" y="555"/>
                  </a:cubicBezTo>
                  <a:cubicBezTo>
                    <a:pt x="65" y="555"/>
                    <a:pt x="65" y="555"/>
                    <a:pt x="65" y="555"/>
                  </a:cubicBezTo>
                  <a:cubicBezTo>
                    <a:pt x="53" y="555"/>
                    <a:pt x="43" y="545"/>
                    <a:pt x="43" y="533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53"/>
                    <a:pt x="53" y="43"/>
                    <a:pt x="65" y="43"/>
                  </a:cubicBezTo>
                  <a:cubicBezTo>
                    <a:pt x="295" y="43"/>
                    <a:pt x="295" y="43"/>
                    <a:pt x="295" y="43"/>
                  </a:cubicBezTo>
                  <a:cubicBezTo>
                    <a:pt x="295" y="278"/>
                    <a:pt x="295" y="278"/>
                    <a:pt x="295" y="278"/>
                  </a:cubicBezTo>
                  <a:cubicBezTo>
                    <a:pt x="295" y="282"/>
                    <a:pt x="297" y="286"/>
                    <a:pt x="301" y="288"/>
                  </a:cubicBezTo>
                  <a:cubicBezTo>
                    <a:pt x="305" y="289"/>
                    <a:pt x="309" y="289"/>
                    <a:pt x="312" y="286"/>
                  </a:cubicBezTo>
                  <a:cubicBezTo>
                    <a:pt x="360" y="249"/>
                    <a:pt x="360" y="249"/>
                    <a:pt x="360" y="249"/>
                  </a:cubicBezTo>
                  <a:cubicBezTo>
                    <a:pt x="407" y="286"/>
                    <a:pt x="407" y="286"/>
                    <a:pt x="407" y="286"/>
                  </a:cubicBezTo>
                  <a:cubicBezTo>
                    <a:pt x="409" y="288"/>
                    <a:pt x="411" y="289"/>
                    <a:pt x="414" y="289"/>
                  </a:cubicBezTo>
                  <a:cubicBezTo>
                    <a:pt x="415" y="289"/>
                    <a:pt x="417" y="288"/>
                    <a:pt x="419" y="288"/>
                  </a:cubicBezTo>
                  <a:cubicBezTo>
                    <a:pt x="422" y="286"/>
                    <a:pt x="425" y="282"/>
                    <a:pt x="425" y="278"/>
                  </a:cubicBezTo>
                  <a:cubicBezTo>
                    <a:pt x="425" y="43"/>
                    <a:pt x="425" y="43"/>
                    <a:pt x="425" y="43"/>
                  </a:cubicBezTo>
                  <a:cubicBezTo>
                    <a:pt x="459" y="43"/>
                    <a:pt x="459" y="43"/>
                    <a:pt x="459" y="43"/>
                  </a:cubicBezTo>
                  <a:cubicBezTo>
                    <a:pt x="459" y="398"/>
                    <a:pt x="459" y="398"/>
                    <a:pt x="459" y="398"/>
                  </a:cubicBezTo>
                  <a:cubicBezTo>
                    <a:pt x="459" y="398"/>
                    <a:pt x="459" y="399"/>
                    <a:pt x="459" y="399"/>
                  </a:cubicBezTo>
                  <a:cubicBezTo>
                    <a:pt x="108" y="399"/>
                    <a:pt x="108" y="399"/>
                    <a:pt x="108" y="399"/>
                  </a:cubicBezTo>
                  <a:cubicBezTo>
                    <a:pt x="78" y="399"/>
                    <a:pt x="54" y="423"/>
                    <a:pt x="54" y="453"/>
                  </a:cubicBezTo>
                  <a:cubicBezTo>
                    <a:pt x="54" y="459"/>
                    <a:pt x="59" y="464"/>
                    <a:pt x="65" y="464"/>
                  </a:cubicBezTo>
                  <a:cubicBezTo>
                    <a:pt x="71" y="464"/>
                    <a:pt x="76" y="459"/>
                    <a:pt x="76" y="453"/>
                  </a:cubicBezTo>
                  <a:cubicBezTo>
                    <a:pt x="76" y="435"/>
                    <a:pt x="90" y="421"/>
                    <a:pt x="108" y="421"/>
                  </a:cubicBezTo>
                  <a:cubicBezTo>
                    <a:pt x="480" y="421"/>
                    <a:pt x="480" y="421"/>
                    <a:pt x="480" y="421"/>
                  </a:cubicBezTo>
                  <a:cubicBezTo>
                    <a:pt x="483" y="421"/>
                    <a:pt x="485" y="420"/>
                    <a:pt x="486" y="419"/>
                  </a:cubicBezTo>
                  <a:close/>
                  <a:moveTo>
                    <a:pt x="403" y="255"/>
                  </a:moveTo>
                  <a:cubicBezTo>
                    <a:pt x="367" y="227"/>
                    <a:pt x="367" y="227"/>
                    <a:pt x="367" y="227"/>
                  </a:cubicBezTo>
                  <a:cubicBezTo>
                    <a:pt x="363" y="224"/>
                    <a:pt x="357" y="224"/>
                    <a:pt x="353" y="227"/>
                  </a:cubicBezTo>
                  <a:cubicBezTo>
                    <a:pt x="317" y="255"/>
                    <a:pt x="317" y="255"/>
                    <a:pt x="317" y="255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403" y="43"/>
                    <a:pt x="403" y="43"/>
                    <a:pt x="403" y="43"/>
                  </a:cubicBezTo>
                  <a:cubicBezTo>
                    <a:pt x="403" y="255"/>
                    <a:pt x="403" y="255"/>
                    <a:pt x="403" y="2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19" name="圖片 1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88" b="100000" l="5600" r="97500">
                        <a14:backgroundMark x1="45200" y1="85505" x2="45200" y2="85505"/>
                        <a14:backgroundMark x1="15400" y1="54324" x2="15400" y2="54324"/>
                        <a14:backgroundMark x1="14200" y1="53471" x2="14200" y2="534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017" y="2315162"/>
            <a:ext cx="3444992" cy="2828338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蓝色清新答辩1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304371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</TotalTime>
  <Words>184</Words>
  <Application>Microsoft Office PowerPoint</Application>
  <PresentationFormat>如螢幕大小 (16:9)</PresentationFormat>
  <Paragraphs>51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6" baseType="lpstr">
      <vt:lpstr>Gill Sans</vt:lpstr>
      <vt:lpstr>Impact MT Std</vt:lpstr>
      <vt:lpstr>微软雅黑</vt:lpstr>
      <vt:lpstr>宋体</vt:lpstr>
      <vt:lpstr>方正兰亭黑_GBK</vt:lpstr>
      <vt:lpstr>微软雅黑 Light</vt:lpstr>
      <vt:lpstr>微軟正黑體</vt:lpstr>
      <vt:lpstr>Arial</vt:lpstr>
      <vt:lpstr>Calibri</vt:lpstr>
      <vt:lpstr>Calibri Light</vt:lpstr>
      <vt:lpstr>Times New Roman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user1</cp:lastModifiedBy>
  <cp:revision>275</cp:revision>
  <dcterms:created xsi:type="dcterms:W3CDTF">2017-05-01T12:27:00Z</dcterms:created>
  <dcterms:modified xsi:type="dcterms:W3CDTF">2017-12-24T13:33:15Z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