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4" r:id="rId4"/>
    <p:sldId id="260" r:id="rId5"/>
    <p:sldId id="263" r:id="rId6"/>
    <p:sldId id="272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66A6-68F6-45D1-A42A-496D86C54150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9278-F716-4401-BE49-0496804A13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3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66A6-68F6-45D1-A42A-496D86C54150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9278-F716-4401-BE49-0496804A13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0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66A6-68F6-45D1-A42A-496D86C54150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9278-F716-4401-BE49-0496804A13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6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66A6-68F6-45D1-A42A-496D86C54150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9278-F716-4401-BE49-0496804A13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66A6-68F6-45D1-A42A-496D86C54150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9278-F716-4401-BE49-0496804A13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1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66A6-68F6-45D1-A42A-496D86C54150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9278-F716-4401-BE49-0496804A13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8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66A6-68F6-45D1-A42A-496D86C54150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9278-F716-4401-BE49-0496804A13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7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66A6-68F6-45D1-A42A-496D86C54150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9278-F716-4401-BE49-0496804A13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8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66A6-68F6-45D1-A42A-496D86C54150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9278-F716-4401-BE49-0496804A13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0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66A6-68F6-45D1-A42A-496D86C54150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9278-F716-4401-BE49-0496804A13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1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66A6-68F6-45D1-A42A-496D86C54150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9278-F716-4401-BE49-0496804A13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B66A6-68F6-45D1-A42A-496D86C54150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9278-F716-4401-BE49-0496804A13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1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16590" y="2058219"/>
            <a:ext cx="7090117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</a:rPr>
              <a:t>COVID 19  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</a:rPr>
              <a:t>SQL Data Exploration Project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6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895" y="153797"/>
            <a:ext cx="1136669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u="sng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Countries with Highest Death Count per Population</a:t>
            </a:r>
            <a:endParaRPr lang="en-US" sz="4000" b="1" u="sng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53" y="1007450"/>
            <a:ext cx="5769806" cy="28330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53" y="3986246"/>
            <a:ext cx="2829658" cy="255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1932"/>
            <a:ext cx="12192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u="sng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</a:t>
            </a:r>
            <a:r>
              <a:rPr lang="en-US" sz="4000" b="1" u="sng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ontinents with Highest Death Count per Population</a:t>
            </a:r>
            <a:endParaRPr lang="en-US" sz="4000" b="1" u="sng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1" y="1255578"/>
            <a:ext cx="6131169" cy="2922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11" y="4417255"/>
            <a:ext cx="2560320" cy="203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1249" y="153797"/>
            <a:ext cx="60008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u="sng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Global Numbers</a:t>
            </a:r>
            <a:endParaRPr lang="en-US" sz="4000" b="1" u="sng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65" y="1280160"/>
            <a:ext cx="8171463" cy="20960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66" y="3851617"/>
            <a:ext cx="4911383" cy="152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3642" y="2967335"/>
            <a:ext cx="1847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843" y="151762"/>
            <a:ext cx="69999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Total Population vs Vaccination</a:t>
            </a:r>
            <a:endParaRPr lang="en-US" sz="4000" b="1" u="sng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234" y="1026942"/>
            <a:ext cx="213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Using CTE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148" y="859648"/>
            <a:ext cx="8693834" cy="3642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148" y="4853354"/>
            <a:ext cx="8693834" cy="161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6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3046" y="562708"/>
            <a:ext cx="230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Using Temp 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14" y="422032"/>
            <a:ext cx="8705850" cy="37842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814" y="4346916"/>
            <a:ext cx="4657724" cy="111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1863" y="2179544"/>
            <a:ext cx="463370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  <a:endParaRPr lang="en-US" sz="8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26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36" y="1547446"/>
            <a:ext cx="10311619" cy="33762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63636" y="543336"/>
            <a:ext cx="25251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COVID 19  </a:t>
            </a:r>
          </a:p>
        </p:txBody>
      </p:sp>
    </p:spTree>
    <p:extLst>
      <p:ext uri="{BB962C8B-B14F-4D97-AF65-F5344CB8AC3E}">
        <p14:creationId xmlns:p14="http://schemas.microsoft.com/office/powerpoint/2010/main" val="9632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4547" y="505489"/>
            <a:ext cx="26961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u="sng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Description</a:t>
            </a:r>
            <a:endParaRPr lang="en-US" sz="4000" b="1" u="sng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9994" y="1589649"/>
            <a:ext cx="103538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This Project is based on Alex </a:t>
            </a:r>
            <a:r>
              <a:rPr lang="en-US" sz="3200" dirty="0" smtClean="0">
                <a:solidFill>
                  <a:schemeClr val="bg1"/>
                </a:solidFill>
              </a:rPr>
              <a:t>Freberg’s</a:t>
            </a:r>
            <a:r>
              <a:rPr lang="en-US" sz="3200" dirty="0" smtClean="0">
                <a:solidFill>
                  <a:schemeClr val="bg1"/>
                </a:solidFill>
              </a:rPr>
              <a:t> SQL Data Exploration Tutorial on YouTube. I have used MySQL Workbench to do this project.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The main objective is to explore the dataset to get some information about COVID-19 cases.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19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8963" y="392948"/>
            <a:ext cx="2475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Overview</a:t>
            </a:r>
            <a:endParaRPr lang="en-US" sz="4400" b="1" u="sng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8963" y="1434905"/>
            <a:ext cx="105599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Data Preview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Total Cases vs Total Deaths in India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Total Cases vs Total Population in India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Highest Infection Rate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Countries with Highest Death Count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Continents with Highest Death Count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Global Number of </a:t>
            </a:r>
            <a:r>
              <a:rPr lang="en-US" sz="3200" dirty="0" smtClean="0">
                <a:solidFill>
                  <a:schemeClr val="bg1"/>
                </a:solidFill>
              </a:rPr>
              <a:t>Covid</a:t>
            </a:r>
            <a:r>
              <a:rPr lang="en-US" sz="3200" dirty="0" smtClean="0">
                <a:solidFill>
                  <a:schemeClr val="bg1"/>
                </a:solidFill>
              </a:rPr>
              <a:t> Cases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Total Population vs Vaccination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7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0900" y="392947"/>
            <a:ext cx="34488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u="sng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 PREVIEW</a:t>
            </a:r>
            <a:endParaRPr lang="en-US" sz="4000" b="1" u="sng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6942" y="1223889"/>
            <a:ext cx="9678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In this Project, we separate the dataset into two datasets- </a:t>
            </a:r>
            <a:r>
              <a:rPr lang="en-US" sz="2000" dirty="0" err="1" smtClean="0">
                <a:solidFill>
                  <a:schemeClr val="bg1"/>
                </a:solidFill>
              </a:rPr>
              <a:t>CovidDeaths</a:t>
            </a:r>
            <a:r>
              <a:rPr lang="en-US" sz="2000" dirty="0" smtClean="0">
                <a:solidFill>
                  <a:schemeClr val="bg1"/>
                </a:solidFill>
              </a:rPr>
              <a:t> and </a:t>
            </a:r>
            <a:r>
              <a:rPr lang="en-US" sz="2000" dirty="0" err="1" smtClean="0">
                <a:solidFill>
                  <a:schemeClr val="bg1"/>
                </a:solidFill>
              </a:rPr>
              <a:t>CovidVaccinations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 err="1" smtClean="0">
                <a:solidFill>
                  <a:schemeClr val="bg1"/>
                </a:solidFill>
              </a:rPr>
              <a:t>Covid_deaths</a:t>
            </a:r>
            <a:r>
              <a:rPr lang="en-US" sz="2000" b="1" dirty="0" smtClean="0">
                <a:solidFill>
                  <a:schemeClr val="bg1"/>
                </a:solidFill>
              </a:rPr>
              <a:t> table-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96" y="2670384"/>
            <a:ext cx="3029538" cy="1943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39" y="4737260"/>
            <a:ext cx="9591675" cy="191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9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0843" y="478302"/>
            <a:ext cx="327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</a:rPr>
              <a:t>covid_vaccinations</a:t>
            </a:r>
            <a:r>
              <a:rPr lang="en-US" sz="2000" b="1" dirty="0" smtClean="0">
                <a:solidFill>
                  <a:schemeClr val="bg1"/>
                </a:solidFill>
              </a:rPr>
              <a:t> table- 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78" y="1111349"/>
            <a:ext cx="3113137" cy="17584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8" y="3882684"/>
            <a:ext cx="10006307" cy="24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6395" y="266338"/>
            <a:ext cx="76989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u="sng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Total Cases  vs Total Deaths (India)</a:t>
            </a:r>
            <a:endParaRPr lang="en-US" sz="4000" b="1" u="sng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07" y="1139483"/>
            <a:ext cx="9154844" cy="25181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07" y="3822859"/>
            <a:ext cx="6397576" cy="27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5122" y="294473"/>
            <a:ext cx="84360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u="sng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Total Cases vs Total Population (India)</a:t>
            </a:r>
            <a:endParaRPr lang="en-US" sz="4000" b="1" u="sng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19" y="1181686"/>
            <a:ext cx="10082726" cy="27854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819" y="4146416"/>
            <a:ext cx="6143772" cy="259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4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4109" y="280406"/>
            <a:ext cx="835228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u="sng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Countries with Highest Infection Rate</a:t>
            </a:r>
            <a:endParaRPr lang="en-US" sz="4000" b="1" u="sng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84" y="1377974"/>
            <a:ext cx="10544981" cy="2983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84" y="4515729"/>
            <a:ext cx="5354004" cy="223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6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157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13</cp:revision>
  <dcterms:created xsi:type="dcterms:W3CDTF">2024-01-25T14:40:11Z</dcterms:created>
  <dcterms:modified xsi:type="dcterms:W3CDTF">2024-01-25T17:35:07Z</dcterms:modified>
</cp:coreProperties>
</file>