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70" r:id="rId8"/>
    <p:sldId id="271" r:id="rId9"/>
    <p:sldId id="276" r:id="rId10"/>
    <p:sldId id="27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0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CA54-A06F-478C-9B83-3D62D09AD91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1996-ED7A-4B2C-9989-5996E07C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9" y="464233"/>
            <a:ext cx="6541476" cy="4733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976381" y="464233"/>
            <a:ext cx="4037427" cy="590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1471" y="647114"/>
            <a:ext cx="40936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ONLINE   RETAIL STORE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6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96081" y="190921"/>
            <a:ext cx="2270926" cy="4782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DASHBOARD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0" y="770708"/>
            <a:ext cx="11077303" cy="5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3897" y="351694"/>
            <a:ext cx="4206238" cy="7596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b="1" dirty="0" smtClean="0">
                <a:solidFill>
                  <a:srgbClr val="002060"/>
                </a:solidFill>
              </a:rPr>
              <a:t>INSIGHTS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897" y="1214846"/>
            <a:ext cx="1159780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company should develop strategies focused on maintaining seasonal product inventory to capitalize on increased demand and boost sales during peak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company should deeply analyze the products that are in high demand and come up with more marketing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company should explore offering incentives to its highest revenue generating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European market offers significant growth potential, and the company should focus on implementing strategies aimed at enhancing its market presence and its positioning in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For low revenue markets, company should do a proper market research and boost marketing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2185" y="2348357"/>
            <a:ext cx="641486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96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stA="15000" endPos="65000" dist="50800" dir="5400000" sy="-100000" algn="bl" rotWithShape="0"/>
                </a:effectLst>
              </a:rPr>
              <a:t>THANK YOU</a:t>
            </a:r>
            <a:endParaRPr lang="en-US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stA="15000" endPos="65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93896" y="351694"/>
            <a:ext cx="4783015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b="1" dirty="0" smtClean="0">
                <a:solidFill>
                  <a:srgbClr val="002060"/>
                </a:solidFill>
              </a:rPr>
              <a:t>OBJECTIVE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896" y="2574388"/>
            <a:ext cx="11296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The objective is to collaboratively steer our online retail company towards long term growth through innovative leadership and a data- driven, customer-centric digital marketing strategy, thereby increasing revenue, market share and stakeholder value for the company.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29" y="4488950"/>
            <a:ext cx="1833474" cy="18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3896" y="351694"/>
            <a:ext cx="9805181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b="1" dirty="0" smtClean="0">
                <a:solidFill>
                  <a:srgbClr val="002060"/>
                </a:solidFill>
              </a:rPr>
              <a:t>SNAPSHOT OF THE DATA</a:t>
            </a:r>
            <a:endParaRPr lang="en-US" sz="72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589650"/>
            <a:ext cx="11422966" cy="50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3897" y="351694"/>
            <a:ext cx="8088922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b="1" dirty="0" smtClean="0">
                <a:solidFill>
                  <a:srgbClr val="002060"/>
                </a:solidFill>
              </a:rPr>
              <a:t>DATA  DICTIONARY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897" y="1660931"/>
            <a:ext cx="112682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Total 8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Some important columns are-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Invoice No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Stock Code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Description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Quantity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Invoice Date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Unit Price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Customer ID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Country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2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281354" y="4065563"/>
            <a:ext cx="10424160" cy="2082019"/>
          </a:xfrm>
          <a:prstGeom prst="homePlat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accent5">
                    <a:lumMod val="50000"/>
                  </a:schemeClr>
                </a:solidFill>
              </a:rPr>
              <a:t>ANALYSIS OF DATA</a:t>
            </a:r>
            <a:endParaRPr lang="en-US" sz="8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3" y="1642906"/>
            <a:ext cx="2422657" cy="24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68617" y="126612"/>
            <a:ext cx="3516921" cy="4642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REVENUE BY MONTH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7" y="703825"/>
            <a:ext cx="11451100" cy="48247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97" y="5697415"/>
            <a:ext cx="114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first 8 months had a stable monthly revenue however there is a significant increase in revenue from August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highest revenue is in the month of November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3362" y="140679"/>
            <a:ext cx="3151161" cy="5486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TOP 10 COUNTRIES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3" y="787790"/>
            <a:ext cx="11408896" cy="50428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3" y="5982789"/>
            <a:ext cx="1140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chart represents the top 10 countries by revenue and quantities except the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major difference between the quantities of goods sold and the revenue, indicating high purchasing power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35902" y="211018"/>
            <a:ext cx="3235570" cy="4360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TOP 10 CUSTOMERS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746686"/>
            <a:ext cx="11422965" cy="4987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514" y="5862303"/>
            <a:ext cx="1132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company can aim to strengthen the relationship with these customers and increase the customer loyalty and ultimately more revenue can be generated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35902" y="211018"/>
            <a:ext cx="3545058" cy="4360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REVENUE BY COUNTRY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79" y="746686"/>
            <a:ext cx="8486582" cy="4987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8278" y="5862303"/>
            <a:ext cx="100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above visual shows that the majority of the sales occur in the European Market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287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2023-09-12T13:54:37Z</dcterms:created>
  <dcterms:modified xsi:type="dcterms:W3CDTF">2024-01-09T14:01:07Z</dcterms:modified>
</cp:coreProperties>
</file>