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94ED-F25A-4FF3-8B08-1C083696B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42015-AE44-482A-BFD9-DDDEF4EEB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6FE9E-D5DC-4EFF-888C-F6CDC35C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AE87-EC8D-4E39-AB85-73C5F5DB4B0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2986-1273-4EF9-B643-3C6AE215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486E-5A87-4934-A90A-B5CF651D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F19-6352-41BD-A96B-39F4701F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A1DF-A30B-4B68-B3C2-C971F058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D50FC-AEAC-4A47-9604-1C65871F8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6067-35BE-4A8B-BE3A-CAFCEC00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AE87-EC8D-4E39-AB85-73C5F5DB4B0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426E-0E6A-4036-9BC6-A2C01AF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E2806-F2ED-4758-B18F-AA7D4D3D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F19-6352-41BD-A96B-39F4701F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6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28FF1-C05E-4EDE-89E0-4E306F208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130FB-C251-4FC8-9C32-0C9F59DE5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D832B-5E64-4A17-94FB-5E14BEA9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AE87-EC8D-4E39-AB85-73C5F5DB4B0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9E4F-661C-4601-B351-402AD9E2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E135E-FF49-4374-8088-8FD066C8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F19-6352-41BD-A96B-39F4701F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ABFE-8C55-4445-AE14-05994F67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4263-B268-4EB9-8325-6A6A33FB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03030-A367-47D5-9A30-CE15E2C8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AE87-EC8D-4E39-AB85-73C5F5DB4B0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8583-DED2-4FB9-B412-C444814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48F1-6AE5-4AB9-82C1-506391B4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F19-6352-41BD-A96B-39F4701F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0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6987-18D0-4718-8AA8-39BD4D16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057C-9B6E-4DDE-A0D0-00AF160BD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33162-5BE2-4651-B656-7D58B5EA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AE87-EC8D-4E39-AB85-73C5F5DB4B0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912D2-B61D-4E8D-9584-6A4093AC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A3B5-BDDD-44FA-B8A5-7B46FCBE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F19-6352-41BD-A96B-39F4701F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8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1CD3-0C9D-4B5C-A778-5B0D331F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3D03-5396-41BA-841C-5A81E85B2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059F3-42FD-475B-9A98-551244865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51357-79FC-4ADD-8848-7FD2AAB3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AE87-EC8D-4E39-AB85-73C5F5DB4B0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629F1-0008-48D0-B71D-90A2F122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4DF05-1816-46F1-B772-31B348CD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F19-6352-41BD-A96B-39F4701F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4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782D-7956-4E0C-BE5E-ECDF1E6B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58EC5-C521-4D39-82A9-A86EC0627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0E349-E8E4-4F71-A0EF-AF20785E0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330C2-3ADC-4D7F-B1C5-7408CF6D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A7795-190A-495E-9607-C30144976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3D44D-84EC-4D38-8614-4D49B661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AE87-EC8D-4E39-AB85-73C5F5DB4B0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1A840-8D1B-4C22-AECF-B72B78BA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C531A-0FDF-4987-860D-0912D145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F19-6352-41BD-A96B-39F4701F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9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F449-17EE-4161-A583-840A63D7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126E4-ECF1-4F0E-898F-C47B2A16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AE87-EC8D-4E39-AB85-73C5F5DB4B0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8BAB8-7DFB-4B8F-A6AA-539E8716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3CCCE-FF4F-455D-954F-5B52E225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F19-6352-41BD-A96B-39F4701F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096E3-D5A9-4FF6-A9E5-BC17D789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AE87-EC8D-4E39-AB85-73C5F5DB4B0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06A78-775E-47F3-9411-AD74B9F4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733BE-22BA-492C-BF70-BB598826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F19-6352-41BD-A96B-39F4701F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3A54-048F-4BF0-90DB-EE188D51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2844-65B6-4E49-9E38-4533140AB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3B29C-B8E7-41CA-B245-66BD3A8CB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A79F-3BCE-43C0-B800-14154651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AE87-EC8D-4E39-AB85-73C5F5DB4B0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B34EC-66F6-4872-8368-6D2268F4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7ACDF-1165-4DBD-B1BF-7429FCE9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F19-6352-41BD-A96B-39F4701F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7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2FAA-E297-4DDF-9158-EA204D6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3621F-B00C-4916-B3B9-8E50CCDEE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B8506-B1ED-422F-A8A7-9E1EA0AB6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9373A-9938-4161-82A2-A0516122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AE87-EC8D-4E39-AB85-73C5F5DB4B0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D5964-C132-4EA0-A9C1-1795C1F2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F683C-A104-438A-B49D-F74CD7D2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F19-6352-41BD-A96B-39F4701F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48199-FAA3-4581-8C15-0367F74B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258A1-1133-4CED-9E48-C9F78BFFA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ED5A-C862-4DFA-BDDE-98A6CE724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AE87-EC8D-4E39-AB85-73C5F5DB4B0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FB651-3CCC-4D80-A966-014C15B46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83BD4-B19C-4742-800B-2D3C836E5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E6F19-6352-41BD-A96B-39F4701F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2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CE8424-0A4D-4B2F-BE63-21BE3E099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6" t="16889" r="25667" b="6963"/>
          <a:stretch/>
        </p:blipFill>
        <p:spPr>
          <a:xfrm>
            <a:off x="467360" y="711200"/>
            <a:ext cx="1050544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9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as1babala</dc:creator>
  <cp:lastModifiedBy>as1babala</cp:lastModifiedBy>
  <cp:revision>2</cp:revision>
  <dcterms:created xsi:type="dcterms:W3CDTF">2019-08-20T23:58:22Z</dcterms:created>
  <dcterms:modified xsi:type="dcterms:W3CDTF">2019-08-21T02:31:07Z</dcterms:modified>
</cp:coreProperties>
</file>