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66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E61B-1275-42F7-8FC7-A666F900944A}" type="datetimeFigureOut">
              <a:rPr lang="sv-SE" smtClean="0"/>
              <a:t>2014-05-30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4473-235F-4118-A2CF-215CAA1956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9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27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44F-D477-4256-AC6F-40AAC6BF536B}" type="datetime1">
              <a:rPr lang="sv-SE" smtClean="0"/>
              <a:t>2014-05-30</a:t>
            </a:fld>
            <a:endParaRPr lang="sv-S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298A-A217-43D7-9717-FD4D6BDAEA9B}" type="datetime1">
              <a:rPr lang="sv-SE" smtClean="0"/>
              <a:t>2014-05-30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4E2-4972-418D-B096-D5D32BE3079C}" type="datetime1">
              <a:rPr lang="sv-SE" smtClean="0"/>
              <a:t>2014-05-30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2B06-CEDB-4BBE-ACBD-EF97CB8E51A5}" type="datetime1">
              <a:rPr lang="sv-SE" smtClean="0"/>
              <a:t>2014-05-30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64E1-D9DD-4B49-A1E3-64F252923AD8}" type="datetime1">
              <a:rPr lang="sv-SE" smtClean="0"/>
              <a:t>2014-05-30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0BB-CE9C-45A7-B287-B6B25CFD6BF0}" type="datetime1">
              <a:rPr lang="sv-SE" smtClean="0"/>
              <a:t>2014-05-30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4154-3513-4F3F-B38A-DC9EBD678482}" type="datetime1">
              <a:rPr lang="sv-SE" smtClean="0"/>
              <a:t>2014-05-30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34A4-415B-4CB7-B4E8-F324A8FA84B9}" type="datetime1">
              <a:rPr lang="sv-SE" smtClean="0"/>
              <a:t>2014-05-30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21BD-E188-4722-A4F1-4C5579735366}" type="datetime1">
              <a:rPr lang="sv-SE" smtClean="0"/>
              <a:t>2014-05-30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D72-EFD8-485C-A5F7-0ABE31B9BDAB}" type="datetime1">
              <a:rPr lang="sv-SE" smtClean="0"/>
              <a:t>2014-05-30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5BA-0B76-423C-A837-4D3A84B600B1}" type="datetime1">
              <a:rPr lang="sv-SE" smtClean="0"/>
              <a:t>2014-05-30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6EDFE1-2B25-453E-A2B2-AC9085329316}" type="datetime1">
              <a:rPr lang="sv-SE" smtClean="0"/>
              <a:t>2014-05-30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F1ED11-F161-48DA-9D79-9467F1C603B8}" type="slidenum">
              <a:rPr lang="sv-SE" smtClean="0"/>
              <a:t>‹#›</a:t>
            </a:fld>
            <a:endParaRPr lang="sv-S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792" y="980728"/>
            <a:ext cx="4824536" cy="904180"/>
          </a:xfrm>
        </p:spPr>
        <p:txBody>
          <a:bodyPr>
            <a:normAutofit/>
          </a:bodyPr>
          <a:lstStyle/>
          <a:p>
            <a:pPr algn="l"/>
            <a:r>
              <a:rPr lang="sv-SE" sz="4800" dirty="0" smtClean="0"/>
              <a:t>RecipMe</a:t>
            </a:r>
            <a:endParaRPr lang="sv-SE" sz="4800" dirty="0"/>
          </a:p>
        </p:txBody>
      </p:sp>
      <p:sp>
        <p:nvSpPr>
          <p:cNvPr id="6" name="Flowchart: Document 5"/>
          <p:cNvSpPr/>
          <p:nvPr/>
        </p:nvSpPr>
        <p:spPr>
          <a:xfrm>
            <a:off x="2843808" y="2276872"/>
            <a:ext cx="3312368" cy="3240360"/>
          </a:xfrm>
          <a:prstGeom prst="flowChartDocument">
            <a:avLst/>
          </a:prstGeom>
          <a:pattFill prst="lgGrid">
            <a:fgClr>
              <a:schemeClr val="bg2"/>
            </a:fgClr>
            <a:bgClr>
              <a:schemeClr val="bg1"/>
            </a:bgClr>
          </a:patt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</a:t>
            </a:fld>
            <a:endParaRPr lang="sv-SE"/>
          </a:p>
        </p:txBody>
      </p:sp>
      <p:pic>
        <p:nvPicPr>
          <p:cNvPr id="4098" name="Picture 2" descr="C:\Users\Alexandra\Documents\GitHub\1DV430_as223jx\Ik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5273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75041" y="2374032"/>
            <a:ext cx="3281135" cy="28315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sv-SE" sz="1600" u="sng" dirty="0" smtClean="0">
                <a:latin typeface="Segoe Script" pitchFamily="34" charset="0"/>
              </a:rPr>
              <a:t>Ingredienser:</a:t>
            </a:r>
          </a:p>
          <a:p>
            <a:endParaRPr lang="sv-SE" sz="1600" dirty="0" smtClean="0">
              <a:latin typeface="Segoe Script" pitchFamily="34" charset="0"/>
            </a:endParaRPr>
          </a:p>
          <a:p>
            <a:r>
              <a:rPr lang="sv-SE" sz="1600" dirty="0">
                <a:latin typeface="Segoe Script" pitchFamily="34" charset="0"/>
              </a:rPr>
              <a:t>2</a:t>
            </a:r>
            <a:r>
              <a:rPr lang="sv-SE" sz="1600" dirty="0" smtClean="0">
                <a:latin typeface="Segoe Script" pitchFamily="34" charset="0"/>
              </a:rPr>
              <a:t> Idéns uppkomst</a:t>
            </a:r>
          </a:p>
          <a:p>
            <a:r>
              <a:rPr lang="sv-SE" sz="1600" dirty="0">
                <a:latin typeface="Segoe Script" pitchFamily="34" charset="0"/>
              </a:rPr>
              <a:t>3</a:t>
            </a:r>
            <a:r>
              <a:rPr lang="sv-SE" sz="1600" dirty="0" smtClean="0">
                <a:latin typeface="Segoe Script" pitchFamily="34" charset="0"/>
              </a:rPr>
              <a:t> Utvecklingsmiljön</a:t>
            </a:r>
          </a:p>
          <a:p>
            <a:r>
              <a:rPr lang="sv-SE" sz="1600" dirty="0">
                <a:latin typeface="Segoe Script" pitchFamily="34" charset="0"/>
              </a:rPr>
              <a:t>4</a:t>
            </a:r>
            <a:r>
              <a:rPr lang="sv-SE" sz="1600" dirty="0" smtClean="0">
                <a:latin typeface="Segoe Script" pitchFamily="34" charset="0"/>
              </a:rPr>
              <a:t> Baskrav</a:t>
            </a:r>
          </a:p>
          <a:p>
            <a:r>
              <a:rPr lang="sv-SE" sz="1600" dirty="0">
                <a:latin typeface="Segoe Script" pitchFamily="34" charset="0"/>
              </a:rPr>
              <a:t>6</a:t>
            </a:r>
            <a:r>
              <a:rPr lang="sv-SE" sz="1600" dirty="0" smtClean="0">
                <a:latin typeface="Segoe Script" pitchFamily="34" charset="0"/>
              </a:rPr>
              <a:t> Applikationspresentation</a:t>
            </a:r>
          </a:p>
          <a:p>
            <a:r>
              <a:rPr lang="sv-SE" sz="1600" dirty="0" smtClean="0">
                <a:latin typeface="Segoe Script" pitchFamily="34" charset="0"/>
              </a:rPr>
              <a:t>11 Gränssnitt</a:t>
            </a:r>
          </a:p>
          <a:p>
            <a:r>
              <a:rPr lang="sv-SE" sz="1600" dirty="0" smtClean="0">
                <a:latin typeface="Segoe Script" pitchFamily="34" charset="0"/>
              </a:rPr>
              <a:t>13 Målgrupp</a:t>
            </a:r>
          </a:p>
          <a:p>
            <a:r>
              <a:rPr lang="sv-SE" sz="1600" dirty="0" smtClean="0">
                <a:latin typeface="Segoe Script" pitchFamily="34" charset="0"/>
              </a:rPr>
              <a:t>15 Möjligheter</a:t>
            </a:r>
          </a:p>
          <a:p>
            <a:r>
              <a:rPr lang="sv-SE" sz="1600" dirty="0" smtClean="0">
                <a:latin typeface="Segoe Script" pitchFamily="34" charset="0"/>
              </a:rPr>
              <a:t>18 Problem</a:t>
            </a:r>
          </a:p>
          <a:p>
            <a:r>
              <a:rPr lang="sv-SE" sz="1600" dirty="0" smtClean="0">
                <a:latin typeface="Segoe Script" pitchFamily="34" charset="0"/>
              </a:rPr>
              <a:t>19 Nästa gång</a:t>
            </a:r>
            <a:endParaRPr lang="sv-SE" sz="1600" dirty="0"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dirty="0" smtClean="0"/>
              <a:t>Redigera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Placerar</a:t>
            </a:r>
            <a:r>
              <a:rPr lang="sv-SE" dirty="0" smtClean="0"/>
              <a:t> ditt recepts</a:t>
            </a:r>
            <a:br>
              <a:rPr lang="sv-SE" dirty="0" smtClean="0"/>
            </a:br>
            <a:r>
              <a:rPr lang="sv-SE" dirty="0" smtClean="0"/>
              <a:t>information i rätt textrutor</a:t>
            </a:r>
          </a:p>
          <a:p>
            <a:r>
              <a:rPr lang="sv-SE" dirty="0" smtClean="0"/>
              <a:t>Ändra på det du vill</a:t>
            </a:r>
          </a:p>
          <a:p>
            <a:r>
              <a:rPr lang="sv-SE" dirty="0" smtClean="0"/>
              <a:t>Spara igen!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10</a:t>
            </a:fld>
            <a:endParaRPr lang="sv-SE"/>
          </a:p>
        </p:txBody>
      </p:sp>
      <p:pic>
        <p:nvPicPr>
          <p:cNvPr id="15362" name="Picture 2" descr="C:\Users\Alexandra\Dropbox\Camera Uploads\2014-06-02 07.12.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48680"/>
            <a:ext cx="3159351" cy="56166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7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sv-SE" dirty="0" smtClean="0"/>
              <a:t>Gränssnitt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11</a:t>
            </a:fld>
            <a:endParaRPr lang="sv-SE"/>
          </a:p>
        </p:txBody>
      </p:sp>
      <p:pic>
        <p:nvPicPr>
          <p:cNvPr id="9220" name="Picture 4" descr="C:\Users\Alexandra\Documents\GitHub\1DV430_as223jx\Exempeldesign_NyttRece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08" y="1524505"/>
            <a:ext cx="2780503" cy="46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Alexandra\Documents\GitHub\1DV430_as223jx\Exempeldesign_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24504"/>
            <a:ext cx="2780504" cy="46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rved Right Arrow 4"/>
          <p:cNvSpPr/>
          <p:nvPr/>
        </p:nvSpPr>
        <p:spPr>
          <a:xfrm rot="20313895">
            <a:off x="435180" y="1925181"/>
            <a:ext cx="576064" cy="720080"/>
          </a:xfrm>
          <a:prstGeom prst="curvedRightArrow">
            <a:avLst>
              <a:gd name="adj1" fmla="val 31087"/>
              <a:gd name="adj2" fmla="val 62500"/>
              <a:gd name="adj3" fmla="val 37437"/>
            </a:avLst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39952" y="2204864"/>
            <a:ext cx="1152128" cy="36004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94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12</a:t>
            </a:fld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sv-SE" dirty="0" smtClean="0"/>
              <a:t>Gränssnitt</a:t>
            </a:r>
            <a:endParaRPr lang="sv-SE" dirty="0"/>
          </a:p>
        </p:txBody>
      </p:sp>
      <p:pic>
        <p:nvPicPr>
          <p:cNvPr id="6" name="Picture 4" descr="C:\Users\Alexandra\Documents\GitHub\1DV430_as223jx\Exempeldesign_NyttRece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08" y="1524505"/>
            <a:ext cx="2780503" cy="46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lexandra\Documents\GitHub\1DV430_as223jx\Exempeldesign_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24504"/>
            <a:ext cx="2780504" cy="46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rved Right Arrow 7"/>
          <p:cNvSpPr/>
          <p:nvPr/>
        </p:nvSpPr>
        <p:spPr>
          <a:xfrm rot="20313895">
            <a:off x="435180" y="1925181"/>
            <a:ext cx="576064" cy="720080"/>
          </a:xfrm>
          <a:prstGeom prst="curvedRightArrow">
            <a:avLst>
              <a:gd name="adj1" fmla="val 31087"/>
              <a:gd name="adj2" fmla="val 62500"/>
              <a:gd name="adj3" fmla="val 37437"/>
            </a:avLst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139952" y="2204864"/>
            <a:ext cx="1152128" cy="36004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07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sv-SE" sz="4800" dirty="0" smtClean="0"/>
              <a:t>Målgrupp</a:t>
            </a:r>
            <a:endParaRPr lang="sv-S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Matlagningsintresserade</a:t>
            </a:r>
          </a:p>
          <a:p>
            <a:r>
              <a:rPr lang="sv-SE" dirty="0" smtClean="0"/>
              <a:t>”Hälsofreaks”</a:t>
            </a:r>
          </a:p>
          <a:p>
            <a:r>
              <a:rPr lang="sv-SE" dirty="0" smtClean="0"/>
              <a:t>Föräldrar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13</a:t>
            </a:fld>
            <a:endParaRPr lang="sv-SE"/>
          </a:p>
        </p:txBody>
      </p:sp>
      <p:pic>
        <p:nvPicPr>
          <p:cNvPr id="10242" name="Picture 2" descr="http://homepage.lnu.se/student/as223jx/kurs/1IK419/Slutuppgift/index_files/bil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46">
            <a:off x="4967295" y="1348119"/>
            <a:ext cx="3595851" cy="479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14</a:t>
            </a:fld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sv-SE" sz="4800" dirty="0" smtClean="0"/>
              <a:t>Målgrupp</a:t>
            </a:r>
            <a:endParaRPr lang="sv-SE" sz="4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v-SE" dirty="0" smtClean="0"/>
              <a:t>Matlagningsintresserade</a:t>
            </a:r>
          </a:p>
          <a:p>
            <a:r>
              <a:rPr lang="sv-SE" dirty="0" smtClean="0"/>
              <a:t>”Hälsofreaks”</a:t>
            </a:r>
          </a:p>
          <a:p>
            <a:r>
              <a:rPr lang="sv-SE" dirty="0" smtClean="0"/>
              <a:t>Föräldrar</a:t>
            </a:r>
            <a:endParaRPr lang="sv-SE" dirty="0"/>
          </a:p>
        </p:txBody>
      </p:sp>
      <p:pic>
        <p:nvPicPr>
          <p:cNvPr id="7" name="Picture 2" descr="http://homepage.lnu.se/student/as223jx/kurs/1IK419/Slutuppgift/index_files/bil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46">
            <a:off x="4967295" y="1348119"/>
            <a:ext cx="3595851" cy="479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sv-SE" sz="4800" dirty="0" smtClean="0"/>
              <a:t>Möjligheter</a:t>
            </a:r>
            <a:endParaRPr lang="sv-SE" sz="4800" dirty="0"/>
          </a:p>
        </p:txBody>
      </p:sp>
      <p:pic>
        <p:nvPicPr>
          <p:cNvPr id="11268" name="Picture 4" descr="http://xn--enkompispstan-xfb.se/wp-content/uploads/2013/04/f%C3%B6rstoringsgl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07" y="3739078"/>
            <a:ext cx="1670577" cy="15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Bild till receptet</a:t>
            </a:r>
          </a:p>
          <a:p>
            <a:r>
              <a:rPr lang="sv-SE" dirty="0" smtClean="0"/>
              <a:t>Betygsättning/Favorit</a:t>
            </a:r>
          </a:p>
          <a:p>
            <a:r>
              <a:rPr lang="sv-SE" dirty="0" smtClean="0"/>
              <a:t>Taggar/Kategorier</a:t>
            </a:r>
          </a:p>
          <a:p>
            <a:r>
              <a:rPr lang="sv-SE" dirty="0" smtClean="0"/>
              <a:t>Listsortering</a:t>
            </a:r>
          </a:p>
          <a:p>
            <a:r>
              <a:rPr lang="sv-SE" dirty="0" smtClean="0"/>
              <a:t>Sökfunktion</a:t>
            </a:r>
            <a:endParaRPr lang="sv-SE" dirty="0" smtClean="0"/>
          </a:p>
          <a:p>
            <a:r>
              <a:rPr lang="sv-SE" dirty="0" smtClean="0"/>
              <a:t>Ingrediensdatabas</a:t>
            </a:r>
            <a:endParaRPr lang="sv-SE" dirty="0" smtClean="0"/>
          </a:p>
          <a:p>
            <a:r>
              <a:rPr lang="sv-SE" dirty="0" smtClean="0"/>
              <a:t>Osv</a:t>
            </a:r>
          </a:p>
          <a:p>
            <a:r>
              <a:rPr lang="sv-SE" dirty="0" smtClean="0"/>
              <a:t>Osv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15</a:t>
            </a:fld>
            <a:endParaRPr lang="sv-SE"/>
          </a:p>
        </p:txBody>
      </p:sp>
      <p:pic>
        <p:nvPicPr>
          <p:cNvPr id="11266" name="Picture 2" descr="C:\Users\Alexandra\Dropbox\Camera Uploads\2014-05-07 11.52.0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18069"/>
          <a:stretch/>
        </p:blipFill>
        <p:spPr bwMode="auto">
          <a:xfrm rot="21176820">
            <a:off x="5251457" y="1680479"/>
            <a:ext cx="1882079" cy="18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-Point Star 4"/>
          <p:cNvSpPr/>
          <p:nvPr/>
        </p:nvSpPr>
        <p:spPr>
          <a:xfrm rot="339728">
            <a:off x="6406493" y="3645248"/>
            <a:ext cx="1193140" cy="1193140"/>
          </a:xfrm>
          <a:prstGeom prst="star5">
            <a:avLst>
              <a:gd name="adj" fmla="val 25766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2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16</a:t>
            </a:fld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sv-SE" sz="4800" dirty="0" smtClean="0"/>
              <a:t>Möjligheter</a:t>
            </a:r>
            <a:endParaRPr lang="sv-SE" sz="4800" dirty="0"/>
          </a:p>
        </p:txBody>
      </p:sp>
      <p:pic>
        <p:nvPicPr>
          <p:cNvPr id="6" name="Picture 4" descr="http://xn--enkompispstan-xfb.se/wp-content/uploads/2013/04/f%C3%B6rstoringsgl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007" y="3739078"/>
            <a:ext cx="1670577" cy="15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v-SE" dirty="0" smtClean="0"/>
              <a:t>Bild till receptet</a:t>
            </a:r>
          </a:p>
          <a:p>
            <a:r>
              <a:rPr lang="sv-SE" dirty="0" smtClean="0"/>
              <a:t>Betygsättning/Favorit</a:t>
            </a:r>
          </a:p>
          <a:p>
            <a:r>
              <a:rPr lang="sv-SE" dirty="0" smtClean="0"/>
              <a:t>Taggar/Kategorier</a:t>
            </a:r>
          </a:p>
          <a:p>
            <a:r>
              <a:rPr lang="sv-SE" dirty="0" smtClean="0"/>
              <a:t>Listsortering</a:t>
            </a:r>
          </a:p>
          <a:p>
            <a:r>
              <a:rPr lang="sv-SE" dirty="0" smtClean="0"/>
              <a:t>Sökfunktion</a:t>
            </a:r>
            <a:endParaRPr lang="sv-SE" dirty="0" smtClean="0"/>
          </a:p>
          <a:p>
            <a:r>
              <a:rPr lang="sv-SE" dirty="0" smtClean="0"/>
              <a:t>Ingrediensdatabas</a:t>
            </a:r>
            <a:endParaRPr lang="sv-SE" dirty="0" smtClean="0"/>
          </a:p>
          <a:p>
            <a:r>
              <a:rPr lang="sv-SE" dirty="0" smtClean="0"/>
              <a:t>Osv</a:t>
            </a:r>
          </a:p>
          <a:p>
            <a:r>
              <a:rPr lang="sv-SE" dirty="0" smtClean="0"/>
              <a:t>Osv</a:t>
            </a:r>
          </a:p>
        </p:txBody>
      </p:sp>
      <p:pic>
        <p:nvPicPr>
          <p:cNvPr id="8" name="Picture 2" descr="C:\Users\Alexandra\Dropbox\Camera Uploads\2014-05-07 11.52.0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18069"/>
          <a:stretch/>
        </p:blipFill>
        <p:spPr bwMode="auto">
          <a:xfrm rot="21176820">
            <a:off x="5251457" y="1680479"/>
            <a:ext cx="1882079" cy="18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5-Point Star 8"/>
          <p:cNvSpPr/>
          <p:nvPr/>
        </p:nvSpPr>
        <p:spPr>
          <a:xfrm rot="339728">
            <a:off x="6406493" y="3645248"/>
            <a:ext cx="1193140" cy="1193140"/>
          </a:xfrm>
          <a:prstGeom prst="star5">
            <a:avLst>
              <a:gd name="adj" fmla="val 25766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56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Nya kunskaper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17</a:t>
            </a:fld>
            <a:endParaRPr lang="sv-SE"/>
          </a:p>
        </p:txBody>
      </p:sp>
      <p:pic>
        <p:nvPicPr>
          <p:cNvPr id="8198" name="Picture 6" descr="http://www.terraxml.com/Portals/147990/images/xml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1546">
            <a:off x="5026930" y="2141745"/>
            <a:ext cx="1912444" cy="19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sakinfotechsolution.com/image/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62" y="17728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androidtvboxesuk.co.uk/ekmps/shops/androidtvboxes/resources/Design/android-rob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24" y="2595973"/>
            <a:ext cx="295232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8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Få mobilen att funka med Eclipse</a:t>
            </a:r>
          </a:p>
          <a:p>
            <a:r>
              <a:rPr lang="sv-SE" dirty="0" smtClean="0"/>
              <a:t>Första veckornas timmar</a:t>
            </a:r>
          </a:p>
          <a:p>
            <a:r>
              <a:rPr lang="sv-SE" dirty="0" smtClean="0"/>
              <a:t>Sent ute med viktiga funktioner</a:t>
            </a:r>
          </a:p>
          <a:p>
            <a:r>
              <a:rPr lang="sv-SE" dirty="0"/>
              <a:t>Dåligt med </a:t>
            </a:r>
            <a:r>
              <a:rPr lang="sv-SE" dirty="0" smtClean="0"/>
              <a:t>testrapporter</a:t>
            </a:r>
          </a:p>
          <a:p>
            <a:r>
              <a:rPr lang="sv-SE" dirty="0" smtClean="0"/>
              <a:t>Spinner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06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Nästa gång..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Starkare start</a:t>
            </a:r>
          </a:p>
          <a:p>
            <a:r>
              <a:rPr lang="sv-SE" dirty="0" smtClean="0"/>
              <a:t>Förbättrad dokumentation</a:t>
            </a:r>
          </a:p>
          <a:p>
            <a:r>
              <a:rPr lang="sv-SE" dirty="0" smtClean="0"/>
              <a:t>Tackla de stora funktionerna tidigare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35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Alexandra\Dropbox\Camera Uploads\2014-03-21 14.37.4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4" b="17181"/>
          <a:stretch/>
        </p:blipFill>
        <p:spPr bwMode="auto">
          <a:xfrm>
            <a:off x="6434215" y="4365896"/>
            <a:ext cx="2025225" cy="18546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lexandra\Dropbox\Camera Uploads\2014-03-28 08.38.4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8" b="13111"/>
          <a:stretch/>
        </p:blipFill>
        <p:spPr bwMode="auto">
          <a:xfrm>
            <a:off x="4434052" y="1411888"/>
            <a:ext cx="1926340" cy="20475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lexandra\Dropbox\Camera Uploads\2014-03-21 19.49.5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052" y="3645816"/>
            <a:ext cx="1926339" cy="25684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sv-SE" sz="4800" dirty="0" smtClean="0"/>
              <a:t>Idéns uppkomst</a:t>
            </a:r>
            <a:endParaRPr lang="sv-SE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</a:t>
            </a:fld>
            <a:endParaRPr lang="sv-SE"/>
          </a:p>
        </p:txBody>
      </p:sp>
      <p:pic>
        <p:nvPicPr>
          <p:cNvPr id="5123" name="Picture 3" descr="C:\Users\Alexandra\Dropbox\Camera Uploads\2014-04-04 21.13.2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505" y="1404789"/>
            <a:ext cx="3607109" cy="48094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Alexandra\Dropbox\Camera Uploads\2013-04-04 16.01.0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11888"/>
            <a:ext cx="2025225" cy="27002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79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Tack för mig!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v-SE" dirty="0" smtClean="0"/>
              <a:t>Jag lämnar projektet med en inte ännu helt färdig applikation, men massor av nya kunskaper!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20</a:t>
            </a:fld>
            <a:endParaRPr lang="sv-SE"/>
          </a:p>
        </p:txBody>
      </p:sp>
      <p:pic>
        <p:nvPicPr>
          <p:cNvPr id="5" name="Picture 2" descr="C:\Users\Alexandra\Documents\GitHub\1DV430_as223jx\Ik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17" y="27089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lexandra\Dropbox\Camera Uploads\2014-06-02 07.07.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9785">
            <a:off x="6019301" y="2630023"/>
            <a:ext cx="1866893" cy="33189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lexandra\Dropbox\Screenshot_2014-05-30-10-51-5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8499">
            <a:off x="5433760" y="2670061"/>
            <a:ext cx="1883998" cy="3349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35496"/>
          </a:xfrm>
        </p:spPr>
        <p:txBody>
          <a:bodyPr>
            <a:normAutofit/>
          </a:bodyPr>
          <a:lstStyle/>
          <a:p>
            <a:r>
              <a:rPr lang="sv-SE" sz="4000" dirty="0" smtClean="0"/>
              <a:t>Enheten du alltid har tillgänglig</a:t>
            </a:r>
            <a:endParaRPr lang="sv-S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02" y="1432274"/>
            <a:ext cx="5357280" cy="35422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3</a:t>
            </a:fld>
            <a:endParaRPr lang="sv-SE"/>
          </a:p>
        </p:txBody>
      </p:sp>
      <p:pic>
        <p:nvPicPr>
          <p:cNvPr id="3074" name="Picture 2" descr="C:\Users\Alexandra\Dropbox\Camera Uploads\2014-04-30 09.07.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0414">
            <a:off x="2020894" y="2464951"/>
            <a:ext cx="194421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exandra\Dropbox\Camera Uploads\2014-03-13 19.48.5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517">
            <a:off x="381420" y="1358853"/>
            <a:ext cx="1872208" cy="33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lexandra\Dropbox\Camera Uploads\2013-08-24 23.54.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869">
            <a:off x="683568" y="3203397"/>
            <a:ext cx="186320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sv-SE" dirty="0" smtClean="0"/>
              <a:t>Baskrav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" pitchFamily="2" charset="2"/>
              <a:buChar char="ü"/>
            </a:pPr>
            <a:r>
              <a:rPr lang="sv-SE" dirty="0" smtClean="0"/>
              <a:t>Applikation till Android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5000"/>
              <a:buFont typeface="Wingdings" pitchFamily="2" charset="2"/>
              <a:buChar char="ü"/>
            </a:pPr>
            <a:r>
              <a:rPr lang="sv-SE" dirty="0" smtClean="0"/>
              <a:t>Skriv in ett flertal ingredienser och instruktioner..</a:t>
            </a:r>
          </a:p>
          <a:p>
            <a:pPr>
              <a:buFont typeface="Wingdings" pitchFamily="2" charset="2"/>
              <a:buChar char="q"/>
            </a:pPr>
            <a:r>
              <a:rPr lang="sv-SE" dirty="0"/>
              <a:t>..välj en bild</a:t>
            </a:r>
            <a:r>
              <a:rPr lang="sv-SE" dirty="0" smtClean="0"/>
              <a:t>?</a:t>
            </a:r>
            <a:endParaRPr lang="sv-SE" dirty="0" smtClean="0"/>
          </a:p>
          <a:p>
            <a:pPr>
              <a:buFont typeface="Wingdings" pitchFamily="2" charset="2"/>
              <a:buChar char="q"/>
            </a:pPr>
            <a:r>
              <a:rPr lang="sv-SE" dirty="0" smtClean="0"/>
              <a:t>..effektivt?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4</a:t>
            </a:fld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464433" y="1628800"/>
            <a:ext cx="24482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3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q"/>
            </a:pPr>
            <a:r>
              <a:rPr lang="sv-SE" sz="2400" dirty="0" smtClean="0"/>
              <a:t> </a:t>
            </a:r>
          </a:p>
          <a:p>
            <a:pPr marL="285750" indent="-285750">
              <a:lnSpc>
                <a:spcPts val="33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q"/>
            </a:pPr>
            <a:r>
              <a:rPr lang="sv-SE" sz="2400" dirty="0"/>
              <a:t> 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09396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>
            <a:normAutofit/>
          </a:bodyPr>
          <a:lstStyle/>
          <a:p>
            <a:r>
              <a:rPr lang="sv-SE" dirty="0" smtClean="0"/>
              <a:t>För att uppnå baskraven..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1600200"/>
            <a:ext cx="3898776" cy="4525963"/>
          </a:xfrm>
        </p:spPr>
        <p:txBody>
          <a:bodyPr/>
          <a:lstStyle/>
          <a:p>
            <a:r>
              <a:rPr lang="sv-SE" dirty="0" smtClean="0"/>
              <a:t>Kunskap</a:t>
            </a:r>
            <a:br>
              <a:rPr lang="sv-SE" dirty="0" smtClean="0"/>
            </a:br>
            <a:r>
              <a:rPr lang="sv-SE" sz="1800" dirty="0" smtClean="0"/>
              <a:t>(a.k.a hänga lite mer på Stackoverflow)</a:t>
            </a:r>
          </a:p>
          <a:p>
            <a:r>
              <a:rPr lang="sv-SE" dirty="0" smtClean="0"/>
              <a:t>Tid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5</a:t>
            </a:fld>
            <a:endParaRPr lang="sv-SE"/>
          </a:p>
        </p:txBody>
      </p:sp>
      <p:pic>
        <p:nvPicPr>
          <p:cNvPr id="6146" name="Picture 2" descr="C:\Users\Alexandra\Pictures\stackoverfl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85" y="1844824"/>
            <a:ext cx="4752528" cy="2343551"/>
          </a:xfrm>
          <a:prstGeom prst="rect">
            <a:avLst/>
          </a:prstGeom>
          <a:noFill/>
          <a:scene3d>
            <a:camera prst="perspectiveContrastingRightFacing" fov="4800000"/>
            <a:lightRig rig="threePt" dir="t"/>
          </a:scene3d>
          <a:sp3d>
            <a:bevelT h="698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locka, Analoga, Tid, Analog Klocka, Tickande, Tim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2808312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sv-SE" dirty="0" smtClean="0"/>
              <a:t>Från idé till verklighet..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6</a:t>
            </a:fld>
            <a:endParaRPr lang="sv-SE"/>
          </a:p>
        </p:txBody>
      </p:sp>
      <p:pic>
        <p:nvPicPr>
          <p:cNvPr id="1026" name="Picture 2" descr="C:\Users\Alexandra\Documents\GitHub\1DV430_as223jx\Exempeldesign_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50" y="1700808"/>
            <a:ext cx="2373180" cy="39553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andra\Dropbox\Screenshot_2014-05-30-09-53-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74427"/>
            <a:ext cx="2224858" cy="39553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923928" y="2708920"/>
            <a:ext cx="1296144" cy="4320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512480">
            <a:off x="5629307" y="4429084"/>
            <a:ext cx="2924674" cy="124569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sv-SE" sz="4000" dirty="0" smtClean="0"/>
          </a:p>
          <a:p>
            <a:pPr marL="0" indent="0" algn="ctr">
              <a:buNone/>
            </a:pPr>
            <a:r>
              <a:rPr lang="sv-SE" sz="4800" dirty="0" smtClean="0">
                <a:solidFill>
                  <a:srgbClr val="FF0000"/>
                </a:solidFill>
              </a:rPr>
              <a:t>NAILED IT!</a:t>
            </a:r>
            <a:endParaRPr lang="sv-S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7</a:t>
            </a:fld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sv-SE" sz="4800" dirty="0" smtClean="0"/>
              <a:t>Skapa ett recept</a:t>
            </a:r>
            <a:endParaRPr lang="sv-SE" sz="48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v-SE" dirty="0" smtClean="0"/>
              <a:t>Namnge</a:t>
            </a:r>
          </a:p>
          <a:p>
            <a:r>
              <a:rPr lang="sv-SE" dirty="0" smtClean="0"/>
              <a:t>Ange alla ingredienser</a:t>
            </a:r>
          </a:p>
          <a:p>
            <a:r>
              <a:rPr lang="sv-SE" dirty="0" smtClean="0"/>
              <a:t>Skriv instruktioner</a:t>
            </a:r>
          </a:p>
          <a:p>
            <a:r>
              <a:rPr lang="sv-SE" dirty="0" smtClean="0"/>
              <a:t>Spara!</a:t>
            </a:r>
          </a:p>
        </p:txBody>
      </p:sp>
      <p:pic>
        <p:nvPicPr>
          <p:cNvPr id="13" name="Picture 2" descr="C:\Users\Alexandra\Dropbox\Screenshot_2014-05-30-10-51-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25" y="548680"/>
            <a:ext cx="3156119" cy="561087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7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8</a:t>
            </a:fld>
            <a:endParaRPr lang="sv-SE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pPr algn="l"/>
            <a:r>
              <a:rPr lang="sv-SE" sz="4800" dirty="0" smtClean="0"/>
              <a:t>Skapa ett recept</a:t>
            </a:r>
            <a:endParaRPr lang="sv-SE" sz="48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sv-SE" dirty="0" smtClean="0"/>
              <a:t>Namnge</a:t>
            </a:r>
          </a:p>
          <a:p>
            <a:r>
              <a:rPr lang="sv-SE" dirty="0" smtClean="0"/>
              <a:t>Ange alla ingredienser</a:t>
            </a:r>
          </a:p>
          <a:p>
            <a:r>
              <a:rPr lang="sv-SE" dirty="0" smtClean="0"/>
              <a:t>Skriv instruktioner</a:t>
            </a:r>
          </a:p>
          <a:p>
            <a:r>
              <a:rPr lang="sv-SE" dirty="0" smtClean="0"/>
              <a:t>Spara!</a:t>
            </a:r>
          </a:p>
        </p:txBody>
      </p:sp>
      <p:pic>
        <p:nvPicPr>
          <p:cNvPr id="15" name="Picture 2" descr="C:\Users\Alexandra\Dropbox\Screenshot_2014-05-30-10-51-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25" y="548680"/>
            <a:ext cx="3156119" cy="561087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3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v-SE" sz="4800" dirty="0" smtClean="0"/>
              <a:t>Visa ditt recept</a:t>
            </a:r>
            <a:endParaRPr lang="sv-S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Skriver ut ditt recept</a:t>
            </a:r>
          </a:p>
          <a:p>
            <a:r>
              <a:rPr lang="sv-SE" dirty="0" smtClean="0"/>
              <a:t>Knapp för att redigera och</a:t>
            </a:r>
            <a:br>
              <a:rPr lang="sv-SE" dirty="0" smtClean="0"/>
            </a:br>
            <a:r>
              <a:rPr lang="sv-SE" dirty="0" smtClean="0"/>
              <a:t>ta bort receptet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t>9</a:t>
            </a:fld>
            <a:endParaRPr lang="sv-SE"/>
          </a:p>
        </p:txBody>
      </p:sp>
      <p:pic>
        <p:nvPicPr>
          <p:cNvPr id="14338" name="Picture 2" descr="C:\Users\Alexandra\Dropbox\Camera Uploads\2014-06-02 07.07.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04" y="548680"/>
            <a:ext cx="3159352" cy="56166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4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4494</TotalTime>
  <Words>215</Words>
  <Application>Microsoft Office PowerPoint</Application>
  <PresentationFormat>On-screen Show (4:3)</PresentationFormat>
  <Paragraphs>106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RecipMe</vt:lpstr>
      <vt:lpstr>Idéns uppkomst</vt:lpstr>
      <vt:lpstr>Enheten du alltid har tillgänglig</vt:lpstr>
      <vt:lpstr>Baskrav</vt:lpstr>
      <vt:lpstr>För att uppnå baskraven..</vt:lpstr>
      <vt:lpstr>Från idé till verklighet..</vt:lpstr>
      <vt:lpstr>Skapa ett recept</vt:lpstr>
      <vt:lpstr>Skapa ett recept</vt:lpstr>
      <vt:lpstr>Visa ditt recept</vt:lpstr>
      <vt:lpstr>Redigera</vt:lpstr>
      <vt:lpstr>Gränssnitt</vt:lpstr>
      <vt:lpstr>Gränssnitt</vt:lpstr>
      <vt:lpstr>Målgrupp</vt:lpstr>
      <vt:lpstr>Målgrupp</vt:lpstr>
      <vt:lpstr>Möjligheter</vt:lpstr>
      <vt:lpstr>Möjligheter</vt:lpstr>
      <vt:lpstr>Nya kunskaper</vt:lpstr>
      <vt:lpstr>Problem</vt:lpstr>
      <vt:lpstr>Nästa gång..</vt:lpstr>
      <vt:lpstr>Tack för mig!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eosma</dc:creator>
  <cp:lastModifiedBy>Alexandra Seppänen</cp:lastModifiedBy>
  <cp:revision>30</cp:revision>
  <dcterms:created xsi:type="dcterms:W3CDTF">2013-05-24T06:40:57Z</dcterms:created>
  <dcterms:modified xsi:type="dcterms:W3CDTF">2014-06-02T08:27:54Z</dcterms:modified>
</cp:coreProperties>
</file>