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58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512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0EF4-4C45-44D1-A599-60F6D1E676CC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6987-3A4F-4A03-A3DE-7777DC9975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0EF4-4C45-44D1-A599-60F6D1E676CC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6987-3A4F-4A03-A3DE-7777DC9975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0EF4-4C45-44D1-A599-60F6D1E676CC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6987-3A4F-4A03-A3DE-7777DC9975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0EF4-4C45-44D1-A599-60F6D1E676CC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6987-3A4F-4A03-A3DE-7777DC9975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0EF4-4C45-44D1-A599-60F6D1E676CC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6987-3A4F-4A03-A3DE-7777DC9975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0EF4-4C45-44D1-A599-60F6D1E676CC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6987-3A4F-4A03-A3DE-7777DC9975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0EF4-4C45-44D1-A599-60F6D1E676CC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6987-3A4F-4A03-A3DE-7777DC9975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0EF4-4C45-44D1-A599-60F6D1E676CC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6987-3A4F-4A03-A3DE-7777DC9975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0EF4-4C45-44D1-A599-60F6D1E676CC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6987-3A4F-4A03-A3DE-7777DC9975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0EF4-4C45-44D1-A599-60F6D1E676CC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6987-3A4F-4A03-A3DE-7777DC9975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0EF4-4C45-44D1-A599-60F6D1E676CC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6987-3A4F-4A03-A3DE-7777DC9975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9E000EF4-4C45-44D1-A599-60F6D1E676CC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49306987-3A4F-4A03-A3DE-7777DC9975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6000" dirty="0" smtClean="0">
                <a:latin typeface="標楷體" pitchFamily="65" charset="-120"/>
                <a:ea typeface="標楷體" pitchFamily="65" charset="-120"/>
              </a:rPr>
              <a:t>小偷歷險記</a:t>
            </a:r>
            <a:endParaRPr lang="zh-TW" altLang="en-US" sz="60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195736" y="4365104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FF00"/>
                </a:solidFill>
                <a:latin typeface="+mn-ea"/>
              </a:rPr>
              <a:t>組員：</a:t>
            </a:r>
            <a:r>
              <a:rPr lang="en-US" altLang="zh-TW" dirty="0" smtClean="0">
                <a:solidFill>
                  <a:srgbClr val="FFFF00"/>
                </a:solidFill>
                <a:latin typeface="+mn-ea"/>
              </a:rPr>
              <a:t>3A717022</a:t>
            </a:r>
            <a:r>
              <a:rPr lang="zh-TW" altLang="en-US" dirty="0" smtClean="0">
                <a:solidFill>
                  <a:srgbClr val="FFFF00"/>
                </a:solidFill>
                <a:latin typeface="+mn-ea"/>
              </a:rPr>
              <a:t>    賴信儒</a:t>
            </a:r>
            <a:endParaRPr lang="en-US" altLang="zh-TW" dirty="0" smtClean="0">
              <a:solidFill>
                <a:srgbClr val="FFFF00"/>
              </a:solidFill>
              <a:latin typeface="+mn-ea"/>
            </a:endParaRPr>
          </a:p>
          <a:p>
            <a:r>
              <a:rPr lang="zh-TW" altLang="en-US" dirty="0" smtClean="0">
                <a:solidFill>
                  <a:srgbClr val="FFFF00"/>
                </a:solidFill>
                <a:latin typeface="+mn-ea"/>
              </a:rPr>
              <a:t>            </a:t>
            </a:r>
            <a:r>
              <a:rPr lang="en-US" altLang="zh-TW" dirty="0" smtClean="0">
                <a:solidFill>
                  <a:srgbClr val="FFFF00"/>
                </a:solidFill>
                <a:latin typeface="+mn-ea"/>
              </a:rPr>
              <a:t>3A717026</a:t>
            </a:r>
            <a:r>
              <a:rPr lang="zh-TW" altLang="en-US" dirty="0" smtClean="0">
                <a:solidFill>
                  <a:srgbClr val="FFFF00"/>
                </a:solidFill>
                <a:latin typeface="+mn-ea"/>
              </a:rPr>
              <a:t>    李光耀</a:t>
            </a:r>
            <a:endParaRPr lang="en-US" altLang="zh-TW" dirty="0" smtClean="0">
              <a:solidFill>
                <a:srgbClr val="FFFF00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FFFF00"/>
                </a:solidFill>
                <a:latin typeface="+mn-ea"/>
              </a:rPr>
              <a:t>            3A717029	   </a:t>
            </a:r>
            <a:r>
              <a:rPr lang="zh-TW" altLang="en-US" dirty="0" smtClean="0">
                <a:solidFill>
                  <a:srgbClr val="FFFF00"/>
                </a:solidFill>
                <a:latin typeface="+mn-ea"/>
              </a:rPr>
              <a:t>曾彥霖</a:t>
            </a:r>
            <a:endParaRPr lang="en-US" altLang="zh-TW" dirty="0" smtClean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763688" y="566124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FF00"/>
                </a:solidFill>
              </a:rPr>
              <a:t>指導老師：林宗宏老師</a:t>
            </a:r>
          </a:p>
        </p:txBody>
      </p:sp>
    </p:spTree>
    <p:extLst>
      <p:ext uri="{BB962C8B-B14F-4D97-AF65-F5344CB8AC3E}">
        <p14:creationId xmlns:p14="http://schemas.microsoft.com/office/powerpoint/2010/main" val="239278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6000" dirty="0" smtClean="0"/>
              <a:t>情境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小偷為了家計而接了一份工作，工作內容是要去一家公司偷取機密資料，把機密資料送到公司門口的接應人員，才可以領取金錢。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94630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000" dirty="0" smtClean="0"/>
              <a:t>呈現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一定有路可以走到保險箱或其他物品</a:t>
            </a:r>
            <a:endParaRPr lang="en-US" altLang="zh-TW" sz="2400" dirty="0" smtClean="0"/>
          </a:p>
          <a:p>
            <a:r>
              <a:rPr lang="zh-TW" altLang="en-US" sz="2400" dirty="0" smtClean="0"/>
              <a:t>遇到保全會結束遊戲</a:t>
            </a:r>
            <a:endParaRPr lang="en-US" altLang="zh-TW" sz="2400" dirty="0" smtClean="0"/>
          </a:p>
          <a:p>
            <a:r>
              <a:rPr lang="zh-TW" altLang="en-US" sz="2400" dirty="0"/>
              <a:t>保全會隨機</a:t>
            </a:r>
            <a:r>
              <a:rPr lang="zh-TW" altLang="en-US" sz="2400" dirty="0" smtClean="0"/>
              <a:t>巡邏</a:t>
            </a:r>
            <a:endParaRPr lang="en-US" altLang="zh-TW" sz="2400" dirty="0" smtClean="0"/>
          </a:p>
          <a:p>
            <a:r>
              <a:rPr lang="zh-TW" altLang="en-US" sz="2400" dirty="0"/>
              <a:t>鑰匙必須跟</a:t>
            </a:r>
            <a:r>
              <a:rPr lang="zh-TW" altLang="en-US" sz="2400" dirty="0" smtClean="0"/>
              <a:t>保險箱相對</a:t>
            </a:r>
            <a:endParaRPr lang="en-US" altLang="zh-TW" sz="2400" dirty="0" smtClean="0"/>
          </a:p>
          <a:p>
            <a:r>
              <a:rPr lang="zh-TW" altLang="en-US" sz="2400" dirty="0" smtClean="0"/>
              <a:t>非鑰匙解鎖</a:t>
            </a:r>
            <a:r>
              <a:rPr lang="zh-TW" altLang="en-US" sz="2400" dirty="0"/>
              <a:t>的</a:t>
            </a:r>
            <a:r>
              <a:rPr lang="zh-TW" altLang="en-US" sz="2400" dirty="0" smtClean="0"/>
              <a:t>保險箱需要回答問題才可以解開</a:t>
            </a:r>
            <a:endParaRPr lang="en-US" altLang="zh-TW" sz="2400" dirty="0" smtClean="0"/>
          </a:p>
          <a:p>
            <a:r>
              <a:rPr lang="zh-TW" altLang="en-US" sz="2400" dirty="0" smtClean="0"/>
              <a:t>人為控制小偷走動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4393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6000" dirty="0" smtClean="0"/>
              <a:t>分工</a:t>
            </a:r>
            <a:endParaRPr lang="zh-TW" altLang="en-US" sz="6000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Model</a:t>
            </a:r>
            <a:r>
              <a:rPr lang="zh-TW" altLang="en-US" sz="2400" dirty="0" smtClean="0"/>
              <a:t>：李光耀</a:t>
            </a:r>
            <a:r>
              <a:rPr lang="zh-TW" altLang="en-US" sz="2400" smtClean="0"/>
              <a:t>、曾彥霖</a:t>
            </a:r>
            <a:endParaRPr lang="en-US" altLang="zh-TW" sz="2400" dirty="0" smtClean="0"/>
          </a:p>
          <a:p>
            <a:r>
              <a:rPr lang="en-US" altLang="zh-TW" sz="2400" dirty="0" smtClean="0"/>
              <a:t>View</a:t>
            </a:r>
            <a:r>
              <a:rPr lang="zh-TW" altLang="en-US" sz="2400" dirty="0" smtClean="0"/>
              <a:t>：李光耀、賴信儒</a:t>
            </a:r>
            <a:endParaRPr lang="en-US" altLang="zh-TW" sz="2400" dirty="0" smtClean="0"/>
          </a:p>
          <a:p>
            <a:r>
              <a:rPr lang="en-US" altLang="zh-TW" sz="2400" dirty="0" smtClean="0"/>
              <a:t>Controller</a:t>
            </a:r>
            <a:r>
              <a:rPr lang="zh-TW" altLang="en-US" sz="2400" dirty="0" smtClean="0"/>
              <a:t>：</a:t>
            </a:r>
            <a:r>
              <a:rPr lang="zh-TW" altLang="en-US" sz="2400" dirty="0"/>
              <a:t>李光耀</a:t>
            </a:r>
          </a:p>
        </p:txBody>
      </p:sp>
    </p:spTree>
    <p:extLst>
      <p:ext uri="{BB962C8B-B14F-4D97-AF65-F5344CB8AC3E}">
        <p14:creationId xmlns:p14="http://schemas.microsoft.com/office/powerpoint/2010/main" val="3277440090"/>
      </p:ext>
    </p:extLst>
  </p:cSld>
  <p:clrMapOvr>
    <a:masterClrMapping/>
  </p:clrMapOvr>
</p:sld>
</file>

<file path=ppt/theme/theme1.xml><?xml version="1.0" encoding="utf-8"?>
<a:theme xmlns:a="http://schemas.openxmlformats.org/drawingml/2006/main" name="地平線">
  <a:themeElements>
    <a:clrScheme name="地平線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地平線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地平線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151</TotalTime>
  <Words>108</Words>
  <Application>Microsoft Office PowerPoint</Application>
  <PresentationFormat>如螢幕大小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地平線</vt:lpstr>
      <vt:lpstr>小偷歷險記</vt:lpstr>
      <vt:lpstr>情境</vt:lpstr>
      <vt:lpstr>呈現</vt:lpstr>
      <vt:lpstr>分工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未知的迷宮</dc:title>
  <dc:creator>Netlab531</dc:creator>
  <cp:lastModifiedBy>Netlab531</cp:lastModifiedBy>
  <cp:revision>17</cp:revision>
  <dcterms:created xsi:type="dcterms:W3CDTF">2019-05-29T00:34:16Z</dcterms:created>
  <dcterms:modified xsi:type="dcterms:W3CDTF">2019-06-12T00:34:32Z</dcterms:modified>
</cp:coreProperties>
</file>