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12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52D2-029C-4373-AAB9-9A23D17E7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F5F47-9034-4DC9-9E54-5BB2F25D1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FDF5-0BD1-4146-ADA6-8E92B8DB6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782F-55A1-404F-B4D3-3D85181B4145}" type="datetimeFigureOut">
              <a:rPr lang="en-IN" smtClean="0"/>
              <a:t>28-10-2017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EC4E4-7902-4376-B60C-75506DA9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F5751-FB43-4697-9313-24255E9D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B515-9B13-49D5-B330-FEC71A1DB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40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2AFE-EFCD-41C7-A900-E53CC982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174D9-ECD3-4C90-BDE8-F9FDE8AEF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DFD2-CEEB-495E-9CB6-9EBC53EB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782F-55A1-404F-B4D3-3D85181B4145}" type="datetimeFigureOut">
              <a:rPr lang="en-IN" smtClean="0"/>
              <a:t>28-10-2017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7D4F2-CE32-4167-8978-4CB1BC11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21872-FA32-4DE8-AA8B-89B3AC63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B515-9B13-49D5-B330-FEC71A1DB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64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12AB5-EB48-4C90-930A-2A3E12760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68729-4CF0-4738-98EF-80B4A9669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910BB-5EFE-4950-B518-F1C2BFB4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782F-55A1-404F-B4D3-3D85181B4145}" type="datetimeFigureOut">
              <a:rPr lang="en-IN" smtClean="0"/>
              <a:t>28-10-2017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681CC-5E52-4A53-9B71-141A2E40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05D5F-5F02-4862-A2E8-92A3CE2C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B515-9B13-49D5-B330-FEC71A1DB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99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D599-6AFA-465A-B857-8B11BA4C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B3479-2EF6-4FFA-AF80-2CF47936A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D9FC6-31D8-40AB-8B96-FDFEEB11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782F-55A1-404F-B4D3-3D85181B4145}" type="datetimeFigureOut">
              <a:rPr lang="en-IN" smtClean="0"/>
              <a:t>28-10-2017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27380-A5EC-4462-8061-64A0E2D1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D9020-C985-4183-8F15-EF64584A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B515-9B13-49D5-B330-FEC71A1DB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67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B2069-97C0-4BDE-826D-2AA38371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4AE11-07F9-4F3A-8BAC-DCB592498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F7EC7-822C-4528-B0B3-413499DC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782F-55A1-404F-B4D3-3D85181B4145}" type="datetimeFigureOut">
              <a:rPr lang="en-IN" smtClean="0"/>
              <a:t>28-10-2017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05D24-D26C-438E-AB4C-3EA7AB10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8F544-9DFD-4D7E-824B-309E6F05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B515-9B13-49D5-B330-FEC71A1DB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8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0355-BE0E-4F40-947E-0A70EA96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B6D6-A3F2-4B9B-83A2-DE273DA01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9692C-B01D-4837-BC4C-8E2B03904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03868-028D-4A30-B2FE-BCF0C872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782F-55A1-404F-B4D3-3D85181B4145}" type="datetimeFigureOut">
              <a:rPr lang="en-IN" smtClean="0"/>
              <a:t>28-10-2017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E0D5E-3989-481D-97F6-E0BA002F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705E5-9545-4AF6-8484-7247DEB2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B515-9B13-49D5-B330-FEC71A1DB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3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1A83-BE20-4815-AC9C-2C6EFC04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0EFE4-1AF4-4DA2-8DDD-D5451EB7B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49BCD-BCC0-4614-825D-66E742080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99D7D-4B71-4C79-9D4A-CBB93B62F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335EE-5131-46B6-A634-482D1FA32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63E69-989A-4001-A481-C928B1C4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782F-55A1-404F-B4D3-3D85181B4145}" type="datetimeFigureOut">
              <a:rPr lang="en-IN" smtClean="0"/>
              <a:t>28-10-2017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6BB55-F082-49E5-B433-01F8A071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04ECD-5181-4B37-9D6D-FD9A079C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B515-9B13-49D5-B330-FEC71A1DB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47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5C7DF-A65B-4766-A7AB-415260DE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23FD3-5C5E-47E6-920F-B05F5E06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782F-55A1-404F-B4D3-3D85181B4145}" type="datetimeFigureOut">
              <a:rPr lang="en-IN" smtClean="0"/>
              <a:t>28-10-2017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4F3EA-4546-402C-BD26-9B9A3FB5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21140-3ACA-4A6E-8720-ECCC725D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B515-9B13-49D5-B330-FEC71A1DB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43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67FC7-22C7-4F7B-AB1D-F51B0866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782F-55A1-404F-B4D3-3D85181B4145}" type="datetimeFigureOut">
              <a:rPr lang="en-IN" smtClean="0"/>
              <a:t>28-10-2017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0C4ED-703E-487F-BD5D-862244CD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31947-91DC-4691-A8D3-7FC056E7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B515-9B13-49D5-B330-FEC71A1DB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72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78AD2-FD70-4203-B827-87B7CD3E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4F3DB-DEBB-496B-A50B-44302675F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33DF5-7F25-4560-8F19-D3040929B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FDE7B-1C63-4E0D-B281-CEE2E2A0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782F-55A1-404F-B4D3-3D85181B4145}" type="datetimeFigureOut">
              <a:rPr lang="en-IN" smtClean="0"/>
              <a:t>28-10-2017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761AA-A80B-4F12-B2C2-5C56E44B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624A8-2E62-4FB4-97FE-E8CFEAD1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B515-9B13-49D5-B330-FEC71A1DB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72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9D9E-375C-48D4-B3D0-1194226C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02F5B-8BA1-4CEB-9E9E-1D8846F4E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D9E77-AF67-4EAD-825F-42FF62B67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E2DBC-2E51-4E33-90FF-E8BFF046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782F-55A1-404F-B4D3-3D85181B4145}" type="datetimeFigureOut">
              <a:rPr lang="en-IN" smtClean="0"/>
              <a:t>28-10-2017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749AC-F399-4EDE-A266-55CD1F95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66E77-48AE-48DC-91CB-85505287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B515-9B13-49D5-B330-FEC71A1DB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55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DDD99-5549-4EC9-82F6-1059D4125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AE82D-93FA-499F-A051-866AC26EA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586DB-7513-4D74-BAF7-E64E924FC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9782F-55A1-404F-B4D3-3D85181B4145}" type="datetimeFigureOut">
              <a:rPr lang="en-IN" smtClean="0"/>
              <a:t>28-10-2017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77F-6AF8-4E96-B752-BBF2969D9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86A08-9F03-4050-8383-DCE570106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1B515-9B13-49D5-B330-FEC71A1DB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10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50" Type="http://schemas.openxmlformats.org/officeDocument/2006/relationships/image" Target="../media/image49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8.svg"/><Relationship Id="rId18" Type="http://schemas.openxmlformats.org/officeDocument/2006/relationships/image" Target="../media/image383.png"/><Relationship Id="rId26" Type="http://schemas.openxmlformats.org/officeDocument/2006/relationships/image" Target="../media/image391.png"/><Relationship Id="rId39" Type="http://schemas.openxmlformats.org/officeDocument/2006/relationships/image" Target="../media/image404.svg"/><Relationship Id="rId21" Type="http://schemas.openxmlformats.org/officeDocument/2006/relationships/image" Target="../media/image386.svg"/><Relationship Id="rId34" Type="http://schemas.openxmlformats.org/officeDocument/2006/relationships/image" Target="../media/image399.png"/><Relationship Id="rId42" Type="http://schemas.openxmlformats.org/officeDocument/2006/relationships/image" Target="../media/image407.png"/><Relationship Id="rId47" Type="http://schemas.openxmlformats.org/officeDocument/2006/relationships/image" Target="../media/image412.svg"/><Relationship Id="rId50" Type="http://schemas.openxmlformats.org/officeDocument/2006/relationships/image" Target="../media/image415.png"/><Relationship Id="rId55" Type="http://schemas.openxmlformats.org/officeDocument/2006/relationships/image" Target="../media/image420.svg"/><Relationship Id="rId7" Type="http://schemas.openxmlformats.org/officeDocument/2006/relationships/image" Target="../media/image372.svg"/><Relationship Id="rId12" Type="http://schemas.openxmlformats.org/officeDocument/2006/relationships/image" Target="../media/image377.png"/><Relationship Id="rId17" Type="http://schemas.openxmlformats.org/officeDocument/2006/relationships/image" Target="../media/image382.svg"/><Relationship Id="rId25" Type="http://schemas.openxmlformats.org/officeDocument/2006/relationships/image" Target="../media/image390.svg"/><Relationship Id="rId33" Type="http://schemas.openxmlformats.org/officeDocument/2006/relationships/image" Target="../media/image398.svg"/><Relationship Id="rId38" Type="http://schemas.openxmlformats.org/officeDocument/2006/relationships/image" Target="../media/image403.png"/><Relationship Id="rId46" Type="http://schemas.openxmlformats.org/officeDocument/2006/relationships/image" Target="../media/image411.png"/><Relationship Id="rId2" Type="http://schemas.openxmlformats.org/officeDocument/2006/relationships/image" Target="../media/image367.png"/><Relationship Id="rId16" Type="http://schemas.openxmlformats.org/officeDocument/2006/relationships/image" Target="../media/image381.png"/><Relationship Id="rId20" Type="http://schemas.openxmlformats.org/officeDocument/2006/relationships/image" Target="../media/image385.png"/><Relationship Id="rId29" Type="http://schemas.openxmlformats.org/officeDocument/2006/relationships/image" Target="../media/image394.svg"/><Relationship Id="rId41" Type="http://schemas.openxmlformats.org/officeDocument/2006/relationships/image" Target="../media/image406.svg"/><Relationship Id="rId54" Type="http://schemas.openxmlformats.org/officeDocument/2006/relationships/image" Target="../media/image4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1.png"/><Relationship Id="rId11" Type="http://schemas.openxmlformats.org/officeDocument/2006/relationships/image" Target="../media/image376.svg"/><Relationship Id="rId24" Type="http://schemas.openxmlformats.org/officeDocument/2006/relationships/image" Target="../media/image389.png"/><Relationship Id="rId32" Type="http://schemas.openxmlformats.org/officeDocument/2006/relationships/image" Target="../media/image397.png"/><Relationship Id="rId37" Type="http://schemas.openxmlformats.org/officeDocument/2006/relationships/image" Target="../media/image402.svg"/><Relationship Id="rId40" Type="http://schemas.openxmlformats.org/officeDocument/2006/relationships/image" Target="../media/image405.png"/><Relationship Id="rId45" Type="http://schemas.openxmlformats.org/officeDocument/2006/relationships/image" Target="../media/image410.svg"/><Relationship Id="rId53" Type="http://schemas.openxmlformats.org/officeDocument/2006/relationships/image" Target="../media/image418.svg"/><Relationship Id="rId5" Type="http://schemas.openxmlformats.org/officeDocument/2006/relationships/image" Target="../media/image370.svg"/><Relationship Id="rId15" Type="http://schemas.openxmlformats.org/officeDocument/2006/relationships/image" Target="../media/image380.svg"/><Relationship Id="rId23" Type="http://schemas.openxmlformats.org/officeDocument/2006/relationships/image" Target="../media/image388.svg"/><Relationship Id="rId28" Type="http://schemas.openxmlformats.org/officeDocument/2006/relationships/image" Target="../media/image393.png"/><Relationship Id="rId36" Type="http://schemas.openxmlformats.org/officeDocument/2006/relationships/image" Target="../media/image401.png"/><Relationship Id="rId49" Type="http://schemas.openxmlformats.org/officeDocument/2006/relationships/image" Target="../media/image414.svg"/><Relationship Id="rId57" Type="http://schemas.openxmlformats.org/officeDocument/2006/relationships/image" Target="../media/image422.svg"/><Relationship Id="rId10" Type="http://schemas.openxmlformats.org/officeDocument/2006/relationships/image" Target="../media/image375.png"/><Relationship Id="rId19" Type="http://schemas.openxmlformats.org/officeDocument/2006/relationships/image" Target="../media/image384.svg"/><Relationship Id="rId31" Type="http://schemas.openxmlformats.org/officeDocument/2006/relationships/image" Target="../media/image396.svg"/><Relationship Id="rId44" Type="http://schemas.openxmlformats.org/officeDocument/2006/relationships/image" Target="../media/image409.png"/><Relationship Id="rId52" Type="http://schemas.openxmlformats.org/officeDocument/2006/relationships/image" Target="../media/image417.png"/><Relationship Id="rId4" Type="http://schemas.openxmlformats.org/officeDocument/2006/relationships/image" Target="../media/image369.png"/><Relationship Id="rId9" Type="http://schemas.openxmlformats.org/officeDocument/2006/relationships/image" Target="../media/image374.svg"/><Relationship Id="rId14" Type="http://schemas.openxmlformats.org/officeDocument/2006/relationships/image" Target="../media/image379.png"/><Relationship Id="rId22" Type="http://schemas.openxmlformats.org/officeDocument/2006/relationships/image" Target="../media/image387.png"/><Relationship Id="rId27" Type="http://schemas.openxmlformats.org/officeDocument/2006/relationships/image" Target="../media/image392.svg"/><Relationship Id="rId30" Type="http://schemas.openxmlformats.org/officeDocument/2006/relationships/image" Target="../media/image395.png"/><Relationship Id="rId35" Type="http://schemas.openxmlformats.org/officeDocument/2006/relationships/image" Target="../media/image400.svg"/><Relationship Id="rId43" Type="http://schemas.openxmlformats.org/officeDocument/2006/relationships/image" Target="../media/image408.svg"/><Relationship Id="rId48" Type="http://schemas.openxmlformats.org/officeDocument/2006/relationships/image" Target="../media/image413.png"/><Relationship Id="rId56" Type="http://schemas.openxmlformats.org/officeDocument/2006/relationships/image" Target="../media/image421.png"/><Relationship Id="rId8" Type="http://schemas.openxmlformats.org/officeDocument/2006/relationships/image" Target="../media/image373.png"/><Relationship Id="rId51" Type="http://schemas.openxmlformats.org/officeDocument/2006/relationships/image" Target="../media/image416.svg"/><Relationship Id="rId3" Type="http://schemas.openxmlformats.org/officeDocument/2006/relationships/image" Target="../media/image36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9.png"/><Relationship Id="rId13" Type="http://schemas.openxmlformats.org/officeDocument/2006/relationships/image" Target="../media/image434.svg"/><Relationship Id="rId18" Type="http://schemas.openxmlformats.org/officeDocument/2006/relationships/image" Target="../media/image439.png"/><Relationship Id="rId26" Type="http://schemas.openxmlformats.org/officeDocument/2006/relationships/image" Target="../media/image447.png"/><Relationship Id="rId3" Type="http://schemas.openxmlformats.org/officeDocument/2006/relationships/image" Target="../media/image424.svg"/><Relationship Id="rId21" Type="http://schemas.openxmlformats.org/officeDocument/2006/relationships/image" Target="../media/image442.svg"/><Relationship Id="rId7" Type="http://schemas.openxmlformats.org/officeDocument/2006/relationships/image" Target="../media/image428.svg"/><Relationship Id="rId12" Type="http://schemas.openxmlformats.org/officeDocument/2006/relationships/image" Target="../media/image433.png"/><Relationship Id="rId17" Type="http://schemas.openxmlformats.org/officeDocument/2006/relationships/image" Target="../media/image438.svg"/><Relationship Id="rId25" Type="http://schemas.openxmlformats.org/officeDocument/2006/relationships/image" Target="../media/image446.svg"/><Relationship Id="rId2" Type="http://schemas.openxmlformats.org/officeDocument/2006/relationships/image" Target="../media/image423.png"/><Relationship Id="rId16" Type="http://schemas.openxmlformats.org/officeDocument/2006/relationships/image" Target="../media/image437.png"/><Relationship Id="rId20" Type="http://schemas.openxmlformats.org/officeDocument/2006/relationships/image" Target="../media/image441.png"/><Relationship Id="rId29" Type="http://schemas.openxmlformats.org/officeDocument/2006/relationships/image" Target="../media/image45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7.png"/><Relationship Id="rId11" Type="http://schemas.openxmlformats.org/officeDocument/2006/relationships/image" Target="../media/image432.svg"/><Relationship Id="rId24" Type="http://schemas.openxmlformats.org/officeDocument/2006/relationships/image" Target="../media/image445.png"/><Relationship Id="rId5" Type="http://schemas.openxmlformats.org/officeDocument/2006/relationships/image" Target="../media/image426.svg"/><Relationship Id="rId15" Type="http://schemas.openxmlformats.org/officeDocument/2006/relationships/image" Target="../media/image436.svg"/><Relationship Id="rId23" Type="http://schemas.openxmlformats.org/officeDocument/2006/relationships/image" Target="../media/image444.svg"/><Relationship Id="rId28" Type="http://schemas.openxmlformats.org/officeDocument/2006/relationships/image" Target="../media/image449.png"/><Relationship Id="rId10" Type="http://schemas.openxmlformats.org/officeDocument/2006/relationships/image" Target="../media/image431.png"/><Relationship Id="rId19" Type="http://schemas.openxmlformats.org/officeDocument/2006/relationships/image" Target="../media/image440.svg"/><Relationship Id="rId4" Type="http://schemas.openxmlformats.org/officeDocument/2006/relationships/image" Target="../media/image425.png"/><Relationship Id="rId9" Type="http://schemas.openxmlformats.org/officeDocument/2006/relationships/image" Target="../media/image430.svg"/><Relationship Id="rId14" Type="http://schemas.openxmlformats.org/officeDocument/2006/relationships/image" Target="../media/image435.png"/><Relationship Id="rId22" Type="http://schemas.openxmlformats.org/officeDocument/2006/relationships/image" Target="../media/image443.png"/><Relationship Id="rId27" Type="http://schemas.openxmlformats.org/officeDocument/2006/relationships/image" Target="../media/image44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7.png"/><Relationship Id="rId13" Type="http://schemas.openxmlformats.org/officeDocument/2006/relationships/image" Target="../media/image462.svg"/><Relationship Id="rId18" Type="http://schemas.openxmlformats.org/officeDocument/2006/relationships/image" Target="../media/image467.png"/><Relationship Id="rId26" Type="http://schemas.openxmlformats.org/officeDocument/2006/relationships/image" Target="../media/image475.png"/><Relationship Id="rId3" Type="http://schemas.openxmlformats.org/officeDocument/2006/relationships/image" Target="../media/image452.svg"/><Relationship Id="rId21" Type="http://schemas.openxmlformats.org/officeDocument/2006/relationships/image" Target="../media/image470.svg"/><Relationship Id="rId7" Type="http://schemas.openxmlformats.org/officeDocument/2006/relationships/image" Target="../media/image456.svg"/><Relationship Id="rId12" Type="http://schemas.openxmlformats.org/officeDocument/2006/relationships/image" Target="../media/image461.png"/><Relationship Id="rId17" Type="http://schemas.openxmlformats.org/officeDocument/2006/relationships/image" Target="../media/image466.svg"/><Relationship Id="rId25" Type="http://schemas.openxmlformats.org/officeDocument/2006/relationships/image" Target="../media/image474.svg"/><Relationship Id="rId2" Type="http://schemas.openxmlformats.org/officeDocument/2006/relationships/image" Target="../media/image451.png"/><Relationship Id="rId16" Type="http://schemas.openxmlformats.org/officeDocument/2006/relationships/image" Target="../media/image465.png"/><Relationship Id="rId20" Type="http://schemas.openxmlformats.org/officeDocument/2006/relationships/image" Target="../media/image469.png"/><Relationship Id="rId29" Type="http://schemas.openxmlformats.org/officeDocument/2006/relationships/image" Target="../media/image47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5.png"/><Relationship Id="rId11" Type="http://schemas.openxmlformats.org/officeDocument/2006/relationships/image" Target="../media/image460.svg"/><Relationship Id="rId24" Type="http://schemas.openxmlformats.org/officeDocument/2006/relationships/image" Target="../media/image473.png"/><Relationship Id="rId5" Type="http://schemas.openxmlformats.org/officeDocument/2006/relationships/image" Target="../media/image454.svg"/><Relationship Id="rId15" Type="http://schemas.openxmlformats.org/officeDocument/2006/relationships/image" Target="../media/image464.svg"/><Relationship Id="rId23" Type="http://schemas.openxmlformats.org/officeDocument/2006/relationships/image" Target="../media/image472.svg"/><Relationship Id="rId28" Type="http://schemas.openxmlformats.org/officeDocument/2006/relationships/image" Target="../media/image477.png"/><Relationship Id="rId10" Type="http://schemas.openxmlformats.org/officeDocument/2006/relationships/image" Target="../media/image459.png"/><Relationship Id="rId19" Type="http://schemas.openxmlformats.org/officeDocument/2006/relationships/image" Target="../media/image468.svg"/><Relationship Id="rId4" Type="http://schemas.openxmlformats.org/officeDocument/2006/relationships/image" Target="../media/image453.png"/><Relationship Id="rId9" Type="http://schemas.openxmlformats.org/officeDocument/2006/relationships/image" Target="../media/image458.svg"/><Relationship Id="rId14" Type="http://schemas.openxmlformats.org/officeDocument/2006/relationships/image" Target="../media/image463.png"/><Relationship Id="rId22" Type="http://schemas.openxmlformats.org/officeDocument/2006/relationships/image" Target="../media/image471.png"/><Relationship Id="rId27" Type="http://schemas.openxmlformats.org/officeDocument/2006/relationships/image" Target="../media/image47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5.png"/><Relationship Id="rId13" Type="http://schemas.openxmlformats.org/officeDocument/2006/relationships/image" Target="../media/image490.svg"/><Relationship Id="rId18" Type="http://schemas.openxmlformats.org/officeDocument/2006/relationships/image" Target="../media/image495.png"/><Relationship Id="rId3" Type="http://schemas.openxmlformats.org/officeDocument/2006/relationships/image" Target="../media/image480.svg"/><Relationship Id="rId21" Type="http://schemas.openxmlformats.org/officeDocument/2006/relationships/image" Target="../media/image498.svg"/><Relationship Id="rId7" Type="http://schemas.openxmlformats.org/officeDocument/2006/relationships/image" Target="../media/image484.svg"/><Relationship Id="rId12" Type="http://schemas.openxmlformats.org/officeDocument/2006/relationships/image" Target="../media/image489.png"/><Relationship Id="rId17" Type="http://schemas.openxmlformats.org/officeDocument/2006/relationships/image" Target="../media/image494.svg"/><Relationship Id="rId25" Type="http://schemas.openxmlformats.org/officeDocument/2006/relationships/image" Target="../media/image502.svg"/><Relationship Id="rId2" Type="http://schemas.openxmlformats.org/officeDocument/2006/relationships/image" Target="../media/image479.png"/><Relationship Id="rId16" Type="http://schemas.openxmlformats.org/officeDocument/2006/relationships/image" Target="../media/image493.png"/><Relationship Id="rId20" Type="http://schemas.openxmlformats.org/officeDocument/2006/relationships/image" Target="../media/image4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3.png"/><Relationship Id="rId11" Type="http://schemas.openxmlformats.org/officeDocument/2006/relationships/image" Target="../media/image488.svg"/><Relationship Id="rId24" Type="http://schemas.openxmlformats.org/officeDocument/2006/relationships/image" Target="../media/image501.png"/><Relationship Id="rId5" Type="http://schemas.openxmlformats.org/officeDocument/2006/relationships/image" Target="../media/image482.svg"/><Relationship Id="rId15" Type="http://schemas.openxmlformats.org/officeDocument/2006/relationships/image" Target="../media/image492.svg"/><Relationship Id="rId23" Type="http://schemas.openxmlformats.org/officeDocument/2006/relationships/image" Target="../media/image500.svg"/><Relationship Id="rId10" Type="http://schemas.openxmlformats.org/officeDocument/2006/relationships/image" Target="../media/image487.png"/><Relationship Id="rId19" Type="http://schemas.openxmlformats.org/officeDocument/2006/relationships/image" Target="../media/image496.svg"/><Relationship Id="rId4" Type="http://schemas.openxmlformats.org/officeDocument/2006/relationships/image" Target="../media/image481.png"/><Relationship Id="rId9" Type="http://schemas.openxmlformats.org/officeDocument/2006/relationships/image" Target="../media/image486.svg"/><Relationship Id="rId14" Type="http://schemas.openxmlformats.org/officeDocument/2006/relationships/image" Target="../media/image491.png"/><Relationship Id="rId22" Type="http://schemas.openxmlformats.org/officeDocument/2006/relationships/image" Target="../media/image49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9.png"/><Relationship Id="rId13" Type="http://schemas.openxmlformats.org/officeDocument/2006/relationships/image" Target="../media/image514.svg"/><Relationship Id="rId18" Type="http://schemas.openxmlformats.org/officeDocument/2006/relationships/image" Target="../media/image519.png"/><Relationship Id="rId3" Type="http://schemas.openxmlformats.org/officeDocument/2006/relationships/image" Target="../media/image504.svg"/><Relationship Id="rId21" Type="http://schemas.openxmlformats.org/officeDocument/2006/relationships/image" Target="../media/image522.svg"/><Relationship Id="rId7" Type="http://schemas.openxmlformats.org/officeDocument/2006/relationships/image" Target="../media/image508.svg"/><Relationship Id="rId12" Type="http://schemas.openxmlformats.org/officeDocument/2006/relationships/image" Target="../media/image513.png"/><Relationship Id="rId17" Type="http://schemas.openxmlformats.org/officeDocument/2006/relationships/image" Target="../media/image518.svg"/><Relationship Id="rId2" Type="http://schemas.openxmlformats.org/officeDocument/2006/relationships/image" Target="../media/image503.png"/><Relationship Id="rId16" Type="http://schemas.openxmlformats.org/officeDocument/2006/relationships/image" Target="../media/image517.png"/><Relationship Id="rId20" Type="http://schemas.openxmlformats.org/officeDocument/2006/relationships/image" Target="../media/image5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7.png"/><Relationship Id="rId11" Type="http://schemas.openxmlformats.org/officeDocument/2006/relationships/image" Target="../media/image512.svg"/><Relationship Id="rId5" Type="http://schemas.openxmlformats.org/officeDocument/2006/relationships/image" Target="../media/image506.svg"/><Relationship Id="rId15" Type="http://schemas.openxmlformats.org/officeDocument/2006/relationships/image" Target="../media/image516.svg"/><Relationship Id="rId23" Type="http://schemas.openxmlformats.org/officeDocument/2006/relationships/image" Target="../media/image524.svg"/><Relationship Id="rId10" Type="http://schemas.openxmlformats.org/officeDocument/2006/relationships/image" Target="../media/image511.png"/><Relationship Id="rId19" Type="http://schemas.openxmlformats.org/officeDocument/2006/relationships/image" Target="../media/image520.svg"/><Relationship Id="rId4" Type="http://schemas.openxmlformats.org/officeDocument/2006/relationships/image" Target="../media/image505.png"/><Relationship Id="rId9" Type="http://schemas.openxmlformats.org/officeDocument/2006/relationships/image" Target="../media/image510.svg"/><Relationship Id="rId14" Type="http://schemas.openxmlformats.org/officeDocument/2006/relationships/image" Target="../media/image515.png"/><Relationship Id="rId22" Type="http://schemas.openxmlformats.org/officeDocument/2006/relationships/image" Target="../media/image5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1.png"/><Relationship Id="rId13" Type="http://schemas.openxmlformats.org/officeDocument/2006/relationships/image" Target="../media/image536.svg"/><Relationship Id="rId18" Type="http://schemas.openxmlformats.org/officeDocument/2006/relationships/image" Target="../media/image541.png"/><Relationship Id="rId26" Type="http://schemas.openxmlformats.org/officeDocument/2006/relationships/image" Target="../media/image549.png"/><Relationship Id="rId3" Type="http://schemas.openxmlformats.org/officeDocument/2006/relationships/image" Target="../media/image526.svg"/><Relationship Id="rId21" Type="http://schemas.openxmlformats.org/officeDocument/2006/relationships/image" Target="../media/image544.svg"/><Relationship Id="rId7" Type="http://schemas.openxmlformats.org/officeDocument/2006/relationships/image" Target="../media/image530.svg"/><Relationship Id="rId12" Type="http://schemas.openxmlformats.org/officeDocument/2006/relationships/image" Target="../media/image535.png"/><Relationship Id="rId17" Type="http://schemas.openxmlformats.org/officeDocument/2006/relationships/image" Target="../media/image540.svg"/><Relationship Id="rId25" Type="http://schemas.openxmlformats.org/officeDocument/2006/relationships/image" Target="../media/image548.svg"/><Relationship Id="rId2" Type="http://schemas.openxmlformats.org/officeDocument/2006/relationships/image" Target="../media/image525.png"/><Relationship Id="rId16" Type="http://schemas.openxmlformats.org/officeDocument/2006/relationships/image" Target="../media/image539.png"/><Relationship Id="rId20" Type="http://schemas.openxmlformats.org/officeDocument/2006/relationships/image" Target="../media/image543.png"/><Relationship Id="rId29" Type="http://schemas.openxmlformats.org/officeDocument/2006/relationships/image" Target="../media/image55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9.png"/><Relationship Id="rId11" Type="http://schemas.openxmlformats.org/officeDocument/2006/relationships/image" Target="../media/image534.svg"/><Relationship Id="rId24" Type="http://schemas.openxmlformats.org/officeDocument/2006/relationships/image" Target="../media/image547.png"/><Relationship Id="rId5" Type="http://schemas.openxmlformats.org/officeDocument/2006/relationships/image" Target="../media/image528.svg"/><Relationship Id="rId15" Type="http://schemas.openxmlformats.org/officeDocument/2006/relationships/image" Target="../media/image538.svg"/><Relationship Id="rId23" Type="http://schemas.openxmlformats.org/officeDocument/2006/relationships/image" Target="../media/image546.svg"/><Relationship Id="rId28" Type="http://schemas.openxmlformats.org/officeDocument/2006/relationships/image" Target="../media/image551.png"/><Relationship Id="rId10" Type="http://schemas.openxmlformats.org/officeDocument/2006/relationships/image" Target="../media/image533.png"/><Relationship Id="rId19" Type="http://schemas.openxmlformats.org/officeDocument/2006/relationships/image" Target="../media/image542.svg"/><Relationship Id="rId31" Type="http://schemas.openxmlformats.org/officeDocument/2006/relationships/image" Target="../media/image554.svg"/><Relationship Id="rId4" Type="http://schemas.openxmlformats.org/officeDocument/2006/relationships/image" Target="../media/image527.png"/><Relationship Id="rId9" Type="http://schemas.openxmlformats.org/officeDocument/2006/relationships/image" Target="../media/image532.svg"/><Relationship Id="rId14" Type="http://schemas.openxmlformats.org/officeDocument/2006/relationships/image" Target="../media/image537.png"/><Relationship Id="rId22" Type="http://schemas.openxmlformats.org/officeDocument/2006/relationships/image" Target="../media/image545.png"/><Relationship Id="rId27" Type="http://schemas.openxmlformats.org/officeDocument/2006/relationships/image" Target="../media/image550.svg"/><Relationship Id="rId30" Type="http://schemas.openxmlformats.org/officeDocument/2006/relationships/image" Target="../media/image553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6.svg"/><Relationship Id="rId18" Type="http://schemas.openxmlformats.org/officeDocument/2006/relationships/image" Target="../media/image571.png"/><Relationship Id="rId26" Type="http://schemas.openxmlformats.org/officeDocument/2006/relationships/image" Target="../media/image579.png"/><Relationship Id="rId39" Type="http://schemas.openxmlformats.org/officeDocument/2006/relationships/image" Target="../media/image592.svg"/><Relationship Id="rId3" Type="http://schemas.openxmlformats.org/officeDocument/2006/relationships/image" Target="../media/image556.svg"/><Relationship Id="rId21" Type="http://schemas.openxmlformats.org/officeDocument/2006/relationships/image" Target="../media/image574.svg"/><Relationship Id="rId34" Type="http://schemas.openxmlformats.org/officeDocument/2006/relationships/image" Target="../media/image587.png"/><Relationship Id="rId42" Type="http://schemas.openxmlformats.org/officeDocument/2006/relationships/image" Target="../media/image595.png"/><Relationship Id="rId47" Type="http://schemas.openxmlformats.org/officeDocument/2006/relationships/image" Target="../media/image600.svg"/><Relationship Id="rId7" Type="http://schemas.openxmlformats.org/officeDocument/2006/relationships/image" Target="../media/image560.svg"/><Relationship Id="rId12" Type="http://schemas.openxmlformats.org/officeDocument/2006/relationships/image" Target="../media/image565.png"/><Relationship Id="rId17" Type="http://schemas.openxmlformats.org/officeDocument/2006/relationships/image" Target="../media/image570.svg"/><Relationship Id="rId25" Type="http://schemas.openxmlformats.org/officeDocument/2006/relationships/image" Target="../media/image578.svg"/><Relationship Id="rId33" Type="http://schemas.openxmlformats.org/officeDocument/2006/relationships/image" Target="../media/image586.svg"/><Relationship Id="rId38" Type="http://schemas.openxmlformats.org/officeDocument/2006/relationships/image" Target="../media/image591.png"/><Relationship Id="rId46" Type="http://schemas.openxmlformats.org/officeDocument/2006/relationships/image" Target="../media/image599.png"/><Relationship Id="rId2" Type="http://schemas.openxmlformats.org/officeDocument/2006/relationships/image" Target="../media/image555.png"/><Relationship Id="rId16" Type="http://schemas.openxmlformats.org/officeDocument/2006/relationships/image" Target="../media/image569.png"/><Relationship Id="rId20" Type="http://schemas.openxmlformats.org/officeDocument/2006/relationships/image" Target="../media/image573.png"/><Relationship Id="rId29" Type="http://schemas.openxmlformats.org/officeDocument/2006/relationships/image" Target="../media/image582.svg"/><Relationship Id="rId41" Type="http://schemas.openxmlformats.org/officeDocument/2006/relationships/image" Target="../media/image59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9.png"/><Relationship Id="rId11" Type="http://schemas.openxmlformats.org/officeDocument/2006/relationships/image" Target="../media/image564.svg"/><Relationship Id="rId24" Type="http://schemas.openxmlformats.org/officeDocument/2006/relationships/image" Target="../media/image577.png"/><Relationship Id="rId32" Type="http://schemas.openxmlformats.org/officeDocument/2006/relationships/image" Target="../media/image585.png"/><Relationship Id="rId37" Type="http://schemas.openxmlformats.org/officeDocument/2006/relationships/image" Target="../media/image590.svg"/><Relationship Id="rId40" Type="http://schemas.openxmlformats.org/officeDocument/2006/relationships/image" Target="../media/image593.png"/><Relationship Id="rId45" Type="http://schemas.openxmlformats.org/officeDocument/2006/relationships/image" Target="../media/image598.svg"/><Relationship Id="rId5" Type="http://schemas.openxmlformats.org/officeDocument/2006/relationships/image" Target="../media/image558.svg"/><Relationship Id="rId15" Type="http://schemas.openxmlformats.org/officeDocument/2006/relationships/image" Target="../media/image568.svg"/><Relationship Id="rId23" Type="http://schemas.openxmlformats.org/officeDocument/2006/relationships/image" Target="../media/image576.svg"/><Relationship Id="rId28" Type="http://schemas.openxmlformats.org/officeDocument/2006/relationships/image" Target="../media/image581.png"/><Relationship Id="rId36" Type="http://schemas.openxmlformats.org/officeDocument/2006/relationships/image" Target="../media/image589.png"/><Relationship Id="rId49" Type="http://schemas.openxmlformats.org/officeDocument/2006/relationships/image" Target="../media/image602.svg"/><Relationship Id="rId10" Type="http://schemas.openxmlformats.org/officeDocument/2006/relationships/image" Target="../media/image563.png"/><Relationship Id="rId19" Type="http://schemas.openxmlformats.org/officeDocument/2006/relationships/image" Target="../media/image572.svg"/><Relationship Id="rId31" Type="http://schemas.openxmlformats.org/officeDocument/2006/relationships/image" Target="../media/image584.svg"/><Relationship Id="rId44" Type="http://schemas.openxmlformats.org/officeDocument/2006/relationships/image" Target="../media/image597.png"/><Relationship Id="rId4" Type="http://schemas.openxmlformats.org/officeDocument/2006/relationships/image" Target="../media/image557.png"/><Relationship Id="rId9" Type="http://schemas.openxmlformats.org/officeDocument/2006/relationships/image" Target="../media/image562.svg"/><Relationship Id="rId14" Type="http://schemas.openxmlformats.org/officeDocument/2006/relationships/image" Target="../media/image567.png"/><Relationship Id="rId22" Type="http://schemas.openxmlformats.org/officeDocument/2006/relationships/image" Target="../media/image575.png"/><Relationship Id="rId27" Type="http://schemas.openxmlformats.org/officeDocument/2006/relationships/image" Target="../media/image580.svg"/><Relationship Id="rId30" Type="http://schemas.openxmlformats.org/officeDocument/2006/relationships/image" Target="../media/image583.png"/><Relationship Id="rId35" Type="http://schemas.openxmlformats.org/officeDocument/2006/relationships/image" Target="../media/image588.svg"/><Relationship Id="rId43" Type="http://schemas.openxmlformats.org/officeDocument/2006/relationships/image" Target="../media/image596.svg"/><Relationship Id="rId48" Type="http://schemas.openxmlformats.org/officeDocument/2006/relationships/image" Target="../media/image601.png"/><Relationship Id="rId8" Type="http://schemas.openxmlformats.org/officeDocument/2006/relationships/image" Target="../media/image56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9.png"/><Relationship Id="rId13" Type="http://schemas.openxmlformats.org/officeDocument/2006/relationships/image" Target="../media/image614.svg"/><Relationship Id="rId18" Type="http://schemas.openxmlformats.org/officeDocument/2006/relationships/image" Target="../media/image619.png"/><Relationship Id="rId26" Type="http://schemas.openxmlformats.org/officeDocument/2006/relationships/image" Target="../media/image627.png"/><Relationship Id="rId39" Type="http://schemas.openxmlformats.org/officeDocument/2006/relationships/image" Target="../media/image640.svg"/><Relationship Id="rId3" Type="http://schemas.openxmlformats.org/officeDocument/2006/relationships/image" Target="../media/image604.svg"/><Relationship Id="rId21" Type="http://schemas.openxmlformats.org/officeDocument/2006/relationships/image" Target="../media/image622.svg"/><Relationship Id="rId34" Type="http://schemas.openxmlformats.org/officeDocument/2006/relationships/image" Target="../media/image635.png"/><Relationship Id="rId7" Type="http://schemas.openxmlformats.org/officeDocument/2006/relationships/image" Target="../media/image608.svg"/><Relationship Id="rId12" Type="http://schemas.openxmlformats.org/officeDocument/2006/relationships/image" Target="../media/image613.png"/><Relationship Id="rId17" Type="http://schemas.openxmlformats.org/officeDocument/2006/relationships/image" Target="../media/image618.svg"/><Relationship Id="rId25" Type="http://schemas.openxmlformats.org/officeDocument/2006/relationships/image" Target="../media/image626.svg"/><Relationship Id="rId33" Type="http://schemas.openxmlformats.org/officeDocument/2006/relationships/image" Target="../media/image634.svg"/><Relationship Id="rId38" Type="http://schemas.openxmlformats.org/officeDocument/2006/relationships/image" Target="../media/image639.png"/><Relationship Id="rId2" Type="http://schemas.openxmlformats.org/officeDocument/2006/relationships/image" Target="../media/image603.png"/><Relationship Id="rId16" Type="http://schemas.openxmlformats.org/officeDocument/2006/relationships/image" Target="../media/image617.png"/><Relationship Id="rId20" Type="http://schemas.openxmlformats.org/officeDocument/2006/relationships/image" Target="../media/image621.png"/><Relationship Id="rId29" Type="http://schemas.openxmlformats.org/officeDocument/2006/relationships/image" Target="../media/image630.svg"/><Relationship Id="rId41" Type="http://schemas.openxmlformats.org/officeDocument/2006/relationships/image" Target="../media/image6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7.png"/><Relationship Id="rId11" Type="http://schemas.openxmlformats.org/officeDocument/2006/relationships/image" Target="../media/image612.svg"/><Relationship Id="rId24" Type="http://schemas.openxmlformats.org/officeDocument/2006/relationships/image" Target="../media/image625.png"/><Relationship Id="rId32" Type="http://schemas.openxmlformats.org/officeDocument/2006/relationships/image" Target="../media/image633.png"/><Relationship Id="rId37" Type="http://schemas.openxmlformats.org/officeDocument/2006/relationships/image" Target="../media/image638.svg"/><Relationship Id="rId40" Type="http://schemas.openxmlformats.org/officeDocument/2006/relationships/image" Target="../media/image641.png"/><Relationship Id="rId5" Type="http://schemas.openxmlformats.org/officeDocument/2006/relationships/image" Target="../media/image606.svg"/><Relationship Id="rId15" Type="http://schemas.openxmlformats.org/officeDocument/2006/relationships/image" Target="../media/image616.svg"/><Relationship Id="rId23" Type="http://schemas.openxmlformats.org/officeDocument/2006/relationships/image" Target="../media/image624.svg"/><Relationship Id="rId28" Type="http://schemas.openxmlformats.org/officeDocument/2006/relationships/image" Target="../media/image629.png"/><Relationship Id="rId36" Type="http://schemas.openxmlformats.org/officeDocument/2006/relationships/image" Target="../media/image637.png"/><Relationship Id="rId10" Type="http://schemas.openxmlformats.org/officeDocument/2006/relationships/image" Target="../media/image611.png"/><Relationship Id="rId19" Type="http://schemas.openxmlformats.org/officeDocument/2006/relationships/image" Target="../media/image620.svg"/><Relationship Id="rId31" Type="http://schemas.openxmlformats.org/officeDocument/2006/relationships/image" Target="../media/image632.svg"/><Relationship Id="rId4" Type="http://schemas.openxmlformats.org/officeDocument/2006/relationships/image" Target="../media/image605.png"/><Relationship Id="rId9" Type="http://schemas.openxmlformats.org/officeDocument/2006/relationships/image" Target="../media/image610.svg"/><Relationship Id="rId14" Type="http://schemas.openxmlformats.org/officeDocument/2006/relationships/image" Target="../media/image615.png"/><Relationship Id="rId22" Type="http://schemas.openxmlformats.org/officeDocument/2006/relationships/image" Target="../media/image623.png"/><Relationship Id="rId27" Type="http://schemas.openxmlformats.org/officeDocument/2006/relationships/image" Target="../media/image628.svg"/><Relationship Id="rId30" Type="http://schemas.openxmlformats.org/officeDocument/2006/relationships/image" Target="../media/image631.png"/><Relationship Id="rId35" Type="http://schemas.openxmlformats.org/officeDocument/2006/relationships/image" Target="../media/image636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sv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9" Type="http://schemas.openxmlformats.org/officeDocument/2006/relationships/image" Target="../media/image88.svg"/><Relationship Id="rId21" Type="http://schemas.openxmlformats.org/officeDocument/2006/relationships/image" Target="../media/image70.svg"/><Relationship Id="rId34" Type="http://schemas.openxmlformats.org/officeDocument/2006/relationships/image" Target="../media/image83.png"/><Relationship Id="rId42" Type="http://schemas.openxmlformats.org/officeDocument/2006/relationships/image" Target="../media/image91.png"/><Relationship Id="rId47" Type="http://schemas.openxmlformats.org/officeDocument/2006/relationships/image" Target="../media/image96.svg"/><Relationship Id="rId50" Type="http://schemas.openxmlformats.org/officeDocument/2006/relationships/image" Target="../media/image99.png"/><Relationship Id="rId55" Type="http://schemas.openxmlformats.org/officeDocument/2006/relationships/image" Target="../media/image104.svg"/><Relationship Id="rId7" Type="http://schemas.openxmlformats.org/officeDocument/2006/relationships/image" Target="../media/image56.svg"/><Relationship Id="rId12" Type="http://schemas.openxmlformats.org/officeDocument/2006/relationships/image" Target="../media/image61.png"/><Relationship Id="rId17" Type="http://schemas.openxmlformats.org/officeDocument/2006/relationships/image" Target="../media/image66.svg"/><Relationship Id="rId25" Type="http://schemas.openxmlformats.org/officeDocument/2006/relationships/image" Target="../media/image74.svg"/><Relationship Id="rId33" Type="http://schemas.openxmlformats.org/officeDocument/2006/relationships/image" Target="../media/image82.svg"/><Relationship Id="rId38" Type="http://schemas.openxmlformats.org/officeDocument/2006/relationships/image" Target="../media/image87.png"/><Relationship Id="rId46" Type="http://schemas.openxmlformats.org/officeDocument/2006/relationships/image" Target="../media/image95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29" Type="http://schemas.openxmlformats.org/officeDocument/2006/relationships/image" Target="../media/image78.svg"/><Relationship Id="rId41" Type="http://schemas.openxmlformats.org/officeDocument/2006/relationships/image" Target="../media/image90.svg"/><Relationship Id="rId54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svg"/><Relationship Id="rId24" Type="http://schemas.openxmlformats.org/officeDocument/2006/relationships/image" Target="../media/image73.png"/><Relationship Id="rId32" Type="http://schemas.openxmlformats.org/officeDocument/2006/relationships/image" Target="../media/image81.png"/><Relationship Id="rId37" Type="http://schemas.openxmlformats.org/officeDocument/2006/relationships/image" Target="../media/image86.svg"/><Relationship Id="rId40" Type="http://schemas.openxmlformats.org/officeDocument/2006/relationships/image" Target="../media/image89.png"/><Relationship Id="rId45" Type="http://schemas.openxmlformats.org/officeDocument/2006/relationships/image" Target="../media/image94.svg"/><Relationship Id="rId53" Type="http://schemas.openxmlformats.org/officeDocument/2006/relationships/image" Target="../media/image102.svg"/><Relationship Id="rId5" Type="http://schemas.openxmlformats.org/officeDocument/2006/relationships/image" Target="../media/image54.svg"/><Relationship Id="rId15" Type="http://schemas.openxmlformats.org/officeDocument/2006/relationships/image" Target="../media/image64.svg"/><Relationship Id="rId23" Type="http://schemas.openxmlformats.org/officeDocument/2006/relationships/image" Target="../media/image72.svg"/><Relationship Id="rId28" Type="http://schemas.openxmlformats.org/officeDocument/2006/relationships/image" Target="../media/image77.png"/><Relationship Id="rId36" Type="http://schemas.openxmlformats.org/officeDocument/2006/relationships/image" Target="../media/image85.png"/><Relationship Id="rId49" Type="http://schemas.openxmlformats.org/officeDocument/2006/relationships/image" Target="../media/image98.svg"/><Relationship Id="rId10" Type="http://schemas.openxmlformats.org/officeDocument/2006/relationships/image" Target="../media/image59.png"/><Relationship Id="rId19" Type="http://schemas.openxmlformats.org/officeDocument/2006/relationships/image" Target="../media/image68.svg"/><Relationship Id="rId31" Type="http://schemas.openxmlformats.org/officeDocument/2006/relationships/image" Target="../media/image80.svg"/><Relationship Id="rId44" Type="http://schemas.openxmlformats.org/officeDocument/2006/relationships/image" Target="../media/image93.png"/><Relationship Id="rId52" Type="http://schemas.openxmlformats.org/officeDocument/2006/relationships/image" Target="../media/image101.png"/><Relationship Id="rId4" Type="http://schemas.openxmlformats.org/officeDocument/2006/relationships/image" Target="../media/image53.png"/><Relationship Id="rId9" Type="http://schemas.openxmlformats.org/officeDocument/2006/relationships/image" Target="../media/image58.svg"/><Relationship Id="rId14" Type="http://schemas.openxmlformats.org/officeDocument/2006/relationships/image" Target="../media/image63.png"/><Relationship Id="rId22" Type="http://schemas.openxmlformats.org/officeDocument/2006/relationships/image" Target="../media/image71.png"/><Relationship Id="rId27" Type="http://schemas.openxmlformats.org/officeDocument/2006/relationships/image" Target="../media/image76.svg"/><Relationship Id="rId30" Type="http://schemas.openxmlformats.org/officeDocument/2006/relationships/image" Target="../media/image79.png"/><Relationship Id="rId35" Type="http://schemas.openxmlformats.org/officeDocument/2006/relationships/image" Target="../media/image84.svg"/><Relationship Id="rId43" Type="http://schemas.openxmlformats.org/officeDocument/2006/relationships/image" Target="../media/image92.svg"/><Relationship Id="rId48" Type="http://schemas.openxmlformats.org/officeDocument/2006/relationships/image" Target="../media/image97.png"/><Relationship Id="rId8" Type="http://schemas.openxmlformats.org/officeDocument/2006/relationships/image" Target="../media/image57.png"/><Relationship Id="rId51" Type="http://schemas.openxmlformats.org/officeDocument/2006/relationships/image" Target="../media/image100.svg"/><Relationship Id="rId3" Type="http://schemas.openxmlformats.org/officeDocument/2006/relationships/image" Target="../media/image5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svg"/><Relationship Id="rId18" Type="http://schemas.openxmlformats.org/officeDocument/2006/relationships/image" Target="../media/image121.png"/><Relationship Id="rId26" Type="http://schemas.openxmlformats.org/officeDocument/2006/relationships/image" Target="../media/image129.png"/><Relationship Id="rId39" Type="http://schemas.openxmlformats.org/officeDocument/2006/relationships/image" Target="../media/image142.svg"/><Relationship Id="rId3" Type="http://schemas.openxmlformats.org/officeDocument/2006/relationships/image" Target="../media/image106.svg"/><Relationship Id="rId21" Type="http://schemas.openxmlformats.org/officeDocument/2006/relationships/image" Target="../media/image124.svg"/><Relationship Id="rId34" Type="http://schemas.openxmlformats.org/officeDocument/2006/relationships/image" Target="../media/image137.png"/><Relationship Id="rId42" Type="http://schemas.openxmlformats.org/officeDocument/2006/relationships/image" Target="../media/image145.png"/><Relationship Id="rId7" Type="http://schemas.openxmlformats.org/officeDocument/2006/relationships/image" Target="../media/image110.svg"/><Relationship Id="rId12" Type="http://schemas.openxmlformats.org/officeDocument/2006/relationships/image" Target="../media/image115.png"/><Relationship Id="rId17" Type="http://schemas.openxmlformats.org/officeDocument/2006/relationships/image" Target="../media/image120.svg"/><Relationship Id="rId25" Type="http://schemas.openxmlformats.org/officeDocument/2006/relationships/image" Target="../media/image128.svg"/><Relationship Id="rId33" Type="http://schemas.openxmlformats.org/officeDocument/2006/relationships/image" Target="../media/image136.svg"/><Relationship Id="rId38" Type="http://schemas.openxmlformats.org/officeDocument/2006/relationships/image" Target="../media/image141.png"/><Relationship Id="rId2" Type="http://schemas.openxmlformats.org/officeDocument/2006/relationships/image" Target="../media/image105.png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29" Type="http://schemas.openxmlformats.org/officeDocument/2006/relationships/image" Target="../media/image132.svg"/><Relationship Id="rId41" Type="http://schemas.openxmlformats.org/officeDocument/2006/relationships/image" Target="../media/image14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4.svg"/><Relationship Id="rId24" Type="http://schemas.openxmlformats.org/officeDocument/2006/relationships/image" Target="../media/image127.png"/><Relationship Id="rId32" Type="http://schemas.openxmlformats.org/officeDocument/2006/relationships/image" Target="../media/image135.png"/><Relationship Id="rId37" Type="http://schemas.openxmlformats.org/officeDocument/2006/relationships/image" Target="../media/image140.svg"/><Relationship Id="rId40" Type="http://schemas.openxmlformats.org/officeDocument/2006/relationships/image" Target="../media/image143.png"/><Relationship Id="rId45" Type="http://schemas.openxmlformats.org/officeDocument/2006/relationships/image" Target="../media/image148.svg"/><Relationship Id="rId5" Type="http://schemas.openxmlformats.org/officeDocument/2006/relationships/image" Target="../media/image108.svg"/><Relationship Id="rId15" Type="http://schemas.openxmlformats.org/officeDocument/2006/relationships/image" Target="../media/image118.svg"/><Relationship Id="rId23" Type="http://schemas.openxmlformats.org/officeDocument/2006/relationships/image" Target="../media/image126.svg"/><Relationship Id="rId28" Type="http://schemas.openxmlformats.org/officeDocument/2006/relationships/image" Target="../media/image131.png"/><Relationship Id="rId36" Type="http://schemas.openxmlformats.org/officeDocument/2006/relationships/image" Target="../media/image139.png"/><Relationship Id="rId10" Type="http://schemas.openxmlformats.org/officeDocument/2006/relationships/image" Target="../media/image113.png"/><Relationship Id="rId19" Type="http://schemas.openxmlformats.org/officeDocument/2006/relationships/image" Target="../media/image122.svg"/><Relationship Id="rId31" Type="http://schemas.openxmlformats.org/officeDocument/2006/relationships/image" Target="../media/image134.svg"/><Relationship Id="rId44" Type="http://schemas.openxmlformats.org/officeDocument/2006/relationships/image" Target="../media/image147.png"/><Relationship Id="rId4" Type="http://schemas.openxmlformats.org/officeDocument/2006/relationships/image" Target="../media/image107.png"/><Relationship Id="rId9" Type="http://schemas.openxmlformats.org/officeDocument/2006/relationships/image" Target="../media/image112.svg"/><Relationship Id="rId14" Type="http://schemas.openxmlformats.org/officeDocument/2006/relationships/image" Target="../media/image117.png"/><Relationship Id="rId22" Type="http://schemas.openxmlformats.org/officeDocument/2006/relationships/image" Target="../media/image125.png"/><Relationship Id="rId27" Type="http://schemas.openxmlformats.org/officeDocument/2006/relationships/image" Target="../media/image130.svg"/><Relationship Id="rId30" Type="http://schemas.openxmlformats.org/officeDocument/2006/relationships/image" Target="../media/image133.png"/><Relationship Id="rId35" Type="http://schemas.openxmlformats.org/officeDocument/2006/relationships/image" Target="../media/image138.svg"/><Relationship Id="rId43" Type="http://schemas.openxmlformats.org/officeDocument/2006/relationships/image" Target="../media/image14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svg"/><Relationship Id="rId18" Type="http://schemas.openxmlformats.org/officeDocument/2006/relationships/image" Target="../media/image165.png"/><Relationship Id="rId26" Type="http://schemas.openxmlformats.org/officeDocument/2006/relationships/image" Target="../media/image173.png"/><Relationship Id="rId3" Type="http://schemas.openxmlformats.org/officeDocument/2006/relationships/image" Target="../media/image150.svg"/><Relationship Id="rId21" Type="http://schemas.openxmlformats.org/officeDocument/2006/relationships/image" Target="../media/image168.svg"/><Relationship Id="rId34" Type="http://schemas.openxmlformats.org/officeDocument/2006/relationships/image" Target="../media/image181.png"/><Relationship Id="rId7" Type="http://schemas.openxmlformats.org/officeDocument/2006/relationships/image" Target="../media/image154.svg"/><Relationship Id="rId12" Type="http://schemas.openxmlformats.org/officeDocument/2006/relationships/image" Target="../media/image159.png"/><Relationship Id="rId17" Type="http://schemas.openxmlformats.org/officeDocument/2006/relationships/image" Target="../media/image164.svg"/><Relationship Id="rId25" Type="http://schemas.openxmlformats.org/officeDocument/2006/relationships/image" Target="../media/image172.svg"/><Relationship Id="rId33" Type="http://schemas.openxmlformats.org/officeDocument/2006/relationships/image" Target="../media/image180.svg"/><Relationship Id="rId2" Type="http://schemas.openxmlformats.org/officeDocument/2006/relationships/image" Target="../media/image149.png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29" Type="http://schemas.openxmlformats.org/officeDocument/2006/relationships/image" Target="../media/image17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3.png"/><Relationship Id="rId11" Type="http://schemas.openxmlformats.org/officeDocument/2006/relationships/image" Target="../media/image158.svg"/><Relationship Id="rId24" Type="http://schemas.openxmlformats.org/officeDocument/2006/relationships/image" Target="../media/image171.png"/><Relationship Id="rId32" Type="http://schemas.openxmlformats.org/officeDocument/2006/relationships/image" Target="../media/image179.png"/><Relationship Id="rId37" Type="http://schemas.openxmlformats.org/officeDocument/2006/relationships/image" Target="../media/image184.svg"/><Relationship Id="rId5" Type="http://schemas.openxmlformats.org/officeDocument/2006/relationships/image" Target="../media/image152.svg"/><Relationship Id="rId15" Type="http://schemas.openxmlformats.org/officeDocument/2006/relationships/image" Target="../media/image162.svg"/><Relationship Id="rId23" Type="http://schemas.openxmlformats.org/officeDocument/2006/relationships/image" Target="../media/image170.svg"/><Relationship Id="rId28" Type="http://schemas.openxmlformats.org/officeDocument/2006/relationships/image" Target="../media/image175.png"/><Relationship Id="rId36" Type="http://schemas.openxmlformats.org/officeDocument/2006/relationships/image" Target="../media/image183.png"/><Relationship Id="rId10" Type="http://schemas.openxmlformats.org/officeDocument/2006/relationships/image" Target="../media/image157.png"/><Relationship Id="rId19" Type="http://schemas.openxmlformats.org/officeDocument/2006/relationships/image" Target="../media/image166.svg"/><Relationship Id="rId31" Type="http://schemas.openxmlformats.org/officeDocument/2006/relationships/image" Target="../media/image178.svg"/><Relationship Id="rId4" Type="http://schemas.openxmlformats.org/officeDocument/2006/relationships/image" Target="../media/image151.png"/><Relationship Id="rId9" Type="http://schemas.openxmlformats.org/officeDocument/2006/relationships/image" Target="../media/image156.svg"/><Relationship Id="rId14" Type="http://schemas.openxmlformats.org/officeDocument/2006/relationships/image" Target="../media/image161.png"/><Relationship Id="rId22" Type="http://schemas.openxmlformats.org/officeDocument/2006/relationships/image" Target="../media/image169.png"/><Relationship Id="rId27" Type="http://schemas.openxmlformats.org/officeDocument/2006/relationships/image" Target="../media/image174.svg"/><Relationship Id="rId30" Type="http://schemas.openxmlformats.org/officeDocument/2006/relationships/image" Target="../media/image177.png"/><Relationship Id="rId35" Type="http://schemas.openxmlformats.org/officeDocument/2006/relationships/image" Target="../media/image18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196.svg"/><Relationship Id="rId18" Type="http://schemas.openxmlformats.org/officeDocument/2006/relationships/image" Target="../media/image201.png"/><Relationship Id="rId26" Type="http://schemas.openxmlformats.org/officeDocument/2006/relationships/image" Target="../media/image209.png"/><Relationship Id="rId39" Type="http://schemas.openxmlformats.org/officeDocument/2006/relationships/image" Target="../media/image222.svg"/><Relationship Id="rId3" Type="http://schemas.openxmlformats.org/officeDocument/2006/relationships/image" Target="../media/image186.svg"/><Relationship Id="rId21" Type="http://schemas.openxmlformats.org/officeDocument/2006/relationships/image" Target="../media/image204.svg"/><Relationship Id="rId34" Type="http://schemas.openxmlformats.org/officeDocument/2006/relationships/image" Target="../media/image217.png"/><Relationship Id="rId7" Type="http://schemas.openxmlformats.org/officeDocument/2006/relationships/image" Target="../media/image190.svg"/><Relationship Id="rId12" Type="http://schemas.openxmlformats.org/officeDocument/2006/relationships/image" Target="../media/image195.png"/><Relationship Id="rId17" Type="http://schemas.openxmlformats.org/officeDocument/2006/relationships/image" Target="../media/image200.svg"/><Relationship Id="rId25" Type="http://schemas.openxmlformats.org/officeDocument/2006/relationships/image" Target="../media/image208.svg"/><Relationship Id="rId33" Type="http://schemas.openxmlformats.org/officeDocument/2006/relationships/image" Target="../media/image216.svg"/><Relationship Id="rId38" Type="http://schemas.openxmlformats.org/officeDocument/2006/relationships/image" Target="../media/image221.png"/><Relationship Id="rId2" Type="http://schemas.openxmlformats.org/officeDocument/2006/relationships/image" Target="../media/image185.png"/><Relationship Id="rId16" Type="http://schemas.openxmlformats.org/officeDocument/2006/relationships/image" Target="../media/image199.png"/><Relationship Id="rId20" Type="http://schemas.openxmlformats.org/officeDocument/2006/relationships/image" Target="../media/image203.png"/><Relationship Id="rId29" Type="http://schemas.openxmlformats.org/officeDocument/2006/relationships/image" Target="../media/image212.svg"/><Relationship Id="rId41" Type="http://schemas.openxmlformats.org/officeDocument/2006/relationships/image" Target="../media/image22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11" Type="http://schemas.openxmlformats.org/officeDocument/2006/relationships/image" Target="../media/image194.svg"/><Relationship Id="rId24" Type="http://schemas.openxmlformats.org/officeDocument/2006/relationships/image" Target="../media/image207.png"/><Relationship Id="rId32" Type="http://schemas.openxmlformats.org/officeDocument/2006/relationships/image" Target="../media/image215.png"/><Relationship Id="rId37" Type="http://schemas.openxmlformats.org/officeDocument/2006/relationships/image" Target="../media/image220.svg"/><Relationship Id="rId40" Type="http://schemas.openxmlformats.org/officeDocument/2006/relationships/image" Target="../media/image223.png"/><Relationship Id="rId5" Type="http://schemas.openxmlformats.org/officeDocument/2006/relationships/image" Target="../media/image188.svg"/><Relationship Id="rId15" Type="http://schemas.openxmlformats.org/officeDocument/2006/relationships/image" Target="../media/image198.svg"/><Relationship Id="rId23" Type="http://schemas.openxmlformats.org/officeDocument/2006/relationships/image" Target="../media/image206.svg"/><Relationship Id="rId28" Type="http://schemas.openxmlformats.org/officeDocument/2006/relationships/image" Target="../media/image211.png"/><Relationship Id="rId36" Type="http://schemas.openxmlformats.org/officeDocument/2006/relationships/image" Target="../media/image219.png"/><Relationship Id="rId10" Type="http://schemas.openxmlformats.org/officeDocument/2006/relationships/image" Target="../media/image193.png"/><Relationship Id="rId19" Type="http://schemas.openxmlformats.org/officeDocument/2006/relationships/image" Target="../media/image202.svg"/><Relationship Id="rId31" Type="http://schemas.openxmlformats.org/officeDocument/2006/relationships/image" Target="../media/image214.svg"/><Relationship Id="rId4" Type="http://schemas.openxmlformats.org/officeDocument/2006/relationships/image" Target="../media/image187.png"/><Relationship Id="rId9" Type="http://schemas.openxmlformats.org/officeDocument/2006/relationships/image" Target="../media/image192.svg"/><Relationship Id="rId14" Type="http://schemas.openxmlformats.org/officeDocument/2006/relationships/image" Target="../media/image197.png"/><Relationship Id="rId22" Type="http://schemas.openxmlformats.org/officeDocument/2006/relationships/image" Target="../media/image205.png"/><Relationship Id="rId27" Type="http://schemas.openxmlformats.org/officeDocument/2006/relationships/image" Target="../media/image210.svg"/><Relationship Id="rId30" Type="http://schemas.openxmlformats.org/officeDocument/2006/relationships/image" Target="../media/image213.png"/><Relationship Id="rId35" Type="http://schemas.openxmlformats.org/officeDocument/2006/relationships/image" Target="../media/image21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236.svg"/><Relationship Id="rId18" Type="http://schemas.openxmlformats.org/officeDocument/2006/relationships/image" Target="../media/image241.png"/><Relationship Id="rId26" Type="http://schemas.openxmlformats.org/officeDocument/2006/relationships/image" Target="../media/image249.png"/><Relationship Id="rId3" Type="http://schemas.openxmlformats.org/officeDocument/2006/relationships/image" Target="../media/image226.svg"/><Relationship Id="rId21" Type="http://schemas.openxmlformats.org/officeDocument/2006/relationships/image" Target="../media/image244.svg"/><Relationship Id="rId7" Type="http://schemas.openxmlformats.org/officeDocument/2006/relationships/image" Target="../media/image230.svg"/><Relationship Id="rId12" Type="http://schemas.openxmlformats.org/officeDocument/2006/relationships/image" Target="../media/image235.png"/><Relationship Id="rId17" Type="http://schemas.openxmlformats.org/officeDocument/2006/relationships/image" Target="../media/image240.svg"/><Relationship Id="rId25" Type="http://schemas.openxmlformats.org/officeDocument/2006/relationships/image" Target="../media/image248.svg"/><Relationship Id="rId33" Type="http://schemas.openxmlformats.org/officeDocument/2006/relationships/image" Target="../media/image256.svg"/><Relationship Id="rId2" Type="http://schemas.openxmlformats.org/officeDocument/2006/relationships/image" Target="../media/image225.png"/><Relationship Id="rId16" Type="http://schemas.openxmlformats.org/officeDocument/2006/relationships/image" Target="../media/image239.png"/><Relationship Id="rId20" Type="http://schemas.openxmlformats.org/officeDocument/2006/relationships/image" Target="../media/image243.png"/><Relationship Id="rId29" Type="http://schemas.openxmlformats.org/officeDocument/2006/relationships/image" Target="../media/image25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.png"/><Relationship Id="rId11" Type="http://schemas.openxmlformats.org/officeDocument/2006/relationships/image" Target="../media/image234.svg"/><Relationship Id="rId24" Type="http://schemas.openxmlformats.org/officeDocument/2006/relationships/image" Target="../media/image247.png"/><Relationship Id="rId32" Type="http://schemas.openxmlformats.org/officeDocument/2006/relationships/image" Target="../media/image255.png"/><Relationship Id="rId5" Type="http://schemas.openxmlformats.org/officeDocument/2006/relationships/image" Target="../media/image228.svg"/><Relationship Id="rId15" Type="http://schemas.openxmlformats.org/officeDocument/2006/relationships/image" Target="../media/image238.svg"/><Relationship Id="rId23" Type="http://schemas.openxmlformats.org/officeDocument/2006/relationships/image" Target="../media/image246.svg"/><Relationship Id="rId28" Type="http://schemas.openxmlformats.org/officeDocument/2006/relationships/image" Target="../media/image251.png"/><Relationship Id="rId10" Type="http://schemas.openxmlformats.org/officeDocument/2006/relationships/image" Target="../media/image233.png"/><Relationship Id="rId19" Type="http://schemas.openxmlformats.org/officeDocument/2006/relationships/image" Target="../media/image242.svg"/><Relationship Id="rId31" Type="http://schemas.openxmlformats.org/officeDocument/2006/relationships/image" Target="../media/image254.svg"/><Relationship Id="rId4" Type="http://schemas.openxmlformats.org/officeDocument/2006/relationships/image" Target="../media/image227.png"/><Relationship Id="rId9" Type="http://schemas.openxmlformats.org/officeDocument/2006/relationships/image" Target="../media/image232.svg"/><Relationship Id="rId14" Type="http://schemas.openxmlformats.org/officeDocument/2006/relationships/image" Target="../media/image237.png"/><Relationship Id="rId22" Type="http://schemas.openxmlformats.org/officeDocument/2006/relationships/image" Target="../media/image245.png"/><Relationship Id="rId27" Type="http://schemas.openxmlformats.org/officeDocument/2006/relationships/image" Target="../media/image250.svg"/><Relationship Id="rId30" Type="http://schemas.openxmlformats.org/officeDocument/2006/relationships/image" Target="../media/image2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13" Type="http://schemas.openxmlformats.org/officeDocument/2006/relationships/image" Target="../media/image268.svg"/><Relationship Id="rId18" Type="http://schemas.openxmlformats.org/officeDocument/2006/relationships/image" Target="../media/image273.png"/><Relationship Id="rId26" Type="http://schemas.openxmlformats.org/officeDocument/2006/relationships/image" Target="../media/image281.png"/><Relationship Id="rId39" Type="http://schemas.openxmlformats.org/officeDocument/2006/relationships/image" Target="../media/image294.svg"/><Relationship Id="rId3" Type="http://schemas.openxmlformats.org/officeDocument/2006/relationships/image" Target="../media/image258.svg"/><Relationship Id="rId21" Type="http://schemas.openxmlformats.org/officeDocument/2006/relationships/image" Target="../media/image276.svg"/><Relationship Id="rId34" Type="http://schemas.openxmlformats.org/officeDocument/2006/relationships/image" Target="../media/image289.png"/><Relationship Id="rId42" Type="http://schemas.openxmlformats.org/officeDocument/2006/relationships/image" Target="../media/image297.png"/><Relationship Id="rId7" Type="http://schemas.openxmlformats.org/officeDocument/2006/relationships/image" Target="../media/image262.svg"/><Relationship Id="rId12" Type="http://schemas.openxmlformats.org/officeDocument/2006/relationships/image" Target="../media/image267.png"/><Relationship Id="rId17" Type="http://schemas.openxmlformats.org/officeDocument/2006/relationships/image" Target="../media/image272.svg"/><Relationship Id="rId25" Type="http://schemas.openxmlformats.org/officeDocument/2006/relationships/image" Target="../media/image280.svg"/><Relationship Id="rId33" Type="http://schemas.openxmlformats.org/officeDocument/2006/relationships/image" Target="../media/image288.svg"/><Relationship Id="rId38" Type="http://schemas.openxmlformats.org/officeDocument/2006/relationships/image" Target="../media/image293.png"/><Relationship Id="rId2" Type="http://schemas.openxmlformats.org/officeDocument/2006/relationships/image" Target="../media/image257.png"/><Relationship Id="rId16" Type="http://schemas.openxmlformats.org/officeDocument/2006/relationships/image" Target="../media/image271.png"/><Relationship Id="rId20" Type="http://schemas.openxmlformats.org/officeDocument/2006/relationships/image" Target="../media/image275.png"/><Relationship Id="rId29" Type="http://schemas.openxmlformats.org/officeDocument/2006/relationships/image" Target="../media/image284.svg"/><Relationship Id="rId41" Type="http://schemas.openxmlformats.org/officeDocument/2006/relationships/image" Target="../media/image29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1.png"/><Relationship Id="rId11" Type="http://schemas.openxmlformats.org/officeDocument/2006/relationships/image" Target="../media/image266.svg"/><Relationship Id="rId24" Type="http://schemas.openxmlformats.org/officeDocument/2006/relationships/image" Target="../media/image279.png"/><Relationship Id="rId32" Type="http://schemas.openxmlformats.org/officeDocument/2006/relationships/image" Target="../media/image287.png"/><Relationship Id="rId37" Type="http://schemas.openxmlformats.org/officeDocument/2006/relationships/image" Target="../media/image292.svg"/><Relationship Id="rId40" Type="http://schemas.openxmlformats.org/officeDocument/2006/relationships/image" Target="../media/image295.png"/><Relationship Id="rId45" Type="http://schemas.openxmlformats.org/officeDocument/2006/relationships/image" Target="../media/image300.svg"/><Relationship Id="rId5" Type="http://schemas.openxmlformats.org/officeDocument/2006/relationships/image" Target="../media/image260.svg"/><Relationship Id="rId15" Type="http://schemas.openxmlformats.org/officeDocument/2006/relationships/image" Target="../media/image270.svg"/><Relationship Id="rId23" Type="http://schemas.openxmlformats.org/officeDocument/2006/relationships/image" Target="../media/image278.svg"/><Relationship Id="rId28" Type="http://schemas.openxmlformats.org/officeDocument/2006/relationships/image" Target="../media/image283.png"/><Relationship Id="rId36" Type="http://schemas.openxmlformats.org/officeDocument/2006/relationships/image" Target="../media/image291.png"/><Relationship Id="rId10" Type="http://schemas.openxmlformats.org/officeDocument/2006/relationships/image" Target="../media/image265.png"/><Relationship Id="rId19" Type="http://schemas.openxmlformats.org/officeDocument/2006/relationships/image" Target="../media/image274.svg"/><Relationship Id="rId31" Type="http://schemas.openxmlformats.org/officeDocument/2006/relationships/image" Target="../media/image286.svg"/><Relationship Id="rId44" Type="http://schemas.openxmlformats.org/officeDocument/2006/relationships/image" Target="../media/image299.png"/><Relationship Id="rId4" Type="http://schemas.openxmlformats.org/officeDocument/2006/relationships/image" Target="../media/image259.png"/><Relationship Id="rId9" Type="http://schemas.openxmlformats.org/officeDocument/2006/relationships/image" Target="../media/image264.svg"/><Relationship Id="rId14" Type="http://schemas.openxmlformats.org/officeDocument/2006/relationships/image" Target="../media/image269.png"/><Relationship Id="rId22" Type="http://schemas.openxmlformats.org/officeDocument/2006/relationships/image" Target="../media/image277.png"/><Relationship Id="rId27" Type="http://schemas.openxmlformats.org/officeDocument/2006/relationships/image" Target="../media/image282.svg"/><Relationship Id="rId30" Type="http://schemas.openxmlformats.org/officeDocument/2006/relationships/image" Target="../media/image285.png"/><Relationship Id="rId35" Type="http://schemas.openxmlformats.org/officeDocument/2006/relationships/image" Target="../media/image290.svg"/><Relationship Id="rId43" Type="http://schemas.openxmlformats.org/officeDocument/2006/relationships/image" Target="../media/image29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png"/><Relationship Id="rId13" Type="http://schemas.openxmlformats.org/officeDocument/2006/relationships/image" Target="../media/image312.svg"/><Relationship Id="rId18" Type="http://schemas.openxmlformats.org/officeDocument/2006/relationships/image" Target="../media/image317.png"/><Relationship Id="rId26" Type="http://schemas.openxmlformats.org/officeDocument/2006/relationships/image" Target="../media/image325.png"/><Relationship Id="rId3" Type="http://schemas.openxmlformats.org/officeDocument/2006/relationships/image" Target="../media/image302.svg"/><Relationship Id="rId21" Type="http://schemas.openxmlformats.org/officeDocument/2006/relationships/image" Target="../media/image320.svg"/><Relationship Id="rId34" Type="http://schemas.openxmlformats.org/officeDocument/2006/relationships/image" Target="../media/image333.png"/><Relationship Id="rId7" Type="http://schemas.openxmlformats.org/officeDocument/2006/relationships/image" Target="../media/image306.svg"/><Relationship Id="rId12" Type="http://schemas.openxmlformats.org/officeDocument/2006/relationships/image" Target="../media/image311.png"/><Relationship Id="rId17" Type="http://schemas.openxmlformats.org/officeDocument/2006/relationships/image" Target="../media/image316.svg"/><Relationship Id="rId25" Type="http://schemas.openxmlformats.org/officeDocument/2006/relationships/image" Target="../media/image324.svg"/><Relationship Id="rId33" Type="http://schemas.openxmlformats.org/officeDocument/2006/relationships/image" Target="../media/image332.svg"/><Relationship Id="rId2" Type="http://schemas.openxmlformats.org/officeDocument/2006/relationships/image" Target="../media/image301.png"/><Relationship Id="rId16" Type="http://schemas.openxmlformats.org/officeDocument/2006/relationships/image" Target="../media/image315.png"/><Relationship Id="rId20" Type="http://schemas.openxmlformats.org/officeDocument/2006/relationships/image" Target="../media/image319.png"/><Relationship Id="rId29" Type="http://schemas.openxmlformats.org/officeDocument/2006/relationships/image" Target="../media/image3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5.png"/><Relationship Id="rId11" Type="http://schemas.openxmlformats.org/officeDocument/2006/relationships/image" Target="../media/image310.svg"/><Relationship Id="rId24" Type="http://schemas.openxmlformats.org/officeDocument/2006/relationships/image" Target="../media/image323.png"/><Relationship Id="rId32" Type="http://schemas.openxmlformats.org/officeDocument/2006/relationships/image" Target="../media/image331.png"/><Relationship Id="rId37" Type="http://schemas.openxmlformats.org/officeDocument/2006/relationships/image" Target="../media/image336.svg"/><Relationship Id="rId5" Type="http://schemas.openxmlformats.org/officeDocument/2006/relationships/image" Target="../media/image304.svg"/><Relationship Id="rId15" Type="http://schemas.openxmlformats.org/officeDocument/2006/relationships/image" Target="../media/image314.svg"/><Relationship Id="rId23" Type="http://schemas.openxmlformats.org/officeDocument/2006/relationships/image" Target="../media/image322.svg"/><Relationship Id="rId28" Type="http://schemas.openxmlformats.org/officeDocument/2006/relationships/image" Target="../media/image327.png"/><Relationship Id="rId36" Type="http://schemas.openxmlformats.org/officeDocument/2006/relationships/image" Target="../media/image335.png"/><Relationship Id="rId10" Type="http://schemas.openxmlformats.org/officeDocument/2006/relationships/image" Target="../media/image309.png"/><Relationship Id="rId19" Type="http://schemas.openxmlformats.org/officeDocument/2006/relationships/image" Target="../media/image318.svg"/><Relationship Id="rId31" Type="http://schemas.openxmlformats.org/officeDocument/2006/relationships/image" Target="../media/image330.svg"/><Relationship Id="rId4" Type="http://schemas.openxmlformats.org/officeDocument/2006/relationships/image" Target="../media/image303.png"/><Relationship Id="rId9" Type="http://schemas.openxmlformats.org/officeDocument/2006/relationships/image" Target="../media/image308.svg"/><Relationship Id="rId14" Type="http://schemas.openxmlformats.org/officeDocument/2006/relationships/image" Target="../media/image313.png"/><Relationship Id="rId22" Type="http://schemas.openxmlformats.org/officeDocument/2006/relationships/image" Target="../media/image321.png"/><Relationship Id="rId27" Type="http://schemas.openxmlformats.org/officeDocument/2006/relationships/image" Target="../media/image326.svg"/><Relationship Id="rId30" Type="http://schemas.openxmlformats.org/officeDocument/2006/relationships/image" Target="../media/image329.png"/><Relationship Id="rId35" Type="http://schemas.openxmlformats.org/officeDocument/2006/relationships/image" Target="../media/image33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3.png"/><Relationship Id="rId13" Type="http://schemas.openxmlformats.org/officeDocument/2006/relationships/image" Target="../media/image348.svg"/><Relationship Id="rId18" Type="http://schemas.openxmlformats.org/officeDocument/2006/relationships/image" Target="../media/image353.png"/><Relationship Id="rId26" Type="http://schemas.openxmlformats.org/officeDocument/2006/relationships/image" Target="../media/image361.png"/><Relationship Id="rId3" Type="http://schemas.openxmlformats.org/officeDocument/2006/relationships/image" Target="../media/image338.svg"/><Relationship Id="rId21" Type="http://schemas.openxmlformats.org/officeDocument/2006/relationships/image" Target="../media/image356.svg"/><Relationship Id="rId7" Type="http://schemas.openxmlformats.org/officeDocument/2006/relationships/image" Target="../media/image342.svg"/><Relationship Id="rId12" Type="http://schemas.openxmlformats.org/officeDocument/2006/relationships/image" Target="../media/image347.png"/><Relationship Id="rId17" Type="http://schemas.openxmlformats.org/officeDocument/2006/relationships/image" Target="../media/image352.svg"/><Relationship Id="rId25" Type="http://schemas.openxmlformats.org/officeDocument/2006/relationships/image" Target="../media/image360.svg"/><Relationship Id="rId2" Type="http://schemas.openxmlformats.org/officeDocument/2006/relationships/image" Target="../media/image337.png"/><Relationship Id="rId16" Type="http://schemas.openxmlformats.org/officeDocument/2006/relationships/image" Target="../media/image351.png"/><Relationship Id="rId20" Type="http://schemas.openxmlformats.org/officeDocument/2006/relationships/image" Target="../media/image355.png"/><Relationship Id="rId29" Type="http://schemas.openxmlformats.org/officeDocument/2006/relationships/image" Target="../media/image36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1.png"/><Relationship Id="rId11" Type="http://schemas.openxmlformats.org/officeDocument/2006/relationships/image" Target="../media/image346.svg"/><Relationship Id="rId24" Type="http://schemas.openxmlformats.org/officeDocument/2006/relationships/image" Target="../media/image359.png"/><Relationship Id="rId5" Type="http://schemas.openxmlformats.org/officeDocument/2006/relationships/image" Target="../media/image340.svg"/><Relationship Id="rId15" Type="http://schemas.openxmlformats.org/officeDocument/2006/relationships/image" Target="../media/image350.svg"/><Relationship Id="rId23" Type="http://schemas.openxmlformats.org/officeDocument/2006/relationships/image" Target="../media/image358.svg"/><Relationship Id="rId28" Type="http://schemas.openxmlformats.org/officeDocument/2006/relationships/image" Target="../media/image363.png"/><Relationship Id="rId10" Type="http://schemas.openxmlformats.org/officeDocument/2006/relationships/image" Target="../media/image345.png"/><Relationship Id="rId19" Type="http://schemas.openxmlformats.org/officeDocument/2006/relationships/image" Target="../media/image354.svg"/><Relationship Id="rId31" Type="http://schemas.openxmlformats.org/officeDocument/2006/relationships/image" Target="../media/image366.svg"/><Relationship Id="rId4" Type="http://schemas.openxmlformats.org/officeDocument/2006/relationships/image" Target="../media/image339.png"/><Relationship Id="rId9" Type="http://schemas.openxmlformats.org/officeDocument/2006/relationships/image" Target="../media/image344.svg"/><Relationship Id="rId14" Type="http://schemas.openxmlformats.org/officeDocument/2006/relationships/image" Target="../media/image349.png"/><Relationship Id="rId22" Type="http://schemas.openxmlformats.org/officeDocument/2006/relationships/image" Target="../media/image357.png"/><Relationship Id="rId27" Type="http://schemas.openxmlformats.org/officeDocument/2006/relationships/image" Target="../media/image362.svg"/><Relationship Id="rId30" Type="http://schemas.openxmlformats.org/officeDocument/2006/relationships/image" Target="../media/image3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an">
            <a:extLst>
              <a:ext uri="{FF2B5EF4-FFF2-40B4-BE49-F238E27FC236}">
                <a16:creationId xmlns:a16="http://schemas.microsoft.com/office/drawing/2014/main" id="{773B6A71-BED0-4E28-901C-903E0E453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054" y="2387600"/>
            <a:ext cx="914400" cy="914400"/>
          </a:xfrm>
          <a:prstGeom prst="rect">
            <a:avLst/>
          </a:prstGeom>
        </p:spPr>
      </p:pic>
      <p:pic>
        <p:nvPicPr>
          <p:cNvPr id="5" name="Graphic 4" descr="Teacher">
            <a:extLst>
              <a:ext uri="{FF2B5EF4-FFF2-40B4-BE49-F238E27FC236}">
                <a16:creationId xmlns:a16="http://schemas.microsoft.com/office/drawing/2014/main" id="{84182CFC-B463-4BFD-90B8-97955B96B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545" y="2387600"/>
            <a:ext cx="914400" cy="914400"/>
          </a:xfrm>
          <a:prstGeom prst="rect">
            <a:avLst/>
          </a:prstGeom>
        </p:spPr>
      </p:pic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808743A5-C6CA-4582-B263-76ED3CC6F9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0036" y="2387600"/>
            <a:ext cx="914400" cy="914400"/>
          </a:xfrm>
          <a:prstGeom prst="rect">
            <a:avLst/>
          </a:prstGeom>
        </p:spPr>
      </p:pic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C24F3344-DAAB-4053-9EBB-F581E7AC23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91527" y="2387600"/>
            <a:ext cx="914400" cy="914400"/>
          </a:xfrm>
          <a:prstGeom prst="rect">
            <a:avLst/>
          </a:prstGeom>
        </p:spPr>
      </p:pic>
      <p:pic>
        <p:nvPicPr>
          <p:cNvPr id="11" name="Graphic 10" descr="Team">
            <a:extLst>
              <a:ext uri="{FF2B5EF4-FFF2-40B4-BE49-F238E27FC236}">
                <a16:creationId xmlns:a16="http://schemas.microsoft.com/office/drawing/2014/main" id="{013FD610-4694-44CA-9050-F660D56D52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83018" y="2387600"/>
            <a:ext cx="914400" cy="914400"/>
          </a:xfrm>
          <a:prstGeom prst="rect">
            <a:avLst/>
          </a:prstGeom>
        </p:spPr>
      </p:pic>
      <p:pic>
        <p:nvPicPr>
          <p:cNvPr id="13" name="Graphic 12" descr="Users">
            <a:extLst>
              <a:ext uri="{FF2B5EF4-FFF2-40B4-BE49-F238E27FC236}">
                <a16:creationId xmlns:a16="http://schemas.microsoft.com/office/drawing/2014/main" id="{8C167659-3DCF-4D95-BE71-A6419AED83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74509" y="2387600"/>
            <a:ext cx="914400" cy="914400"/>
          </a:xfrm>
          <a:prstGeom prst="rect">
            <a:avLst/>
          </a:prstGeom>
        </p:spPr>
      </p:pic>
      <p:pic>
        <p:nvPicPr>
          <p:cNvPr id="15" name="Graphic 14" descr="Group">
            <a:extLst>
              <a:ext uri="{FF2B5EF4-FFF2-40B4-BE49-F238E27FC236}">
                <a16:creationId xmlns:a16="http://schemas.microsoft.com/office/drawing/2014/main" id="{42C69967-0356-4ACA-B2A0-D4CB161E22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66000" y="2387600"/>
            <a:ext cx="914400" cy="914400"/>
          </a:xfrm>
          <a:prstGeom prst="rect">
            <a:avLst/>
          </a:prstGeom>
        </p:spPr>
      </p:pic>
      <p:pic>
        <p:nvPicPr>
          <p:cNvPr id="17" name="Graphic 16" descr="Children">
            <a:extLst>
              <a:ext uri="{FF2B5EF4-FFF2-40B4-BE49-F238E27FC236}">
                <a16:creationId xmlns:a16="http://schemas.microsoft.com/office/drawing/2014/main" id="{4F8B71AB-BE8C-4F26-B112-8B9C650ECCB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57491" y="2387600"/>
            <a:ext cx="914400" cy="914400"/>
          </a:xfrm>
          <a:prstGeom prst="rect">
            <a:avLst/>
          </a:prstGeom>
        </p:spPr>
      </p:pic>
      <p:pic>
        <p:nvPicPr>
          <p:cNvPr id="19" name="Graphic 18" descr="Man and Woman">
            <a:extLst>
              <a:ext uri="{FF2B5EF4-FFF2-40B4-BE49-F238E27FC236}">
                <a16:creationId xmlns:a16="http://schemas.microsoft.com/office/drawing/2014/main" id="{9EC5791D-6A6D-46CB-9102-4749790F907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748982" y="2387600"/>
            <a:ext cx="914400" cy="914400"/>
          </a:xfrm>
          <a:prstGeom prst="rect">
            <a:avLst/>
          </a:prstGeom>
        </p:spPr>
      </p:pic>
      <p:pic>
        <p:nvPicPr>
          <p:cNvPr id="21" name="Graphic 20" descr="Two Women">
            <a:extLst>
              <a:ext uri="{FF2B5EF4-FFF2-40B4-BE49-F238E27FC236}">
                <a16:creationId xmlns:a16="http://schemas.microsoft.com/office/drawing/2014/main" id="{82A24F1C-27D5-4F20-A67A-3E7D74BA05B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40473" y="2387600"/>
            <a:ext cx="914400" cy="914400"/>
          </a:xfrm>
          <a:prstGeom prst="rect">
            <a:avLst/>
          </a:prstGeom>
        </p:spPr>
      </p:pic>
      <p:pic>
        <p:nvPicPr>
          <p:cNvPr id="23" name="Graphic 22" descr="Two Men">
            <a:extLst>
              <a:ext uri="{FF2B5EF4-FFF2-40B4-BE49-F238E27FC236}">
                <a16:creationId xmlns:a16="http://schemas.microsoft.com/office/drawing/2014/main" id="{92B7A193-4E3F-48F4-9FE3-4AA47561957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12800" y="3657600"/>
            <a:ext cx="914400" cy="914400"/>
          </a:xfrm>
          <a:prstGeom prst="rect">
            <a:avLst/>
          </a:prstGeom>
        </p:spPr>
      </p:pic>
      <p:pic>
        <p:nvPicPr>
          <p:cNvPr id="25" name="Graphic 24" descr="Family with boy">
            <a:extLst>
              <a:ext uri="{FF2B5EF4-FFF2-40B4-BE49-F238E27FC236}">
                <a16:creationId xmlns:a16="http://schemas.microsoft.com/office/drawing/2014/main" id="{E84660F3-5CA0-411D-8B98-DB7B7972B8D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51100" y="3657600"/>
            <a:ext cx="914400" cy="914400"/>
          </a:xfrm>
          <a:prstGeom prst="rect">
            <a:avLst/>
          </a:prstGeom>
        </p:spPr>
      </p:pic>
      <p:pic>
        <p:nvPicPr>
          <p:cNvPr id="27" name="Graphic 26" descr="Family with girl">
            <a:extLst>
              <a:ext uri="{FF2B5EF4-FFF2-40B4-BE49-F238E27FC236}">
                <a16:creationId xmlns:a16="http://schemas.microsoft.com/office/drawing/2014/main" id="{3CEED705-D3E9-4F3F-96EB-EA0D5E00F8C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089400" y="3657600"/>
            <a:ext cx="914400" cy="914400"/>
          </a:xfrm>
          <a:prstGeom prst="rect">
            <a:avLst/>
          </a:prstGeom>
        </p:spPr>
      </p:pic>
      <p:pic>
        <p:nvPicPr>
          <p:cNvPr id="29" name="Graphic 28" descr="Parent and Baby">
            <a:extLst>
              <a:ext uri="{FF2B5EF4-FFF2-40B4-BE49-F238E27FC236}">
                <a16:creationId xmlns:a16="http://schemas.microsoft.com/office/drawing/2014/main" id="{ADE609CC-4815-4F67-9E23-9011C10CC0D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727700" y="3657600"/>
            <a:ext cx="914400" cy="914400"/>
          </a:xfrm>
          <a:prstGeom prst="rect">
            <a:avLst/>
          </a:prstGeom>
        </p:spPr>
      </p:pic>
      <p:pic>
        <p:nvPicPr>
          <p:cNvPr id="31" name="Graphic 30" descr="Parent and Child">
            <a:extLst>
              <a:ext uri="{FF2B5EF4-FFF2-40B4-BE49-F238E27FC236}">
                <a16:creationId xmlns:a16="http://schemas.microsoft.com/office/drawing/2014/main" id="{C7D81F81-5498-4D62-ADD1-46A16FDBF37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366000" y="3657600"/>
            <a:ext cx="914400" cy="914400"/>
          </a:xfrm>
          <a:prstGeom prst="rect">
            <a:avLst/>
          </a:prstGeom>
        </p:spPr>
      </p:pic>
      <p:pic>
        <p:nvPicPr>
          <p:cNvPr id="33" name="Graphic 32" descr="Family with two children">
            <a:extLst>
              <a:ext uri="{FF2B5EF4-FFF2-40B4-BE49-F238E27FC236}">
                <a16:creationId xmlns:a16="http://schemas.microsoft.com/office/drawing/2014/main" id="{9CDC46A5-923B-4FA5-94AF-5D11FEA26B8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004300" y="3657600"/>
            <a:ext cx="914400" cy="914400"/>
          </a:xfrm>
          <a:prstGeom prst="rect">
            <a:avLst/>
          </a:prstGeom>
        </p:spPr>
      </p:pic>
      <p:pic>
        <p:nvPicPr>
          <p:cNvPr id="35" name="Graphic 34" descr="Baby">
            <a:extLst>
              <a:ext uri="{FF2B5EF4-FFF2-40B4-BE49-F238E27FC236}">
                <a16:creationId xmlns:a16="http://schemas.microsoft.com/office/drawing/2014/main" id="{5A55EC94-FD33-4BD6-A831-0FB4BC3A580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0642600" y="3657600"/>
            <a:ext cx="914400" cy="914400"/>
          </a:xfrm>
          <a:prstGeom prst="rect">
            <a:avLst/>
          </a:prstGeom>
        </p:spPr>
      </p:pic>
      <p:pic>
        <p:nvPicPr>
          <p:cNvPr id="37" name="Graphic 36" descr="Baby Crawling">
            <a:extLst>
              <a:ext uri="{FF2B5EF4-FFF2-40B4-BE49-F238E27FC236}">
                <a16:creationId xmlns:a16="http://schemas.microsoft.com/office/drawing/2014/main" id="{DD34B9C7-C5B2-4117-8C34-353CC7D6B69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30767" y="5016500"/>
            <a:ext cx="914400" cy="914400"/>
          </a:xfrm>
          <a:prstGeom prst="rect">
            <a:avLst/>
          </a:prstGeom>
        </p:spPr>
      </p:pic>
      <p:pic>
        <p:nvPicPr>
          <p:cNvPr id="39" name="Graphic 38" descr="Diaper change">
            <a:extLst>
              <a:ext uri="{FF2B5EF4-FFF2-40B4-BE49-F238E27FC236}">
                <a16:creationId xmlns:a16="http://schemas.microsoft.com/office/drawing/2014/main" id="{715E49F3-4C8E-4B16-81A4-6C83825911A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087034" y="5016500"/>
            <a:ext cx="914400" cy="914400"/>
          </a:xfrm>
          <a:prstGeom prst="rect">
            <a:avLst/>
          </a:prstGeom>
        </p:spPr>
      </p:pic>
      <p:pic>
        <p:nvPicPr>
          <p:cNvPr id="41" name="Graphic 40" descr="Crawl">
            <a:extLst>
              <a:ext uri="{FF2B5EF4-FFF2-40B4-BE49-F238E27FC236}">
                <a16:creationId xmlns:a16="http://schemas.microsoft.com/office/drawing/2014/main" id="{A4E8DAD5-6558-46A3-B1E2-80D5B96321B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543301" y="5016500"/>
            <a:ext cx="914400" cy="914400"/>
          </a:xfrm>
          <a:prstGeom prst="rect">
            <a:avLst/>
          </a:prstGeom>
        </p:spPr>
      </p:pic>
      <p:pic>
        <p:nvPicPr>
          <p:cNvPr id="43" name="Graphic 42" descr="Walk">
            <a:extLst>
              <a:ext uri="{FF2B5EF4-FFF2-40B4-BE49-F238E27FC236}">
                <a16:creationId xmlns:a16="http://schemas.microsoft.com/office/drawing/2014/main" id="{E61D71E5-F527-43EF-812A-33DA72161FD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99568" y="5016500"/>
            <a:ext cx="914400" cy="914400"/>
          </a:xfrm>
          <a:prstGeom prst="rect">
            <a:avLst/>
          </a:prstGeom>
        </p:spPr>
      </p:pic>
      <p:pic>
        <p:nvPicPr>
          <p:cNvPr id="45" name="Graphic 44" descr="Run">
            <a:extLst>
              <a:ext uri="{FF2B5EF4-FFF2-40B4-BE49-F238E27FC236}">
                <a16:creationId xmlns:a16="http://schemas.microsoft.com/office/drawing/2014/main" id="{95772AE2-BA99-473C-90D2-3D3C0C09456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455835" y="5016500"/>
            <a:ext cx="914400" cy="914400"/>
          </a:xfrm>
          <a:prstGeom prst="rect">
            <a:avLst/>
          </a:prstGeom>
        </p:spPr>
      </p:pic>
      <p:pic>
        <p:nvPicPr>
          <p:cNvPr id="47" name="Graphic 46" descr="Person with Cane">
            <a:extLst>
              <a:ext uri="{FF2B5EF4-FFF2-40B4-BE49-F238E27FC236}">
                <a16:creationId xmlns:a16="http://schemas.microsoft.com/office/drawing/2014/main" id="{547529E8-B5B0-42FF-B3FC-9D1A2E1729DC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912102" y="5016500"/>
            <a:ext cx="914400" cy="914400"/>
          </a:xfrm>
          <a:prstGeom prst="rect">
            <a:avLst/>
          </a:prstGeom>
        </p:spPr>
      </p:pic>
      <p:pic>
        <p:nvPicPr>
          <p:cNvPr id="49" name="Graphic 48" descr="Person in wheelchair">
            <a:extLst>
              <a:ext uri="{FF2B5EF4-FFF2-40B4-BE49-F238E27FC236}">
                <a16:creationId xmlns:a16="http://schemas.microsoft.com/office/drawing/2014/main" id="{165634D2-E4F0-4B8E-BD8D-4F1942AF15C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9368369" y="5016500"/>
            <a:ext cx="914400" cy="914400"/>
          </a:xfrm>
          <a:prstGeom prst="rect">
            <a:avLst/>
          </a:prstGeom>
        </p:spPr>
      </p:pic>
      <p:pic>
        <p:nvPicPr>
          <p:cNvPr id="51" name="Graphic 50" descr="Lecturer">
            <a:extLst>
              <a:ext uri="{FF2B5EF4-FFF2-40B4-BE49-F238E27FC236}">
                <a16:creationId xmlns:a16="http://schemas.microsoft.com/office/drawing/2014/main" id="{A9B6AA0D-E573-4BFD-978D-C129446FF41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0824636" y="5016500"/>
            <a:ext cx="914400" cy="9144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1A07B37-145C-49D2-B172-FF1040B679CD}"/>
              </a:ext>
            </a:extLst>
          </p:cNvPr>
          <p:cNvSpPr txBox="1"/>
          <p:nvPr/>
        </p:nvSpPr>
        <p:spPr>
          <a:xfrm>
            <a:off x="4663492" y="241637"/>
            <a:ext cx="28650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600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defRPr>
            </a:lvl1pPr>
          </a:lstStyle>
          <a:p>
            <a:r>
              <a:rPr lang="en-IN" dirty="0">
                <a:solidFill>
                  <a:schemeClr val="tx2"/>
                </a:solidFill>
              </a:rPr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232776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11A07B37-145C-49D2-B172-FF1040B679CD}"/>
              </a:ext>
            </a:extLst>
          </p:cNvPr>
          <p:cNvSpPr txBox="1"/>
          <p:nvPr/>
        </p:nvSpPr>
        <p:spPr>
          <a:xfrm>
            <a:off x="2244840" y="241637"/>
            <a:ext cx="77023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0" spc="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Nature &amp; Outdoors</a:t>
            </a:r>
          </a:p>
        </p:txBody>
      </p:sp>
      <p:pic>
        <p:nvPicPr>
          <p:cNvPr id="4" name="Graphic 3" descr="Deciduous tree">
            <a:extLst>
              <a:ext uri="{FF2B5EF4-FFF2-40B4-BE49-F238E27FC236}">
                <a16:creationId xmlns:a16="http://schemas.microsoft.com/office/drawing/2014/main" id="{248FC8A7-ADF8-4EE9-93E4-C15DA5D05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900" y="2286000"/>
            <a:ext cx="914400" cy="914400"/>
          </a:xfrm>
          <a:prstGeom prst="rect">
            <a:avLst/>
          </a:prstGeom>
        </p:spPr>
      </p:pic>
      <p:pic>
        <p:nvPicPr>
          <p:cNvPr id="7" name="Graphic 6" descr="Fir tree">
            <a:extLst>
              <a:ext uri="{FF2B5EF4-FFF2-40B4-BE49-F238E27FC236}">
                <a16:creationId xmlns:a16="http://schemas.microsoft.com/office/drawing/2014/main" id="{013CA9CD-E23D-4A89-B4B9-E799DA1B3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8100" y="2286000"/>
            <a:ext cx="914400" cy="914400"/>
          </a:xfrm>
          <a:prstGeom prst="rect">
            <a:avLst/>
          </a:prstGeom>
        </p:spPr>
      </p:pic>
      <p:pic>
        <p:nvPicPr>
          <p:cNvPr id="10" name="Graphic 9" descr="Cactus">
            <a:extLst>
              <a:ext uri="{FF2B5EF4-FFF2-40B4-BE49-F238E27FC236}">
                <a16:creationId xmlns:a16="http://schemas.microsoft.com/office/drawing/2014/main" id="{3F15E4E1-EB2C-44FD-A4F0-5EBF9763A1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00300" y="2286000"/>
            <a:ext cx="914400" cy="914400"/>
          </a:xfrm>
          <a:prstGeom prst="rect">
            <a:avLst/>
          </a:prstGeom>
        </p:spPr>
      </p:pic>
      <p:pic>
        <p:nvPicPr>
          <p:cNvPr id="13" name="Graphic 12" descr="Palm tree">
            <a:extLst>
              <a:ext uri="{FF2B5EF4-FFF2-40B4-BE49-F238E27FC236}">
                <a16:creationId xmlns:a16="http://schemas.microsoft.com/office/drawing/2014/main" id="{2A92B419-A03A-463F-B713-0CE625097E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92500" y="2286000"/>
            <a:ext cx="914400" cy="914400"/>
          </a:xfrm>
          <a:prstGeom prst="rect">
            <a:avLst/>
          </a:prstGeom>
        </p:spPr>
      </p:pic>
      <p:pic>
        <p:nvPicPr>
          <p:cNvPr id="16" name="Graphic 15" descr="Flower">
            <a:extLst>
              <a:ext uri="{FF2B5EF4-FFF2-40B4-BE49-F238E27FC236}">
                <a16:creationId xmlns:a16="http://schemas.microsoft.com/office/drawing/2014/main" id="{BD516AE6-F7A7-4851-B448-04BABEFEAA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84700" y="2286000"/>
            <a:ext cx="914400" cy="914400"/>
          </a:xfrm>
          <a:prstGeom prst="rect">
            <a:avLst/>
          </a:prstGeom>
        </p:spPr>
      </p:pic>
      <p:pic>
        <p:nvPicPr>
          <p:cNvPr id="19" name="Graphic 18" descr="Flower in pot">
            <a:extLst>
              <a:ext uri="{FF2B5EF4-FFF2-40B4-BE49-F238E27FC236}">
                <a16:creationId xmlns:a16="http://schemas.microsoft.com/office/drawing/2014/main" id="{B07F4B00-1A97-4D25-A4C1-0F5306E7A8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76900" y="2286000"/>
            <a:ext cx="914400" cy="914400"/>
          </a:xfrm>
          <a:prstGeom prst="rect">
            <a:avLst/>
          </a:prstGeom>
        </p:spPr>
      </p:pic>
      <p:pic>
        <p:nvPicPr>
          <p:cNvPr id="22" name="Graphic 21" descr="Hike">
            <a:extLst>
              <a:ext uri="{FF2B5EF4-FFF2-40B4-BE49-F238E27FC236}">
                <a16:creationId xmlns:a16="http://schemas.microsoft.com/office/drawing/2014/main" id="{4B8AA2FD-E5F8-40C2-AF66-0552C76D01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69100" y="2286000"/>
            <a:ext cx="914400" cy="914400"/>
          </a:xfrm>
          <a:prstGeom prst="rect">
            <a:avLst/>
          </a:prstGeom>
        </p:spPr>
      </p:pic>
      <p:pic>
        <p:nvPicPr>
          <p:cNvPr id="25" name="Graphic 24" descr="Mountains">
            <a:extLst>
              <a:ext uri="{FF2B5EF4-FFF2-40B4-BE49-F238E27FC236}">
                <a16:creationId xmlns:a16="http://schemas.microsoft.com/office/drawing/2014/main" id="{C584B2AB-5B33-49EB-AEDA-C96BE500E7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61300" y="2286000"/>
            <a:ext cx="914400" cy="914400"/>
          </a:xfrm>
          <a:prstGeom prst="rect">
            <a:avLst/>
          </a:prstGeom>
        </p:spPr>
      </p:pic>
      <p:pic>
        <p:nvPicPr>
          <p:cNvPr id="28" name="Graphic 27" descr="Poles">
            <a:extLst>
              <a:ext uri="{FF2B5EF4-FFF2-40B4-BE49-F238E27FC236}">
                <a16:creationId xmlns:a16="http://schemas.microsoft.com/office/drawing/2014/main" id="{A9B8E477-2608-4098-890D-3F72990DD54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53500" y="2286000"/>
            <a:ext cx="914400" cy="914400"/>
          </a:xfrm>
          <a:prstGeom prst="rect">
            <a:avLst/>
          </a:prstGeom>
        </p:spPr>
      </p:pic>
      <p:pic>
        <p:nvPicPr>
          <p:cNvPr id="31" name="Graphic 30" descr="Footprint">
            <a:extLst>
              <a:ext uri="{FF2B5EF4-FFF2-40B4-BE49-F238E27FC236}">
                <a16:creationId xmlns:a16="http://schemas.microsoft.com/office/drawing/2014/main" id="{6AF610A2-F891-41E0-B22A-ADFFB89AC01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045700" y="2286000"/>
            <a:ext cx="914400" cy="914400"/>
          </a:xfrm>
          <a:prstGeom prst="rect">
            <a:avLst/>
          </a:prstGeom>
        </p:spPr>
      </p:pic>
      <p:pic>
        <p:nvPicPr>
          <p:cNvPr id="34" name="Graphic 33" descr="Footprints">
            <a:extLst>
              <a:ext uri="{FF2B5EF4-FFF2-40B4-BE49-F238E27FC236}">
                <a16:creationId xmlns:a16="http://schemas.microsoft.com/office/drawing/2014/main" id="{AC84D78D-2200-4673-8DCD-C96990BB0A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137900" y="2286000"/>
            <a:ext cx="914400" cy="914400"/>
          </a:xfrm>
          <a:prstGeom prst="rect">
            <a:avLst/>
          </a:prstGeom>
        </p:spPr>
      </p:pic>
      <p:pic>
        <p:nvPicPr>
          <p:cNvPr id="37" name="Graphic 36" descr="Binoculars">
            <a:extLst>
              <a:ext uri="{FF2B5EF4-FFF2-40B4-BE49-F238E27FC236}">
                <a16:creationId xmlns:a16="http://schemas.microsoft.com/office/drawing/2014/main" id="{EE821619-BBAB-4E44-B6BD-7E5AC697ACE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15191" y="3975100"/>
            <a:ext cx="914400" cy="914400"/>
          </a:xfrm>
          <a:prstGeom prst="rect">
            <a:avLst/>
          </a:prstGeom>
        </p:spPr>
      </p:pic>
      <p:pic>
        <p:nvPicPr>
          <p:cNvPr id="40" name="Graphic 39" descr="Bonfire">
            <a:extLst>
              <a:ext uri="{FF2B5EF4-FFF2-40B4-BE49-F238E27FC236}">
                <a16:creationId xmlns:a16="http://schemas.microsoft.com/office/drawing/2014/main" id="{7C1F8012-6291-4769-8F27-4A9B1869F0B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506682" y="3975100"/>
            <a:ext cx="914400" cy="914400"/>
          </a:xfrm>
          <a:prstGeom prst="rect">
            <a:avLst/>
          </a:prstGeom>
        </p:spPr>
      </p:pic>
      <p:pic>
        <p:nvPicPr>
          <p:cNvPr id="43" name="Graphic 42" descr="Bug spray">
            <a:extLst>
              <a:ext uri="{FF2B5EF4-FFF2-40B4-BE49-F238E27FC236}">
                <a16:creationId xmlns:a16="http://schemas.microsoft.com/office/drawing/2014/main" id="{BCE74606-8FA0-4364-A09F-6BA7870C1BC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698173" y="3975100"/>
            <a:ext cx="914400" cy="914400"/>
          </a:xfrm>
          <a:prstGeom prst="rect">
            <a:avLst/>
          </a:prstGeom>
        </p:spPr>
      </p:pic>
      <p:pic>
        <p:nvPicPr>
          <p:cNvPr id="46" name="Graphic 45" descr="Fishing">
            <a:extLst>
              <a:ext uri="{FF2B5EF4-FFF2-40B4-BE49-F238E27FC236}">
                <a16:creationId xmlns:a16="http://schemas.microsoft.com/office/drawing/2014/main" id="{83A56054-4A9C-47F9-8916-62D68526559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89664" y="3975100"/>
            <a:ext cx="914400" cy="914400"/>
          </a:xfrm>
          <a:prstGeom prst="rect">
            <a:avLst/>
          </a:prstGeom>
        </p:spPr>
      </p:pic>
      <p:pic>
        <p:nvPicPr>
          <p:cNvPr id="48" name="Graphic 47" descr="Picnic Table">
            <a:extLst>
              <a:ext uri="{FF2B5EF4-FFF2-40B4-BE49-F238E27FC236}">
                <a16:creationId xmlns:a16="http://schemas.microsoft.com/office/drawing/2014/main" id="{E4BCB230-C8FC-4B7D-BD1E-C40F02752CE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081155" y="3975100"/>
            <a:ext cx="914400" cy="914400"/>
          </a:xfrm>
          <a:prstGeom prst="rect">
            <a:avLst/>
          </a:prstGeom>
        </p:spPr>
      </p:pic>
      <p:pic>
        <p:nvPicPr>
          <p:cNvPr id="50" name="Graphic 49" descr="Tent">
            <a:extLst>
              <a:ext uri="{FF2B5EF4-FFF2-40B4-BE49-F238E27FC236}">
                <a16:creationId xmlns:a16="http://schemas.microsoft.com/office/drawing/2014/main" id="{1FD8F6AB-3357-455C-BB47-A11B4AAC519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272646" y="3975100"/>
            <a:ext cx="914400" cy="914400"/>
          </a:xfrm>
          <a:prstGeom prst="rect">
            <a:avLst/>
          </a:prstGeom>
        </p:spPr>
      </p:pic>
      <p:pic>
        <p:nvPicPr>
          <p:cNvPr id="53" name="Graphic 52" descr="Trailer">
            <a:extLst>
              <a:ext uri="{FF2B5EF4-FFF2-40B4-BE49-F238E27FC236}">
                <a16:creationId xmlns:a16="http://schemas.microsoft.com/office/drawing/2014/main" id="{D4B8DADF-CE28-4641-9310-56ECC97AB53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464137" y="3975100"/>
            <a:ext cx="914400" cy="914400"/>
          </a:xfrm>
          <a:prstGeom prst="rect">
            <a:avLst/>
          </a:prstGeom>
        </p:spPr>
      </p:pic>
      <p:pic>
        <p:nvPicPr>
          <p:cNvPr id="55" name="Graphic 54" descr="Boat Launch">
            <a:extLst>
              <a:ext uri="{FF2B5EF4-FFF2-40B4-BE49-F238E27FC236}">
                <a16:creationId xmlns:a16="http://schemas.microsoft.com/office/drawing/2014/main" id="{F3FC8C88-26A4-4007-9449-1A74F00DF944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8655628" y="3975100"/>
            <a:ext cx="914400" cy="914400"/>
          </a:xfrm>
          <a:prstGeom prst="rect">
            <a:avLst/>
          </a:prstGeom>
        </p:spPr>
      </p:pic>
      <p:pic>
        <p:nvPicPr>
          <p:cNvPr id="57" name="Graphic 56" descr="Anchor">
            <a:extLst>
              <a:ext uri="{FF2B5EF4-FFF2-40B4-BE49-F238E27FC236}">
                <a16:creationId xmlns:a16="http://schemas.microsoft.com/office/drawing/2014/main" id="{5E3E20DB-A319-4BB8-A228-4DDFC28E0755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847119" y="3975100"/>
            <a:ext cx="914400" cy="914400"/>
          </a:xfrm>
          <a:prstGeom prst="rect">
            <a:avLst/>
          </a:prstGeom>
        </p:spPr>
      </p:pic>
      <p:pic>
        <p:nvPicPr>
          <p:cNvPr id="59" name="Graphic 58" descr="Life jacket">
            <a:extLst>
              <a:ext uri="{FF2B5EF4-FFF2-40B4-BE49-F238E27FC236}">
                <a16:creationId xmlns:a16="http://schemas.microsoft.com/office/drawing/2014/main" id="{E955C8A6-6D41-4DD4-8054-A6282E22328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1038610" y="3975100"/>
            <a:ext cx="914400" cy="914400"/>
          </a:xfrm>
          <a:prstGeom prst="rect">
            <a:avLst/>
          </a:prstGeom>
        </p:spPr>
      </p:pic>
      <p:pic>
        <p:nvPicPr>
          <p:cNvPr id="61" name="Graphic 60" descr="Life ring">
            <a:extLst>
              <a:ext uri="{FF2B5EF4-FFF2-40B4-BE49-F238E27FC236}">
                <a16:creationId xmlns:a16="http://schemas.microsoft.com/office/drawing/2014/main" id="{CD21C7E0-B614-43DF-9EE2-1396416B88A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762000" y="5549900"/>
            <a:ext cx="914400" cy="914400"/>
          </a:xfrm>
          <a:prstGeom prst="rect">
            <a:avLst/>
          </a:prstGeom>
        </p:spPr>
      </p:pic>
      <p:pic>
        <p:nvPicPr>
          <p:cNvPr id="63" name="Graphic 62" descr="Bucket and shovel">
            <a:extLst>
              <a:ext uri="{FF2B5EF4-FFF2-40B4-BE49-F238E27FC236}">
                <a16:creationId xmlns:a16="http://schemas.microsoft.com/office/drawing/2014/main" id="{D47E3ACF-6293-4BC9-8081-C971AEEEC53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2400300" y="5549900"/>
            <a:ext cx="914400" cy="914400"/>
          </a:xfrm>
          <a:prstGeom prst="rect">
            <a:avLst/>
          </a:prstGeom>
        </p:spPr>
      </p:pic>
      <p:pic>
        <p:nvPicPr>
          <p:cNvPr id="65" name="Graphic 64" descr="Beach ball">
            <a:extLst>
              <a:ext uri="{FF2B5EF4-FFF2-40B4-BE49-F238E27FC236}">
                <a16:creationId xmlns:a16="http://schemas.microsoft.com/office/drawing/2014/main" id="{E0EF5EB2-C64A-4860-B23F-6E583AC0435F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4038600" y="5549900"/>
            <a:ext cx="914400" cy="914400"/>
          </a:xfrm>
          <a:prstGeom prst="rect">
            <a:avLst/>
          </a:prstGeom>
        </p:spPr>
      </p:pic>
      <p:pic>
        <p:nvPicPr>
          <p:cNvPr id="67" name="Graphic 66" descr="Lantern">
            <a:extLst>
              <a:ext uri="{FF2B5EF4-FFF2-40B4-BE49-F238E27FC236}">
                <a16:creationId xmlns:a16="http://schemas.microsoft.com/office/drawing/2014/main" id="{88A43590-BFA3-45E9-AE91-DE0064ED2F6E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676900" y="5549900"/>
            <a:ext cx="914400" cy="914400"/>
          </a:xfrm>
          <a:prstGeom prst="rect">
            <a:avLst/>
          </a:prstGeom>
        </p:spPr>
      </p:pic>
      <p:pic>
        <p:nvPicPr>
          <p:cNvPr id="69" name="Graphic 68" descr="Moon">
            <a:extLst>
              <a:ext uri="{FF2B5EF4-FFF2-40B4-BE49-F238E27FC236}">
                <a16:creationId xmlns:a16="http://schemas.microsoft.com/office/drawing/2014/main" id="{161894BC-806B-44F0-95C9-0E17EECB2053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7315200" y="5549900"/>
            <a:ext cx="914400" cy="914400"/>
          </a:xfrm>
          <a:prstGeom prst="rect">
            <a:avLst/>
          </a:prstGeom>
        </p:spPr>
      </p:pic>
      <p:pic>
        <p:nvPicPr>
          <p:cNvPr id="71" name="Graphic 70" descr="Stars">
            <a:extLst>
              <a:ext uri="{FF2B5EF4-FFF2-40B4-BE49-F238E27FC236}">
                <a16:creationId xmlns:a16="http://schemas.microsoft.com/office/drawing/2014/main" id="{FE5EF17C-3A9E-4253-B00E-89BA96F1DBA5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8953500" y="5549900"/>
            <a:ext cx="914400" cy="914400"/>
          </a:xfrm>
          <a:prstGeom prst="rect">
            <a:avLst/>
          </a:prstGeom>
        </p:spPr>
      </p:pic>
      <p:pic>
        <p:nvPicPr>
          <p:cNvPr id="73" name="Graphic 72" descr="Comet">
            <a:extLst>
              <a:ext uri="{FF2B5EF4-FFF2-40B4-BE49-F238E27FC236}">
                <a16:creationId xmlns:a16="http://schemas.microsoft.com/office/drawing/2014/main" id="{E914A3BC-C55D-4D26-9EE9-3797999C3519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591800" y="55499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6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11A07B37-145C-49D2-B172-FF1040B679CD}"/>
              </a:ext>
            </a:extLst>
          </p:cNvPr>
          <p:cNvSpPr txBox="1"/>
          <p:nvPr/>
        </p:nvSpPr>
        <p:spPr>
          <a:xfrm>
            <a:off x="4271646" y="241637"/>
            <a:ext cx="3648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0" spc="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Location</a:t>
            </a:r>
          </a:p>
        </p:txBody>
      </p:sp>
      <p:pic>
        <p:nvPicPr>
          <p:cNvPr id="3" name="Graphic 2" descr="World">
            <a:extLst>
              <a:ext uri="{FF2B5EF4-FFF2-40B4-BE49-F238E27FC236}">
                <a16:creationId xmlns:a16="http://schemas.microsoft.com/office/drawing/2014/main" id="{05C6D7D3-C404-4B72-B7D3-1F8EA4B32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0" y="3689350"/>
            <a:ext cx="914400" cy="914400"/>
          </a:xfrm>
          <a:prstGeom prst="rect">
            <a:avLst/>
          </a:prstGeom>
        </p:spPr>
      </p:pic>
      <p:pic>
        <p:nvPicPr>
          <p:cNvPr id="6" name="Graphic 5" descr="Earth Globe Europe-Africa">
            <a:extLst>
              <a:ext uri="{FF2B5EF4-FFF2-40B4-BE49-F238E27FC236}">
                <a16:creationId xmlns:a16="http://schemas.microsoft.com/office/drawing/2014/main" id="{2C1BD9EE-7E97-440F-81ED-7BE126C5A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2700" y="3689350"/>
            <a:ext cx="914400" cy="914400"/>
          </a:xfrm>
          <a:prstGeom prst="rect">
            <a:avLst/>
          </a:prstGeom>
        </p:spPr>
      </p:pic>
      <p:pic>
        <p:nvPicPr>
          <p:cNvPr id="9" name="Graphic 8" descr="Earth Globe Americas">
            <a:extLst>
              <a:ext uri="{FF2B5EF4-FFF2-40B4-BE49-F238E27FC236}">
                <a16:creationId xmlns:a16="http://schemas.microsoft.com/office/drawing/2014/main" id="{697EB7E6-FEE6-408C-9093-54645C1885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1000" y="3689350"/>
            <a:ext cx="914400" cy="914400"/>
          </a:xfrm>
          <a:prstGeom prst="rect">
            <a:avLst/>
          </a:prstGeom>
        </p:spPr>
      </p:pic>
      <p:pic>
        <p:nvPicPr>
          <p:cNvPr id="12" name="Graphic 11" descr="Earth Globe Asia-Australia">
            <a:extLst>
              <a:ext uri="{FF2B5EF4-FFF2-40B4-BE49-F238E27FC236}">
                <a16:creationId xmlns:a16="http://schemas.microsoft.com/office/drawing/2014/main" id="{F8582A65-2DBC-4520-9271-E40BC34B99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9300" y="3689350"/>
            <a:ext cx="914400" cy="914400"/>
          </a:xfrm>
          <a:prstGeom prst="rect">
            <a:avLst/>
          </a:prstGeom>
        </p:spPr>
      </p:pic>
      <p:pic>
        <p:nvPicPr>
          <p:cNvPr id="15" name="Graphic 14" descr="Map compass">
            <a:extLst>
              <a:ext uri="{FF2B5EF4-FFF2-40B4-BE49-F238E27FC236}">
                <a16:creationId xmlns:a16="http://schemas.microsoft.com/office/drawing/2014/main" id="{F8DA95A1-6F05-439C-9A19-853B9865DF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67600" y="3689350"/>
            <a:ext cx="914400" cy="914400"/>
          </a:xfrm>
          <a:prstGeom prst="rect">
            <a:avLst/>
          </a:prstGeom>
        </p:spPr>
      </p:pic>
      <p:pic>
        <p:nvPicPr>
          <p:cNvPr id="18" name="Graphic 17" descr="Map with pin">
            <a:extLst>
              <a:ext uri="{FF2B5EF4-FFF2-40B4-BE49-F238E27FC236}">
                <a16:creationId xmlns:a16="http://schemas.microsoft.com/office/drawing/2014/main" id="{52FAF73D-8313-46A0-BCBC-32A4F5189E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05900" y="3689350"/>
            <a:ext cx="914400" cy="914400"/>
          </a:xfrm>
          <a:prstGeom prst="rect">
            <a:avLst/>
          </a:prstGeom>
        </p:spPr>
      </p:pic>
      <p:pic>
        <p:nvPicPr>
          <p:cNvPr id="21" name="Graphic 20" descr="Marker">
            <a:extLst>
              <a:ext uri="{FF2B5EF4-FFF2-40B4-BE49-F238E27FC236}">
                <a16:creationId xmlns:a16="http://schemas.microsoft.com/office/drawing/2014/main" id="{234BD2C4-0358-4EAC-B2F5-8876636ECF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44200" y="3689350"/>
            <a:ext cx="914400" cy="914400"/>
          </a:xfrm>
          <a:prstGeom prst="rect">
            <a:avLst/>
          </a:prstGeom>
        </p:spPr>
      </p:pic>
      <p:pic>
        <p:nvPicPr>
          <p:cNvPr id="24" name="Graphic 23" descr="Direction">
            <a:extLst>
              <a:ext uri="{FF2B5EF4-FFF2-40B4-BE49-F238E27FC236}">
                <a16:creationId xmlns:a16="http://schemas.microsoft.com/office/drawing/2014/main" id="{99C663A2-E1BF-4FE2-A282-3E9503160AB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4400" y="5118100"/>
            <a:ext cx="914400" cy="914400"/>
          </a:xfrm>
          <a:prstGeom prst="rect">
            <a:avLst/>
          </a:prstGeom>
        </p:spPr>
      </p:pic>
      <p:pic>
        <p:nvPicPr>
          <p:cNvPr id="27" name="Graphic 26" descr="Flag">
            <a:extLst>
              <a:ext uri="{FF2B5EF4-FFF2-40B4-BE49-F238E27FC236}">
                <a16:creationId xmlns:a16="http://schemas.microsoft.com/office/drawing/2014/main" id="{C562FDE4-3CD5-4938-989D-1C3E69EB7BE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52700" y="5118100"/>
            <a:ext cx="914400" cy="914400"/>
          </a:xfrm>
          <a:prstGeom prst="rect">
            <a:avLst/>
          </a:prstGeom>
        </p:spPr>
      </p:pic>
      <p:pic>
        <p:nvPicPr>
          <p:cNvPr id="30" name="Graphic 29" descr="Sign">
            <a:extLst>
              <a:ext uri="{FF2B5EF4-FFF2-40B4-BE49-F238E27FC236}">
                <a16:creationId xmlns:a16="http://schemas.microsoft.com/office/drawing/2014/main" id="{EC95289E-0F99-4CAE-B0B4-4145B46558D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91000" y="5118100"/>
            <a:ext cx="914400" cy="914400"/>
          </a:xfrm>
          <a:prstGeom prst="rect">
            <a:avLst/>
          </a:prstGeom>
        </p:spPr>
      </p:pic>
      <p:pic>
        <p:nvPicPr>
          <p:cNvPr id="33" name="Graphic 32" descr="Signpost">
            <a:extLst>
              <a:ext uri="{FF2B5EF4-FFF2-40B4-BE49-F238E27FC236}">
                <a16:creationId xmlns:a16="http://schemas.microsoft.com/office/drawing/2014/main" id="{2C3B80EF-96D9-4A70-869A-5CD5CF1B65D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829300" y="5118100"/>
            <a:ext cx="914400" cy="914400"/>
          </a:xfrm>
          <a:prstGeom prst="rect">
            <a:avLst/>
          </a:prstGeom>
        </p:spPr>
      </p:pic>
      <p:pic>
        <p:nvPicPr>
          <p:cNvPr id="36" name="Graphic 35" descr="Compass">
            <a:extLst>
              <a:ext uri="{FF2B5EF4-FFF2-40B4-BE49-F238E27FC236}">
                <a16:creationId xmlns:a16="http://schemas.microsoft.com/office/drawing/2014/main" id="{3A0FB500-E37D-4DFF-97F3-A3EFB45FA58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67600" y="5118100"/>
            <a:ext cx="914400" cy="914400"/>
          </a:xfrm>
          <a:prstGeom prst="rect">
            <a:avLst/>
          </a:prstGeom>
        </p:spPr>
      </p:pic>
      <p:pic>
        <p:nvPicPr>
          <p:cNvPr id="39" name="Graphic 38" descr="Pin">
            <a:extLst>
              <a:ext uri="{FF2B5EF4-FFF2-40B4-BE49-F238E27FC236}">
                <a16:creationId xmlns:a16="http://schemas.microsoft.com/office/drawing/2014/main" id="{4C154E9A-859E-40A8-B936-A16ECB2ED5F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105900" y="5118100"/>
            <a:ext cx="914400" cy="914400"/>
          </a:xfrm>
          <a:prstGeom prst="rect">
            <a:avLst/>
          </a:prstGeom>
        </p:spPr>
      </p:pic>
      <p:pic>
        <p:nvPicPr>
          <p:cNvPr id="42" name="Graphic 41" descr="Bookmark">
            <a:extLst>
              <a:ext uri="{FF2B5EF4-FFF2-40B4-BE49-F238E27FC236}">
                <a16:creationId xmlns:a16="http://schemas.microsoft.com/office/drawing/2014/main" id="{6DFF713C-1858-4630-8AD4-6A92A0A14CF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744200" y="51181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99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11A07B37-145C-49D2-B172-FF1040B679CD}"/>
              </a:ext>
            </a:extLst>
          </p:cNvPr>
          <p:cNvSpPr txBox="1"/>
          <p:nvPr/>
        </p:nvSpPr>
        <p:spPr>
          <a:xfrm>
            <a:off x="4356446" y="241637"/>
            <a:ext cx="34791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0" spc="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Vehicles</a:t>
            </a:r>
          </a:p>
        </p:txBody>
      </p:sp>
      <p:pic>
        <p:nvPicPr>
          <p:cNvPr id="4" name="Graphic 3" descr="Car">
            <a:extLst>
              <a:ext uri="{FF2B5EF4-FFF2-40B4-BE49-F238E27FC236}">
                <a16:creationId xmlns:a16="http://schemas.microsoft.com/office/drawing/2014/main" id="{030E615E-4D20-412D-86EF-11AD24E83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000" y="4076700"/>
            <a:ext cx="914400" cy="914400"/>
          </a:xfrm>
          <a:prstGeom prst="rect">
            <a:avLst/>
          </a:prstGeom>
        </p:spPr>
      </p:pic>
      <p:pic>
        <p:nvPicPr>
          <p:cNvPr id="7" name="Graphic 6" descr="Truck">
            <a:extLst>
              <a:ext uri="{FF2B5EF4-FFF2-40B4-BE49-F238E27FC236}">
                <a16:creationId xmlns:a16="http://schemas.microsoft.com/office/drawing/2014/main" id="{E85645F2-CD32-4475-8FCC-1B4D4E7CA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7300" y="4076700"/>
            <a:ext cx="914400" cy="914400"/>
          </a:xfrm>
          <a:prstGeom prst="rect">
            <a:avLst/>
          </a:prstGeom>
        </p:spPr>
      </p:pic>
      <p:pic>
        <p:nvPicPr>
          <p:cNvPr id="10" name="Graphic 9" descr="Motorcycle">
            <a:extLst>
              <a:ext uri="{FF2B5EF4-FFF2-40B4-BE49-F238E27FC236}">
                <a16:creationId xmlns:a16="http://schemas.microsoft.com/office/drawing/2014/main" id="{6D76D5E7-0523-4EA9-9553-680034AC6E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65600" y="4076700"/>
            <a:ext cx="914400" cy="914400"/>
          </a:xfrm>
          <a:prstGeom prst="rect">
            <a:avLst/>
          </a:prstGeom>
        </p:spPr>
      </p:pic>
      <p:pic>
        <p:nvPicPr>
          <p:cNvPr id="13" name="Graphic 12" descr="Bus">
            <a:extLst>
              <a:ext uri="{FF2B5EF4-FFF2-40B4-BE49-F238E27FC236}">
                <a16:creationId xmlns:a16="http://schemas.microsoft.com/office/drawing/2014/main" id="{522DEC79-B4BA-4335-A7BD-788FC2D87D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03900" y="4076700"/>
            <a:ext cx="914400" cy="914400"/>
          </a:xfrm>
          <a:prstGeom prst="rect">
            <a:avLst/>
          </a:prstGeom>
        </p:spPr>
      </p:pic>
      <p:pic>
        <p:nvPicPr>
          <p:cNvPr id="16" name="Graphic 15" descr="Taxi">
            <a:extLst>
              <a:ext uri="{FF2B5EF4-FFF2-40B4-BE49-F238E27FC236}">
                <a16:creationId xmlns:a16="http://schemas.microsoft.com/office/drawing/2014/main" id="{59413A56-CAC1-4DA9-AA43-3604152DE8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42200" y="4076700"/>
            <a:ext cx="914400" cy="914400"/>
          </a:xfrm>
          <a:prstGeom prst="rect">
            <a:avLst/>
          </a:prstGeom>
        </p:spPr>
      </p:pic>
      <p:pic>
        <p:nvPicPr>
          <p:cNvPr id="19" name="Graphic 18" descr="Train">
            <a:extLst>
              <a:ext uri="{FF2B5EF4-FFF2-40B4-BE49-F238E27FC236}">
                <a16:creationId xmlns:a16="http://schemas.microsoft.com/office/drawing/2014/main" id="{D23F7AF5-C33C-4E85-8EA8-14C85FF08E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80500" y="4076700"/>
            <a:ext cx="914400" cy="914400"/>
          </a:xfrm>
          <a:prstGeom prst="rect">
            <a:avLst/>
          </a:prstGeom>
        </p:spPr>
      </p:pic>
      <p:pic>
        <p:nvPicPr>
          <p:cNvPr id="22" name="Graphic 21" descr="Streetcar">
            <a:extLst>
              <a:ext uri="{FF2B5EF4-FFF2-40B4-BE49-F238E27FC236}">
                <a16:creationId xmlns:a16="http://schemas.microsoft.com/office/drawing/2014/main" id="{5EAB6FC5-5E8F-4C52-8F50-FB08B88F39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18800" y="4076700"/>
            <a:ext cx="914400" cy="914400"/>
          </a:xfrm>
          <a:prstGeom prst="rect">
            <a:avLst/>
          </a:prstGeom>
        </p:spPr>
      </p:pic>
      <p:pic>
        <p:nvPicPr>
          <p:cNvPr id="25" name="Graphic 24" descr="Airplane">
            <a:extLst>
              <a:ext uri="{FF2B5EF4-FFF2-40B4-BE49-F238E27FC236}">
                <a16:creationId xmlns:a16="http://schemas.microsoft.com/office/drawing/2014/main" id="{52804CB1-BD25-48D8-827C-B7AA16913DE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9000" y="5270500"/>
            <a:ext cx="914400" cy="914400"/>
          </a:xfrm>
          <a:prstGeom prst="rect">
            <a:avLst/>
          </a:prstGeom>
        </p:spPr>
      </p:pic>
      <p:pic>
        <p:nvPicPr>
          <p:cNvPr id="28" name="Graphic 27" descr="Dump truck">
            <a:extLst>
              <a:ext uri="{FF2B5EF4-FFF2-40B4-BE49-F238E27FC236}">
                <a16:creationId xmlns:a16="http://schemas.microsoft.com/office/drawing/2014/main" id="{3FC57FD0-85EF-43C2-A8CF-8423F5AEBF6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27300" y="5270500"/>
            <a:ext cx="914400" cy="914400"/>
          </a:xfrm>
          <a:prstGeom prst="rect">
            <a:avLst/>
          </a:prstGeom>
        </p:spPr>
      </p:pic>
      <p:pic>
        <p:nvPicPr>
          <p:cNvPr id="31" name="Graphic 30" descr="Bulldozer">
            <a:extLst>
              <a:ext uri="{FF2B5EF4-FFF2-40B4-BE49-F238E27FC236}">
                <a16:creationId xmlns:a16="http://schemas.microsoft.com/office/drawing/2014/main" id="{A3010C37-DE7C-43EB-AFE0-22423A216E6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65600" y="5270500"/>
            <a:ext cx="914400" cy="914400"/>
          </a:xfrm>
          <a:prstGeom prst="rect">
            <a:avLst/>
          </a:prstGeom>
        </p:spPr>
      </p:pic>
      <p:pic>
        <p:nvPicPr>
          <p:cNvPr id="34" name="Graphic 33" descr="Cement truck">
            <a:extLst>
              <a:ext uri="{FF2B5EF4-FFF2-40B4-BE49-F238E27FC236}">
                <a16:creationId xmlns:a16="http://schemas.microsoft.com/office/drawing/2014/main" id="{338D809D-9F08-4D23-ABE3-2EF2698E0D1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803900" y="5270500"/>
            <a:ext cx="914400" cy="914400"/>
          </a:xfrm>
          <a:prstGeom prst="rect">
            <a:avLst/>
          </a:prstGeom>
        </p:spPr>
      </p:pic>
      <p:pic>
        <p:nvPicPr>
          <p:cNvPr id="37" name="Graphic 36" descr="Excavator">
            <a:extLst>
              <a:ext uri="{FF2B5EF4-FFF2-40B4-BE49-F238E27FC236}">
                <a16:creationId xmlns:a16="http://schemas.microsoft.com/office/drawing/2014/main" id="{2EA1C78A-1C0D-4C80-9432-A0C0EE16134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42200" y="5270500"/>
            <a:ext cx="914400" cy="914400"/>
          </a:xfrm>
          <a:prstGeom prst="rect">
            <a:avLst/>
          </a:prstGeom>
        </p:spPr>
      </p:pic>
      <p:pic>
        <p:nvPicPr>
          <p:cNvPr id="40" name="Graphic 39" descr="Tractor">
            <a:extLst>
              <a:ext uri="{FF2B5EF4-FFF2-40B4-BE49-F238E27FC236}">
                <a16:creationId xmlns:a16="http://schemas.microsoft.com/office/drawing/2014/main" id="{AE8F0151-9961-4719-8D18-6947D3DD039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080500" y="5270500"/>
            <a:ext cx="914400" cy="914400"/>
          </a:xfrm>
          <a:prstGeom prst="rect">
            <a:avLst/>
          </a:prstGeom>
        </p:spPr>
      </p:pic>
      <p:pic>
        <p:nvPicPr>
          <p:cNvPr id="43" name="Graphic 42" descr="Rocket">
            <a:extLst>
              <a:ext uri="{FF2B5EF4-FFF2-40B4-BE49-F238E27FC236}">
                <a16:creationId xmlns:a16="http://schemas.microsoft.com/office/drawing/2014/main" id="{7F41AA9B-2154-49E1-B775-A30E9D2360D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718800" y="52705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33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11A07B37-145C-49D2-B172-FF1040B679CD}"/>
              </a:ext>
            </a:extLst>
          </p:cNvPr>
          <p:cNvSpPr txBox="1"/>
          <p:nvPr/>
        </p:nvSpPr>
        <p:spPr>
          <a:xfrm>
            <a:off x="4109745" y="241637"/>
            <a:ext cx="39725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0" spc="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Buildings</a:t>
            </a:r>
          </a:p>
        </p:txBody>
      </p:sp>
      <p:pic>
        <p:nvPicPr>
          <p:cNvPr id="3" name="Graphic 2" descr="City">
            <a:extLst>
              <a:ext uri="{FF2B5EF4-FFF2-40B4-BE49-F238E27FC236}">
                <a16:creationId xmlns:a16="http://schemas.microsoft.com/office/drawing/2014/main" id="{1069FA43-067B-4CC2-9178-D1F80BEC1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1943" y="4083050"/>
            <a:ext cx="914400" cy="914400"/>
          </a:xfrm>
          <a:prstGeom prst="rect">
            <a:avLst/>
          </a:prstGeom>
        </p:spPr>
      </p:pic>
      <p:pic>
        <p:nvPicPr>
          <p:cNvPr id="6" name="Graphic 5" descr="Building">
            <a:extLst>
              <a:ext uri="{FF2B5EF4-FFF2-40B4-BE49-F238E27FC236}">
                <a16:creationId xmlns:a16="http://schemas.microsoft.com/office/drawing/2014/main" id="{31C9A778-6ACE-47A9-A62D-4108C9377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4286" y="4083050"/>
            <a:ext cx="914400" cy="914400"/>
          </a:xfrm>
          <a:prstGeom prst="rect">
            <a:avLst/>
          </a:prstGeom>
        </p:spPr>
      </p:pic>
      <p:pic>
        <p:nvPicPr>
          <p:cNvPr id="9" name="Graphic 8" descr="Factory">
            <a:extLst>
              <a:ext uri="{FF2B5EF4-FFF2-40B4-BE49-F238E27FC236}">
                <a16:creationId xmlns:a16="http://schemas.microsoft.com/office/drawing/2014/main" id="{FCDF5439-4F50-4B01-B8D5-B736242FB1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6629" y="4083050"/>
            <a:ext cx="914400" cy="914400"/>
          </a:xfrm>
          <a:prstGeom prst="rect">
            <a:avLst/>
          </a:prstGeom>
        </p:spPr>
      </p:pic>
      <p:pic>
        <p:nvPicPr>
          <p:cNvPr id="12" name="Graphic 11" descr="Home">
            <a:extLst>
              <a:ext uri="{FF2B5EF4-FFF2-40B4-BE49-F238E27FC236}">
                <a16:creationId xmlns:a16="http://schemas.microsoft.com/office/drawing/2014/main" id="{AD8EC6F9-F707-465D-BAE6-BED4E8772A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28972" y="4083050"/>
            <a:ext cx="914400" cy="914400"/>
          </a:xfrm>
          <a:prstGeom prst="rect">
            <a:avLst/>
          </a:prstGeom>
        </p:spPr>
      </p:pic>
      <p:pic>
        <p:nvPicPr>
          <p:cNvPr id="15" name="Graphic 14" descr="House">
            <a:extLst>
              <a:ext uri="{FF2B5EF4-FFF2-40B4-BE49-F238E27FC236}">
                <a16:creationId xmlns:a16="http://schemas.microsoft.com/office/drawing/2014/main" id="{F642FC4A-E3C7-4134-8EA2-507ABBD7B2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01315" y="4083050"/>
            <a:ext cx="914400" cy="914400"/>
          </a:xfrm>
          <a:prstGeom prst="rect">
            <a:avLst/>
          </a:prstGeom>
        </p:spPr>
      </p:pic>
      <p:pic>
        <p:nvPicPr>
          <p:cNvPr id="18" name="Graphic 17" descr="Bank">
            <a:extLst>
              <a:ext uri="{FF2B5EF4-FFF2-40B4-BE49-F238E27FC236}">
                <a16:creationId xmlns:a16="http://schemas.microsoft.com/office/drawing/2014/main" id="{47142171-D4A1-4F34-9422-1D3CCB7721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73658" y="4083050"/>
            <a:ext cx="914400" cy="914400"/>
          </a:xfrm>
          <a:prstGeom prst="rect">
            <a:avLst/>
          </a:prstGeom>
        </p:spPr>
      </p:pic>
      <p:pic>
        <p:nvPicPr>
          <p:cNvPr id="21" name="Graphic 20" descr="Court">
            <a:extLst>
              <a:ext uri="{FF2B5EF4-FFF2-40B4-BE49-F238E27FC236}">
                <a16:creationId xmlns:a16="http://schemas.microsoft.com/office/drawing/2014/main" id="{3C7AD1A1-4C71-48CB-A32C-B3B0227860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11943" y="5372100"/>
            <a:ext cx="914400" cy="914400"/>
          </a:xfrm>
          <a:prstGeom prst="rect">
            <a:avLst/>
          </a:prstGeom>
        </p:spPr>
      </p:pic>
      <p:pic>
        <p:nvPicPr>
          <p:cNvPr id="24" name="Graphic 23" descr="Schoolhouse">
            <a:extLst>
              <a:ext uri="{FF2B5EF4-FFF2-40B4-BE49-F238E27FC236}">
                <a16:creationId xmlns:a16="http://schemas.microsoft.com/office/drawing/2014/main" id="{FFCEAD0E-2371-4A45-9160-F48E9C3ACA4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84286" y="5372100"/>
            <a:ext cx="914400" cy="914400"/>
          </a:xfrm>
          <a:prstGeom prst="rect">
            <a:avLst/>
          </a:prstGeom>
        </p:spPr>
      </p:pic>
      <p:pic>
        <p:nvPicPr>
          <p:cNvPr id="27" name="Graphic 26" descr="Store">
            <a:extLst>
              <a:ext uri="{FF2B5EF4-FFF2-40B4-BE49-F238E27FC236}">
                <a16:creationId xmlns:a16="http://schemas.microsoft.com/office/drawing/2014/main" id="{B4F7CA74-CD40-47DB-930A-FB46C22959E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56629" y="5372100"/>
            <a:ext cx="914400" cy="914400"/>
          </a:xfrm>
          <a:prstGeom prst="rect">
            <a:avLst/>
          </a:prstGeom>
        </p:spPr>
      </p:pic>
      <p:pic>
        <p:nvPicPr>
          <p:cNvPr id="30" name="Graphic 29" descr="Barn">
            <a:extLst>
              <a:ext uri="{FF2B5EF4-FFF2-40B4-BE49-F238E27FC236}">
                <a16:creationId xmlns:a16="http://schemas.microsoft.com/office/drawing/2014/main" id="{1F750B5C-C083-4BEB-AD2C-8C118496020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28972" y="5372100"/>
            <a:ext cx="914400" cy="914400"/>
          </a:xfrm>
          <a:prstGeom prst="rect">
            <a:avLst/>
          </a:prstGeom>
        </p:spPr>
      </p:pic>
      <p:pic>
        <p:nvPicPr>
          <p:cNvPr id="33" name="Graphic 32" descr="Silo">
            <a:extLst>
              <a:ext uri="{FF2B5EF4-FFF2-40B4-BE49-F238E27FC236}">
                <a16:creationId xmlns:a16="http://schemas.microsoft.com/office/drawing/2014/main" id="{860C418C-0C70-432E-AD0F-5A5C4160CFD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01315" y="5372100"/>
            <a:ext cx="914400" cy="914400"/>
          </a:xfrm>
          <a:prstGeom prst="rect">
            <a:avLst/>
          </a:prstGeom>
        </p:spPr>
      </p:pic>
      <p:pic>
        <p:nvPicPr>
          <p:cNvPr id="36" name="Graphic 35" descr="Windmill">
            <a:extLst>
              <a:ext uri="{FF2B5EF4-FFF2-40B4-BE49-F238E27FC236}">
                <a16:creationId xmlns:a16="http://schemas.microsoft.com/office/drawing/2014/main" id="{2F83D013-D5AB-483E-BC50-E250CA222E5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573658" y="53721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41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11A07B37-145C-49D2-B172-FF1040B679CD}"/>
              </a:ext>
            </a:extLst>
          </p:cNvPr>
          <p:cNvSpPr txBox="1"/>
          <p:nvPr/>
        </p:nvSpPr>
        <p:spPr>
          <a:xfrm>
            <a:off x="4451987" y="241637"/>
            <a:ext cx="3288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0" spc="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Medical</a:t>
            </a:r>
          </a:p>
        </p:txBody>
      </p:sp>
      <p:pic>
        <p:nvPicPr>
          <p:cNvPr id="4" name="Graphic 3" descr="Brain">
            <a:extLst>
              <a:ext uri="{FF2B5EF4-FFF2-40B4-BE49-F238E27FC236}">
                <a16:creationId xmlns:a16="http://schemas.microsoft.com/office/drawing/2014/main" id="{B0856DA4-C8AD-4EFC-86A0-60B0A789A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0200" y="3943350"/>
            <a:ext cx="914400" cy="914400"/>
          </a:xfrm>
          <a:prstGeom prst="rect">
            <a:avLst/>
          </a:prstGeom>
        </p:spPr>
      </p:pic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C2542699-D7AE-40DA-9773-88E54B2D3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4600" y="3943350"/>
            <a:ext cx="914400" cy="914400"/>
          </a:xfrm>
          <a:prstGeom prst="rect">
            <a:avLst/>
          </a:prstGeom>
        </p:spPr>
      </p:pic>
      <p:pic>
        <p:nvPicPr>
          <p:cNvPr id="10" name="Graphic 9" descr="Heartbeat">
            <a:extLst>
              <a:ext uri="{FF2B5EF4-FFF2-40B4-BE49-F238E27FC236}">
                <a16:creationId xmlns:a16="http://schemas.microsoft.com/office/drawing/2014/main" id="{A7E9398F-203F-4762-9304-B4A37CD48E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9000" y="3943350"/>
            <a:ext cx="914400" cy="914400"/>
          </a:xfrm>
          <a:prstGeom prst="rect">
            <a:avLst/>
          </a:prstGeom>
        </p:spPr>
      </p:pic>
      <p:pic>
        <p:nvPicPr>
          <p:cNvPr id="13" name="Graphic 12" descr="Medical">
            <a:extLst>
              <a:ext uri="{FF2B5EF4-FFF2-40B4-BE49-F238E27FC236}">
                <a16:creationId xmlns:a16="http://schemas.microsoft.com/office/drawing/2014/main" id="{040C750D-A01D-4A0D-AA9C-7D472E1486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3400" y="3943350"/>
            <a:ext cx="914400" cy="914400"/>
          </a:xfrm>
          <a:prstGeom prst="rect">
            <a:avLst/>
          </a:prstGeom>
        </p:spPr>
      </p:pic>
      <p:pic>
        <p:nvPicPr>
          <p:cNvPr id="16" name="Graphic 15" descr="Needle">
            <a:extLst>
              <a:ext uri="{FF2B5EF4-FFF2-40B4-BE49-F238E27FC236}">
                <a16:creationId xmlns:a16="http://schemas.microsoft.com/office/drawing/2014/main" id="{CCB4F7A2-90BB-4C92-93E7-8BCBD96F0B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37800" y="3943350"/>
            <a:ext cx="914400" cy="914400"/>
          </a:xfrm>
          <a:prstGeom prst="rect">
            <a:avLst/>
          </a:prstGeom>
        </p:spPr>
      </p:pic>
      <p:pic>
        <p:nvPicPr>
          <p:cNvPr id="19" name="Graphic 18" descr="Stethoscope">
            <a:extLst>
              <a:ext uri="{FF2B5EF4-FFF2-40B4-BE49-F238E27FC236}">
                <a16:creationId xmlns:a16="http://schemas.microsoft.com/office/drawing/2014/main" id="{44CE55AF-D28E-42D4-9F86-FC69967A4B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88143" y="5372100"/>
            <a:ext cx="914400" cy="914400"/>
          </a:xfrm>
          <a:prstGeom prst="rect">
            <a:avLst/>
          </a:prstGeom>
        </p:spPr>
      </p:pic>
      <p:pic>
        <p:nvPicPr>
          <p:cNvPr id="22" name="Graphic 21" descr="Tooth">
            <a:extLst>
              <a:ext uri="{FF2B5EF4-FFF2-40B4-BE49-F238E27FC236}">
                <a16:creationId xmlns:a16="http://schemas.microsoft.com/office/drawing/2014/main" id="{28DBFD2C-0E7D-4CA5-9989-82963E7F6A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60486" y="5372100"/>
            <a:ext cx="914400" cy="914400"/>
          </a:xfrm>
          <a:prstGeom prst="rect">
            <a:avLst/>
          </a:prstGeom>
        </p:spPr>
      </p:pic>
      <p:pic>
        <p:nvPicPr>
          <p:cNvPr id="25" name="Graphic 24" descr="Medicine">
            <a:extLst>
              <a:ext uri="{FF2B5EF4-FFF2-40B4-BE49-F238E27FC236}">
                <a16:creationId xmlns:a16="http://schemas.microsoft.com/office/drawing/2014/main" id="{748C42E9-9DA3-4B44-A129-E3CE24A9015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32829" y="5372100"/>
            <a:ext cx="914400" cy="914400"/>
          </a:xfrm>
          <a:prstGeom prst="rect">
            <a:avLst/>
          </a:prstGeom>
        </p:spPr>
      </p:pic>
      <p:pic>
        <p:nvPicPr>
          <p:cNvPr id="28" name="Graphic 27" descr="Eye dropper">
            <a:extLst>
              <a:ext uri="{FF2B5EF4-FFF2-40B4-BE49-F238E27FC236}">
                <a16:creationId xmlns:a16="http://schemas.microsoft.com/office/drawing/2014/main" id="{074D421A-1922-4B51-A8A5-2A3FF482886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05172" y="5372100"/>
            <a:ext cx="914400" cy="914400"/>
          </a:xfrm>
          <a:prstGeom prst="rect">
            <a:avLst/>
          </a:prstGeom>
        </p:spPr>
      </p:pic>
      <p:pic>
        <p:nvPicPr>
          <p:cNvPr id="31" name="Graphic 30" descr="IV">
            <a:extLst>
              <a:ext uri="{FF2B5EF4-FFF2-40B4-BE49-F238E27FC236}">
                <a16:creationId xmlns:a16="http://schemas.microsoft.com/office/drawing/2014/main" id="{A04552A9-9A16-4454-8BF2-8DA43F8ADE1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777515" y="5372100"/>
            <a:ext cx="914400" cy="914400"/>
          </a:xfrm>
          <a:prstGeom prst="rect">
            <a:avLst/>
          </a:prstGeom>
        </p:spPr>
      </p:pic>
      <p:pic>
        <p:nvPicPr>
          <p:cNvPr id="34" name="Graphic 33" descr="DNA">
            <a:extLst>
              <a:ext uri="{FF2B5EF4-FFF2-40B4-BE49-F238E27FC236}">
                <a16:creationId xmlns:a16="http://schemas.microsoft.com/office/drawing/2014/main" id="{E162824B-B0AD-4C15-9712-0E4EAEDB557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649858" y="53721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3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11A07B37-145C-49D2-B172-FF1040B679CD}"/>
              </a:ext>
            </a:extLst>
          </p:cNvPr>
          <p:cNvSpPr txBox="1"/>
          <p:nvPr/>
        </p:nvSpPr>
        <p:spPr>
          <a:xfrm>
            <a:off x="4936030" y="241637"/>
            <a:ext cx="23199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0" spc="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Tools</a:t>
            </a:r>
          </a:p>
        </p:txBody>
      </p:sp>
      <p:pic>
        <p:nvPicPr>
          <p:cNvPr id="3" name="Graphic 2" descr="Hammer">
            <a:extLst>
              <a:ext uri="{FF2B5EF4-FFF2-40B4-BE49-F238E27FC236}">
                <a16:creationId xmlns:a16="http://schemas.microsoft.com/office/drawing/2014/main" id="{3116CE55-DDDD-404E-9CD0-C2E77FC34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229" y="3933750"/>
            <a:ext cx="914400" cy="914400"/>
          </a:xfrm>
          <a:prstGeom prst="rect">
            <a:avLst/>
          </a:prstGeom>
        </p:spPr>
      </p:pic>
      <p:pic>
        <p:nvPicPr>
          <p:cNvPr id="6" name="Graphic 5" descr="Nails">
            <a:extLst>
              <a:ext uri="{FF2B5EF4-FFF2-40B4-BE49-F238E27FC236}">
                <a16:creationId xmlns:a16="http://schemas.microsoft.com/office/drawing/2014/main" id="{FF017BF4-E8D7-4F9F-B3F1-F4C76EB12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0496" y="3933750"/>
            <a:ext cx="914400" cy="914400"/>
          </a:xfrm>
          <a:prstGeom prst="rect">
            <a:avLst/>
          </a:prstGeom>
        </p:spPr>
      </p:pic>
      <p:pic>
        <p:nvPicPr>
          <p:cNvPr id="9" name="Graphic 8" descr="Screwdriver">
            <a:extLst>
              <a:ext uri="{FF2B5EF4-FFF2-40B4-BE49-F238E27FC236}">
                <a16:creationId xmlns:a16="http://schemas.microsoft.com/office/drawing/2014/main" id="{5A2CDDD9-23AC-4058-9659-5DBE7B8F2A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6763" y="3933750"/>
            <a:ext cx="914400" cy="914400"/>
          </a:xfrm>
          <a:prstGeom prst="rect">
            <a:avLst/>
          </a:prstGeom>
        </p:spPr>
      </p:pic>
      <p:pic>
        <p:nvPicPr>
          <p:cNvPr id="12" name="Graphic 11" descr="Tools">
            <a:extLst>
              <a:ext uri="{FF2B5EF4-FFF2-40B4-BE49-F238E27FC236}">
                <a16:creationId xmlns:a16="http://schemas.microsoft.com/office/drawing/2014/main" id="{198A7509-D082-4023-9C7F-5A6D231266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3030" y="3933750"/>
            <a:ext cx="914400" cy="914400"/>
          </a:xfrm>
          <a:prstGeom prst="rect">
            <a:avLst/>
          </a:prstGeom>
        </p:spPr>
      </p:pic>
      <p:pic>
        <p:nvPicPr>
          <p:cNvPr id="15" name="Graphic 14" descr="Wrench">
            <a:extLst>
              <a:ext uri="{FF2B5EF4-FFF2-40B4-BE49-F238E27FC236}">
                <a16:creationId xmlns:a16="http://schemas.microsoft.com/office/drawing/2014/main" id="{CC8DF479-ABB7-4D30-9D96-C41ECD7A87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19297" y="3933750"/>
            <a:ext cx="914400" cy="914400"/>
          </a:xfrm>
          <a:prstGeom prst="rect">
            <a:avLst/>
          </a:prstGeom>
        </p:spPr>
      </p:pic>
      <p:pic>
        <p:nvPicPr>
          <p:cNvPr id="18" name="Graphic 17" descr="Flashlight">
            <a:extLst>
              <a:ext uri="{FF2B5EF4-FFF2-40B4-BE49-F238E27FC236}">
                <a16:creationId xmlns:a16="http://schemas.microsoft.com/office/drawing/2014/main" id="{15F2F282-65ED-4113-887A-04EDFF86B2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75564" y="3933750"/>
            <a:ext cx="914400" cy="914400"/>
          </a:xfrm>
          <a:prstGeom prst="rect">
            <a:avLst/>
          </a:prstGeom>
        </p:spPr>
      </p:pic>
      <p:pic>
        <p:nvPicPr>
          <p:cNvPr id="21" name="Graphic 20" descr="Pocket knife">
            <a:extLst>
              <a:ext uri="{FF2B5EF4-FFF2-40B4-BE49-F238E27FC236}">
                <a16:creationId xmlns:a16="http://schemas.microsoft.com/office/drawing/2014/main" id="{086455CF-D3D9-49DA-9AF0-0A607D9E8C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31831" y="3933750"/>
            <a:ext cx="914400" cy="914400"/>
          </a:xfrm>
          <a:prstGeom prst="rect">
            <a:avLst/>
          </a:prstGeom>
        </p:spPr>
      </p:pic>
      <p:pic>
        <p:nvPicPr>
          <p:cNvPr id="24" name="Graphic 23" descr="Saw">
            <a:extLst>
              <a:ext uri="{FF2B5EF4-FFF2-40B4-BE49-F238E27FC236}">
                <a16:creationId xmlns:a16="http://schemas.microsoft.com/office/drawing/2014/main" id="{9882E4D9-D766-4BD0-A2B3-AFF9E29F7C5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88098" y="3933750"/>
            <a:ext cx="914400" cy="914400"/>
          </a:xfrm>
          <a:prstGeom prst="rect">
            <a:avLst/>
          </a:prstGeom>
        </p:spPr>
      </p:pic>
      <p:pic>
        <p:nvPicPr>
          <p:cNvPr id="27" name="Graphic 26" descr="Saw blade">
            <a:extLst>
              <a:ext uri="{FF2B5EF4-FFF2-40B4-BE49-F238E27FC236}">
                <a16:creationId xmlns:a16="http://schemas.microsoft.com/office/drawing/2014/main" id="{378C0169-ABA9-4D38-96B5-B6A3E7D96ED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0900" y="5232400"/>
            <a:ext cx="914400" cy="914400"/>
          </a:xfrm>
          <a:prstGeom prst="rect">
            <a:avLst/>
          </a:prstGeom>
        </p:spPr>
      </p:pic>
      <p:pic>
        <p:nvPicPr>
          <p:cNvPr id="30" name="Graphic 29" descr="Mining Tools">
            <a:extLst>
              <a:ext uri="{FF2B5EF4-FFF2-40B4-BE49-F238E27FC236}">
                <a16:creationId xmlns:a16="http://schemas.microsoft.com/office/drawing/2014/main" id="{A4CB0534-7C92-4CF7-A3A5-C9773BAAEFC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489200" y="5232400"/>
            <a:ext cx="914400" cy="914400"/>
          </a:xfrm>
          <a:prstGeom prst="rect">
            <a:avLst/>
          </a:prstGeom>
        </p:spPr>
      </p:pic>
      <p:pic>
        <p:nvPicPr>
          <p:cNvPr id="33" name="Graphic 32" descr="Large paint brush">
            <a:extLst>
              <a:ext uri="{FF2B5EF4-FFF2-40B4-BE49-F238E27FC236}">
                <a16:creationId xmlns:a16="http://schemas.microsoft.com/office/drawing/2014/main" id="{9938AD9B-E500-4894-B77D-DC7072963F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127500" y="5232400"/>
            <a:ext cx="914400" cy="914400"/>
          </a:xfrm>
          <a:prstGeom prst="rect">
            <a:avLst/>
          </a:prstGeom>
        </p:spPr>
      </p:pic>
      <p:pic>
        <p:nvPicPr>
          <p:cNvPr id="36" name="Graphic 35" descr="Paint">
            <a:extLst>
              <a:ext uri="{FF2B5EF4-FFF2-40B4-BE49-F238E27FC236}">
                <a16:creationId xmlns:a16="http://schemas.microsoft.com/office/drawing/2014/main" id="{4F6A72B1-F73E-4AB4-A6E6-C08B3BED85B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765800" y="5232400"/>
            <a:ext cx="914400" cy="914400"/>
          </a:xfrm>
          <a:prstGeom prst="rect">
            <a:avLst/>
          </a:prstGeom>
        </p:spPr>
      </p:pic>
      <p:pic>
        <p:nvPicPr>
          <p:cNvPr id="38" name="Graphic 37" descr="Crane">
            <a:extLst>
              <a:ext uri="{FF2B5EF4-FFF2-40B4-BE49-F238E27FC236}">
                <a16:creationId xmlns:a16="http://schemas.microsoft.com/office/drawing/2014/main" id="{624A1560-B7E7-4A72-8DA5-A3FED2CDBE6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404100" y="5232400"/>
            <a:ext cx="914400" cy="914400"/>
          </a:xfrm>
          <a:prstGeom prst="rect">
            <a:avLst/>
          </a:prstGeom>
        </p:spPr>
      </p:pic>
      <p:pic>
        <p:nvPicPr>
          <p:cNvPr id="40" name="Graphic 39" descr="Jack hammer">
            <a:extLst>
              <a:ext uri="{FF2B5EF4-FFF2-40B4-BE49-F238E27FC236}">
                <a16:creationId xmlns:a16="http://schemas.microsoft.com/office/drawing/2014/main" id="{4CEDE095-1B68-48A7-B714-32E3213FE7B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042400" y="5232400"/>
            <a:ext cx="914400" cy="914400"/>
          </a:xfrm>
          <a:prstGeom prst="rect">
            <a:avLst/>
          </a:prstGeom>
        </p:spPr>
      </p:pic>
      <p:pic>
        <p:nvPicPr>
          <p:cNvPr id="42" name="Graphic 41" descr="Traffic cone">
            <a:extLst>
              <a:ext uri="{FF2B5EF4-FFF2-40B4-BE49-F238E27FC236}">
                <a16:creationId xmlns:a16="http://schemas.microsoft.com/office/drawing/2014/main" id="{5F498D78-FC70-4274-9278-D3C6B7DE819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680700" y="5232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88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11A07B37-145C-49D2-B172-FF1040B679CD}"/>
              </a:ext>
            </a:extLst>
          </p:cNvPr>
          <p:cNvSpPr txBox="1"/>
          <p:nvPr/>
        </p:nvSpPr>
        <p:spPr>
          <a:xfrm>
            <a:off x="4873576" y="241637"/>
            <a:ext cx="2444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0" spc="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Home</a:t>
            </a:r>
          </a:p>
        </p:txBody>
      </p:sp>
      <p:pic>
        <p:nvPicPr>
          <p:cNvPr id="4" name="Graphic 3" descr="Bed">
            <a:extLst>
              <a:ext uri="{FF2B5EF4-FFF2-40B4-BE49-F238E27FC236}">
                <a16:creationId xmlns:a16="http://schemas.microsoft.com/office/drawing/2014/main" id="{ACC7E0C6-7EFB-4CBE-949B-308A2BAAD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491" y="2705100"/>
            <a:ext cx="914400" cy="914400"/>
          </a:xfrm>
          <a:prstGeom prst="rect">
            <a:avLst/>
          </a:prstGeom>
        </p:spPr>
      </p:pic>
      <p:pic>
        <p:nvPicPr>
          <p:cNvPr id="7" name="Graphic 6" descr="Sleep">
            <a:extLst>
              <a:ext uri="{FF2B5EF4-FFF2-40B4-BE49-F238E27FC236}">
                <a16:creationId xmlns:a16="http://schemas.microsoft.com/office/drawing/2014/main" id="{8C15746C-C261-475E-970B-FDB97DA61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0982" y="2705100"/>
            <a:ext cx="914400" cy="914400"/>
          </a:xfrm>
          <a:prstGeom prst="rect">
            <a:avLst/>
          </a:prstGeom>
        </p:spPr>
      </p:pic>
      <p:pic>
        <p:nvPicPr>
          <p:cNvPr id="10" name="Graphic 9" descr="Couch">
            <a:extLst>
              <a:ext uri="{FF2B5EF4-FFF2-40B4-BE49-F238E27FC236}">
                <a16:creationId xmlns:a16="http://schemas.microsoft.com/office/drawing/2014/main" id="{F49A33E3-A18A-4309-8525-3BB73736D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12473" y="2705100"/>
            <a:ext cx="914400" cy="914400"/>
          </a:xfrm>
          <a:prstGeom prst="rect">
            <a:avLst/>
          </a:prstGeom>
        </p:spPr>
      </p:pic>
      <p:pic>
        <p:nvPicPr>
          <p:cNvPr id="13" name="Graphic 12" descr="Lamp">
            <a:extLst>
              <a:ext uri="{FF2B5EF4-FFF2-40B4-BE49-F238E27FC236}">
                <a16:creationId xmlns:a16="http://schemas.microsoft.com/office/drawing/2014/main" id="{ACF8CD74-AA7A-41EE-928B-3BBFE39856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03964" y="2705100"/>
            <a:ext cx="914400" cy="914400"/>
          </a:xfrm>
          <a:prstGeom prst="rect">
            <a:avLst/>
          </a:prstGeom>
        </p:spPr>
      </p:pic>
      <p:pic>
        <p:nvPicPr>
          <p:cNvPr id="16" name="Graphic 15" descr="Table and chairs">
            <a:extLst>
              <a:ext uri="{FF2B5EF4-FFF2-40B4-BE49-F238E27FC236}">
                <a16:creationId xmlns:a16="http://schemas.microsoft.com/office/drawing/2014/main" id="{37C784CE-7AF0-4C53-9595-61F301A739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95455" y="2705100"/>
            <a:ext cx="914400" cy="914400"/>
          </a:xfrm>
          <a:prstGeom prst="rect">
            <a:avLst/>
          </a:prstGeom>
        </p:spPr>
      </p:pic>
      <p:pic>
        <p:nvPicPr>
          <p:cNvPr id="19" name="Graphic 18" descr="Crib">
            <a:extLst>
              <a:ext uri="{FF2B5EF4-FFF2-40B4-BE49-F238E27FC236}">
                <a16:creationId xmlns:a16="http://schemas.microsoft.com/office/drawing/2014/main" id="{6A5E508B-BC23-48C5-9B68-581C080E56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86946" y="2705100"/>
            <a:ext cx="914400" cy="914400"/>
          </a:xfrm>
          <a:prstGeom prst="rect">
            <a:avLst/>
          </a:prstGeom>
        </p:spPr>
      </p:pic>
      <p:pic>
        <p:nvPicPr>
          <p:cNvPr id="22" name="Graphic 21" descr="Rattle">
            <a:extLst>
              <a:ext uri="{FF2B5EF4-FFF2-40B4-BE49-F238E27FC236}">
                <a16:creationId xmlns:a16="http://schemas.microsoft.com/office/drawing/2014/main" id="{2D62D9DC-1019-4F69-915C-ED7965BE00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78437" y="2705100"/>
            <a:ext cx="914400" cy="914400"/>
          </a:xfrm>
          <a:prstGeom prst="rect">
            <a:avLst/>
          </a:prstGeom>
        </p:spPr>
      </p:pic>
      <p:pic>
        <p:nvPicPr>
          <p:cNvPr id="25" name="Graphic 24" descr="Rubber duck">
            <a:extLst>
              <a:ext uri="{FF2B5EF4-FFF2-40B4-BE49-F238E27FC236}">
                <a16:creationId xmlns:a16="http://schemas.microsoft.com/office/drawing/2014/main" id="{0EE54D7D-0A56-400B-9AC8-AF856BB1595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69928" y="2705100"/>
            <a:ext cx="914400" cy="914400"/>
          </a:xfrm>
          <a:prstGeom prst="rect">
            <a:avLst/>
          </a:prstGeom>
        </p:spPr>
      </p:pic>
      <p:pic>
        <p:nvPicPr>
          <p:cNvPr id="28" name="Graphic 27" descr="Stroller">
            <a:extLst>
              <a:ext uri="{FF2B5EF4-FFF2-40B4-BE49-F238E27FC236}">
                <a16:creationId xmlns:a16="http://schemas.microsoft.com/office/drawing/2014/main" id="{8525E959-88AE-4547-A886-2C29487D208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961419" y="2705100"/>
            <a:ext cx="914400" cy="914400"/>
          </a:xfrm>
          <a:prstGeom prst="rect">
            <a:avLst/>
          </a:prstGeom>
        </p:spPr>
      </p:pic>
      <p:pic>
        <p:nvPicPr>
          <p:cNvPr id="31" name="Graphic 30" descr="Mop and bucket">
            <a:extLst>
              <a:ext uri="{FF2B5EF4-FFF2-40B4-BE49-F238E27FC236}">
                <a16:creationId xmlns:a16="http://schemas.microsoft.com/office/drawing/2014/main" id="{3E13BB70-00BC-42D8-AC08-13659D7936B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152910" y="2705100"/>
            <a:ext cx="914400" cy="914400"/>
          </a:xfrm>
          <a:prstGeom prst="rect">
            <a:avLst/>
          </a:prstGeom>
        </p:spPr>
      </p:pic>
      <p:pic>
        <p:nvPicPr>
          <p:cNvPr id="34" name="Graphic 33" descr="Recycle">
            <a:extLst>
              <a:ext uri="{FF2B5EF4-FFF2-40B4-BE49-F238E27FC236}">
                <a16:creationId xmlns:a16="http://schemas.microsoft.com/office/drawing/2014/main" id="{C1356D54-4F3E-4860-99D1-346B2F60E64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06967" y="4140200"/>
            <a:ext cx="914400" cy="914400"/>
          </a:xfrm>
          <a:prstGeom prst="rect">
            <a:avLst/>
          </a:prstGeom>
        </p:spPr>
      </p:pic>
      <p:pic>
        <p:nvPicPr>
          <p:cNvPr id="37" name="Graphic 36" descr="Candle">
            <a:extLst>
              <a:ext uri="{FF2B5EF4-FFF2-40B4-BE49-F238E27FC236}">
                <a16:creationId xmlns:a16="http://schemas.microsoft.com/office/drawing/2014/main" id="{AF7C54F8-FF26-423C-971A-3E87E711E04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163234" y="4140200"/>
            <a:ext cx="914400" cy="914400"/>
          </a:xfrm>
          <a:prstGeom prst="rect">
            <a:avLst/>
          </a:prstGeom>
        </p:spPr>
      </p:pic>
      <p:pic>
        <p:nvPicPr>
          <p:cNvPr id="41" name="Graphic 40" descr="Alarm Clock">
            <a:extLst>
              <a:ext uri="{FF2B5EF4-FFF2-40B4-BE49-F238E27FC236}">
                <a16:creationId xmlns:a16="http://schemas.microsoft.com/office/drawing/2014/main" id="{047C98A3-DD5D-45E8-9113-09F41184A6C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619501" y="4140200"/>
            <a:ext cx="914400" cy="914400"/>
          </a:xfrm>
          <a:prstGeom prst="rect">
            <a:avLst/>
          </a:prstGeom>
        </p:spPr>
      </p:pic>
      <p:pic>
        <p:nvPicPr>
          <p:cNvPr id="44" name="Graphic 43" descr="Bathtub">
            <a:extLst>
              <a:ext uri="{FF2B5EF4-FFF2-40B4-BE49-F238E27FC236}">
                <a16:creationId xmlns:a16="http://schemas.microsoft.com/office/drawing/2014/main" id="{C4C4B5A7-8B80-48CF-8DE3-A6A4A5E8228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075768" y="4140200"/>
            <a:ext cx="914400" cy="914400"/>
          </a:xfrm>
          <a:prstGeom prst="rect">
            <a:avLst/>
          </a:prstGeom>
        </p:spPr>
      </p:pic>
      <p:pic>
        <p:nvPicPr>
          <p:cNvPr id="46" name="Graphic 45" descr="Scale">
            <a:extLst>
              <a:ext uri="{FF2B5EF4-FFF2-40B4-BE49-F238E27FC236}">
                <a16:creationId xmlns:a16="http://schemas.microsoft.com/office/drawing/2014/main" id="{06444DB9-9CF8-45AE-8C41-5C8E55B1FAA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532035" y="4140200"/>
            <a:ext cx="914400" cy="914400"/>
          </a:xfrm>
          <a:prstGeom prst="rect">
            <a:avLst/>
          </a:prstGeom>
        </p:spPr>
      </p:pic>
      <p:pic>
        <p:nvPicPr>
          <p:cNvPr id="48" name="Graphic 47" descr="Comb">
            <a:extLst>
              <a:ext uri="{FF2B5EF4-FFF2-40B4-BE49-F238E27FC236}">
                <a16:creationId xmlns:a16="http://schemas.microsoft.com/office/drawing/2014/main" id="{358A791E-1E64-4EB1-89DE-42EDF3215FD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988302" y="4140200"/>
            <a:ext cx="914400" cy="914400"/>
          </a:xfrm>
          <a:prstGeom prst="rect">
            <a:avLst/>
          </a:prstGeom>
        </p:spPr>
      </p:pic>
      <p:pic>
        <p:nvPicPr>
          <p:cNvPr id="50" name="Graphic 49" descr="Shower">
            <a:extLst>
              <a:ext uri="{FF2B5EF4-FFF2-40B4-BE49-F238E27FC236}">
                <a16:creationId xmlns:a16="http://schemas.microsoft.com/office/drawing/2014/main" id="{9DB47075-9199-479C-9E91-0B2C80DA688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444569" y="4140200"/>
            <a:ext cx="914400" cy="914400"/>
          </a:xfrm>
          <a:prstGeom prst="rect">
            <a:avLst/>
          </a:prstGeom>
        </p:spPr>
      </p:pic>
      <p:pic>
        <p:nvPicPr>
          <p:cNvPr id="53" name="Graphic 52" descr="Sink">
            <a:extLst>
              <a:ext uri="{FF2B5EF4-FFF2-40B4-BE49-F238E27FC236}">
                <a16:creationId xmlns:a16="http://schemas.microsoft.com/office/drawing/2014/main" id="{9952E5D4-DBA4-4157-9507-69163214F6B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10343" y="5575300"/>
            <a:ext cx="914400" cy="914400"/>
          </a:xfrm>
          <a:prstGeom prst="rect">
            <a:avLst/>
          </a:prstGeom>
        </p:spPr>
      </p:pic>
      <p:pic>
        <p:nvPicPr>
          <p:cNvPr id="55" name="Graphic 54" descr="Toothbrush">
            <a:extLst>
              <a:ext uri="{FF2B5EF4-FFF2-40B4-BE49-F238E27FC236}">
                <a16:creationId xmlns:a16="http://schemas.microsoft.com/office/drawing/2014/main" id="{866D5722-FF56-4854-A78B-9AC47ED8A18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0900836" y="4140200"/>
            <a:ext cx="914400" cy="914400"/>
          </a:xfrm>
          <a:prstGeom prst="rect">
            <a:avLst/>
          </a:prstGeom>
        </p:spPr>
      </p:pic>
      <p:pic>
        <p:nvPicPr>
          <p:cNvPr id="57" name="Graphic 56" descr="Toothpaste">
            <a:extLst>
              <a:ext uri="{FF2B5EF4-FFF2-40B4-BE49-F238E27FC236}">
                <a16:creationId xmlns:a16="http://schemas.microsoft.com/office/drawing/2014/main" id="{ACA0EDA4-4AF0-49BA-8580-62B5F55E734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2982686" y="5575300"/>
            <a:ext cx="914400" cy="914400"/>
          </a:xfrm>
          <a:prstGeom prst="rect">
            <a:avLst/>
          </a:prstGeom>
        </p:spPr>
      </p:pic>
      <p:pic>
        <p:nvPicPr>
          <p:cNvPr id="59" name="Graphic 58" descr="Towel">
            <a:extLst>
              <a:ext uri="{FF2B5EF4-FFF2-40B4-BE49-F238E27FC236}">
                <a16:creationId xmlns:a16="http://schemas.microsoft.com/office/drawing/2014/main" id="{1D207383-8C2B-4F0D-8282-D9675C0E31D5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855029" y="5575300"/>
            <a:ext cx="914400" cy="914400"/>
          </a:xfrm>
          <a:prstGeom prst="rect">
            <a:avLst/>
          </a:prstGeom>
        </p:spPr>
      </p:pic>
      <p:pic>
        <p:nvPicPr>
          <p:cNvPr id="61" name="Graphic 60" descr="Fence">
            <a:extLst>
              <a:ext uri="{FF2B5EF4-FFF2-40B4-BE49-F238E27FC236}">
                <a16:creationId xmlns:a16="http://schemas.microsoft.com/office/drawing/2014/main" id="{63CCDF9C-C9A3-4442-9703-B27F97D458D4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727372" y="5575300"/>
            <a:ext cx="914400" cy="914400"/>
          </a:xfrm>
          <a:prstGeom prst="rect">
            <a:avLst/>
          </a:prstGeom>
        </p:spPr>
      </p:pic>
      <p:pic>
        <p:nvPicPr>
          <p:cNvPr id="63" name="Graphic 62" descr="Watering pot">
            <a:extLst>
              <a:ext uri="{FF2B5EF4-FFF2-40B4-BE49-F238E27FC236}">
                <a16:creationId xmlns:a16="http://schemas.microsoft.com/office/drawing/2014/main" id="{37B909B3-9597-456C-8904-26EF268DDE5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8599715" y="5575300"/>
            <a:ext cx="914400" cy="914400"/>
          </a:xfrm>
          <a:prstGeom prst="rect">
            <a:avLst/>
          </a:prstGeom>
        </p:spPr>
      </p:pic>
      <p:pic>
        <p:nvPicPr>
          <p:cNvPr id="65" name="Graphic 64" descr="Wheelbarrow">
            <a:extLst>
              <a:ext uri="{FF2B5EF4-FFF2-40B4-BE49-F238E27FC236}">
                <a16:creationId xmlns:a16="http://schemas.microsoft.com/office/drawing/2014/main" id="{B1DA8642-C929-40E6-99B7-D934A70D5569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0472058" y="55753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30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11A07B37-145C-49D2-B172-FF1040B679CD}"/>
              </a:ext>
            </a:extLst>
          </p:cNvPr>
          <p:cNvSpPr txBox="1"/>
          <p:nvPr/>
        </p:nvSpPr>
        <p:spPr>
          <a:xfrm>
            <a:off x="4433585" y="241637"/>
            <a:ext cx="3324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0" spc="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Apparel</a:t>
            </a:r>
          </a:p>
        </p:txBody>
      </p:sp>
      <p:pic>
        <p:nvPicPr>
          <p:cNvPr id="3" name="Graphic 2" descr="Shirt">
            <a:extLst>
              <a:ext uri="{FF2B5EF4-FFF2-40B4-BE49-F238E27FC236}">
                <a16:creationId xmlns:a16="http://schemas.microsoft.com/office/drawing/2014/main" id="{167A84E1-A90D-449D-BB83-5D786FD73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489200"/>
            <a:ext cx="914400" cy="914400"/>
          </a:xfrm>
          <a:prstGeom prst="rect">
            <a:avLst/>
          </a:prstGeom>
        </p:spPr>
      </p:pic>
      <p:pic>
        <p:nvPicPr>
          <p:cNvPr id="6" name="Graphic 5" descr="Pants">
            <a:extLst>
              <a:ext uri="{FF2B5EF4-FFF2-40B4-BE49-F238E27FC236}">
                <a16:creationId xmlns:a16="http://schemas.microsoft.com/office/drawing/2014/main" id="{C72EA760-7246-4D85-A071-528B9BFD4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6500" y="2489200"/>
            <a:ext cx="914400" cy="914400"/>
          </a:xfrm>
          <a:prstGeom prst="rect">
            <a:avLst/>
          </a:prstGeom>
        </p:spPr>
      </p:pic>
      <p:pic>
        <p:nvPicPr>
          <p:cNvPr id="9" name="Graphic 8" descr="Long sleeve shirt">
            <a:extLst>
              <a:ext uri="{FF2B5EF4-FFF2-40B4-BE49-F238E27FC236}">
                <a16:creationId xmlns:a16="http://schemas.microsoft.com/office/drawing/2014/main" id="{54CB0097-BE07-4CBC-978F-80FD19595C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800" y="2489200"/>
            <a:ext cx="914400" cy="914400"/>
          </a:xfrm>
          <a:prstGeom prst="rect">
            <a:avLst/>
          </a:prstGeom>
        </p:spPr>
      </p:pic>
      <p:pic>
        <p:nvPicPr>
          <p:cNvPr id="12" name="Graphic 11" descr="Skirt">
            <a:extLst>
              <a:ext uri="{FF2B5EF4-FFF2-40B4-BE49-F238E27FC236}">
                <a16:creationId xmlns:a16="http://schemas.microsoft.com/office/drawing/2014/main" id="{12663A55-1FAA-4F97-AAEE-CC84988E8E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53100" y="2489200"/>
            <a:ext cx="914400" cy="914400"/>
          </a:xfrm>
          <a:prstGeom prst="rect">
            <a:avLst/>
          </a:prstGeom>
        </p:spPr>
      </p:pic>
      <p:pic>
        <p:nvPicPr>
          <p:cNvPr id="15" name="Graphic 14" descr="Dress">
            <a:extLst>
              <a:ext uri="{FF2B5EF4-FFF2-40B4-BE49-F238E27FC236}">
                <a16:creationId xmlns:a16="http://schemas.microsoft.com/office/drawing/2014/main" id="{713C67D6-DB04-452F-98F4-26DCA327FA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91400" y="2489200"/>
            <a:ext cx="914400" cy="914400"/>
          </a:xfrm>
          <a:prstGeom prst="rect">
            <a:avLst/>
          </a:prstGeom>
        </p:spPr>
      </p:pic>
      <p:pic>
        <p:nvPicPr>
          <p:cNvPr id="18" name="Graphic 17" descr="Suit">
            <a:extLst>
              <a:ext uri="{FF2B5EF4-FFF2-40B4-BE49-F238E27FC236}">
                <a16:creationId xmlns:a16="http://schemas.microsoft.com/office/drawing/2014/main" id="{6E332CEB-26CC-446F-856E-97D76C789D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29700" y="2489200"/>
            <a:ext cx="914400" cy="914400"/>
          </a:xfrm>
          <a:prstGeom prst="rect">
            <a:avLst/>
          </a:prstGeom>
        </p:spPr>
      </p:pic>
      <p:pic>
        <p:nvPicPr>
          <p:cNvPr id="21" name="Graphic 20" descr="Tie">
            <a:extLst>
              <a:ext uri="{FF2B5EF4-FFF2-40B4-BE49-F238E27FC236}">
                <a16:creationId xmlns:a16="http://schemas.microsoft.com/office/drawing/2014/main" id="{4FC0B8BE-9F73-48B8-AFA8-75DC60B664C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68000" y="2489200"/>
            <a:ext cx="914400" cy="914400"/>
          </a:xfrm>
          <a:prstGeom prst="rect">
            <a:avLst/>
          </a:prstGeom>
        </p:spPr>
      </p:pic>
      <p:pic>
        <p:nvPicPr>
          <p:cNvPr id="24" name="Graphic 23" descr="Shoe">
            <a:extLst>
              <a:ext uri="{FF2B5EF4-FFF2-40B4-BE49-F238E27FC236}">
                <a16:creationId xmlns:a16="http://schemas.microsoft.com/office/drawing/2014/main" id="{BC9B5AC8-99EF-4585-9845-94838AF1C0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68000" y="5410200"/>
            <a:ext cx="914400" cy="914400"/>
          </a:xfrm>
          <a:prstGeom prst="rect">
            <a:avLst/>
          </a:prstGeom>
        </p:spPr>
      </p:pic>
      <p:pic>
        <p:nvPicPr>
          <p:cNvPr id="27" name="Graphic 26" descr="High heels">
            <a:extLst>
              <a:ext uri="{FF2B5EF4-FFF2-40B4-BE49-F238E27FC236}">
                <a16:creationId xmlns:a16="http://schemas.microsoft.com/office/drawing/2014/main" id="{CA6F958B-83DD-49A1-A733-E727C8929B6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72243" y="3949700"/>
            <a:ext cx="914400" cy="914400"/>
          </a:xfrm>
          <a:prstGeom prst="rect">
            <a:avLst/>
          </a:prstGeom>
        </p:spPr>
      </p:pic>
      <p:pic>
        <p:nvPicPr>
          <p:cNvPr id="30" name="Graphic 29" descr="Boot">
            <a:extLst>
              <a:ext uri="{FF2B5EF4-FFF2-40B4-BE49-F238E27FC236}">
                <a16:creationId xmlns:a16="http://schemas.microsoft.com/office/drawing/2014/main" id="{577B2A53-3573-4C7C-AAC2-A49141E7CCA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44586" y="3949700"/>
            <a:ext cx="914400" cy="914400"/>
          </a:xfrm>
          <a:prstGeom prst="rect">
            <a:avLst/>
          </a:prstGeom>
        </p:spPr>
      </p:pic>
      <p:pic>
        <p:nvPicPr>
          <p:cNvPr id="33" name="Graphic 32" descr="Slippers">
            <a:extLst>
              <a:ext uri="{FF2B5EF4-FFF2-40B4-BE49-F238E27FC236}">
                <a16:creationId xmlns:a16="http://schemas.microsoft.com/office/drawing/2014/main" id="{4E0FEEE8-215B-498B-93E5-75646286E1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816929" y="3949700"/>
            <a:ext cx="914400" cy="914400"/>
          </a:xfrm>
          <a:prstGeom prst="rect">
            <a:avLst/>
          </a:prstGeom>
        </p:spPr>
      </p:pic>
      <p:pic>
        <p:nvPicPr>
          <p:cNvPr id="36" name="Graphic 35" descr="Sox">
            <a:extLst>
              <a:ext uri="{FF2B5EF4-FFF2-40B4-BE49-F238E27FC236}">
                <a16:creationId xmlns:a16="http://schemas.microsoft.com/office/drawing/2014/main" id="{A0BC0C24-5D23-4283-90C0-685E0A02BBC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689272" y="3949700"/>
            <a:ext cx="914400" cy="914400"/>
          </a:xfrm>
          <a:prstGeom prst="rect">
            <a:avLst/>
          </a:prstGeom>
        </p:spPr>
      </p:pic>
      <p:pic>
        <p:nvPicPr>
          <p:cNvPr id="39" name="Graphic 38" descr="Watch">
            <a:extLst>
              <a:ext uri="{FF2B5EF4-FFF2-40B4-BE49-F238E27FC236}">
                <a16:creationId xmlns:a16="http://schemas.microsoft.com/office/drawing/2014/main" id="{E7D80BE8-F39B-4E73-B88E-FC627860AB5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561615" y="3949700"/>
            <a:ext cx="914400" cy="914400"/>
          </a:xfrm>
          <a:prstGeom prst="rect">
            <a:avLst/>
          </a:prstGeom>
        </p:spPr>
      </p:pic>
      <p:pic>
        <p:nvPicPr>
          <p:cNvPr id="42" name="Graphic 41" descr="Ring">
            <a:extLst>
              <a:ext uri="{FF2B5EF4-FFF2-40B4-BE49-F238E27FC236}">
                <a16:creationId xmlns:a16="http://schemas.microsoft.com/office/drawing/2014/main" id="{E1605786-7D07-4B96-AC72-1A1F8ABB937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433958" y="3949700"/>
            <a:ext cx="914400" cy="914400"/>
          </a:xfrm>
          <a:prstGeom prst="rect">
            <a:avLst/>
          </a:prstGeom>
        </p:spPr>
      </p:pic>
      <p:pic>
        <p:nvPicPr>
          <p:cNvPr id="45" name="Graphic 44" descr="Crown">
            <a:extLst>
              <a:ext uri="{FF2B5EF4-FFF2-40B4-BE49-F238E27FC236}">
                <a16:creationId xmlns:a16="http://schemas.microsoft.com/office/drawing/2014/main" id="{F1AEA8A9-633C-48C2-83A1-88E98BCF9AF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38200" y="5410200"/>
            <a:ext cx="914400" cy="914400"/>
          </a:xfrm>
          <a:prstGeom prst="rect">
            <a:avLst/>
          </a:prstGeom>
        </p:spPr>
      </p:pic>
      <p:pic>
        <p:nvPicPr>
          <p:cNvPr id="49" name="Graphic 48" descr="Winter hat">
            <a:extLst>
              <a:ext uri="{FF2B5EF4-FFF2-40B4-BE49-F238E27FC236}">
                <a16:creationId xmlns:a16="http://schemas.microsoft.com/office/drawing/2014/main" id="{243702FB-B61F-4CE7-8734-83814E72806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476500" y="5410200"/>
            <a:ext cx="914400" cy="914400"/>
          </a:xfrm>
          <a:prstGeom prst="rect">
            <a:avLst/>
          </a:prstGeom>
        </p:spPr>
      </p:pic>
      <p:pic>
        <p:nvPicPr>
          <p:cNvPr id="54" name="Graphic 53" descr="Mittens">
            <a:extLst>
              <a:ext uri="{FF2B5EF4-FFF2-40B4-BE49-F238E27FC236}">
                <a16:creationId xmlns:a16="http://schemas.microsoft.com/office/drawing/2014/main" id="{83DC4660-218F-49A4-A28C-54AEC74EF87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114800" y="5410200"/>
            <a:ext cx="914400" cy="914400"/>
          </a:xfrm>
          <a:prstGeom prst="rect">
            <a:avLst/>
          </a:prstGeom>
        </p:spPr>
      </p:pic>
      <p:pic>
        <p:nvPicPr>
          <p:cNvPr id="58" name="Graphic 57" descr="Glasses">
            <a:extLst>
              <a:ext uri="{FF2B5EF4-FFF2-40B4-BE49-F238E27FC236}">
                <a16:creationId xmlns:a16="http://schemas.microsoft.com/office/drawing/2014/main" id="{8B7AB886-B8D8-4385-A4E2-71194A6D18D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753100" y="5410200"/>
            <a:ext cx="914400" cy="914400"/>
          </a:xfrm>
          <a:prstGeom prst="rect">
            <a:avLst/>
          </a:prstGeom>
        </p:spPr>
      </p:pic>
      <p:pic>
        <p:nvPicPr>
          <p:cNvPr id="62" name="Graphic 61" descr="Hanger">
            <a:extLst>
              <a:ext uri="{FF2B5EF4-FFF2-40B4-BE49-F238E27FC236}">
                <a16:creationId xmlns:a16="http://schemas.microsoft.com/office/drawing/2014/main" id="{2C3F843E-0EF1-44E6-A03B-6A251E4F507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391400" y="5410200"/>
            <a:ext cx="914400" cy="914400"/>
          </a:xfrm>
          <a:prstGeom prst="rect">
            <a:avLst/>
          </a:prstGeom>
        </p:spPr>
      </p:pic>
      <p:pic>
        <p:nvPicPr>
          <p:cNvPr id="66" name="Graphic 65" descr="Suitcase">
            <a:extLst>
              <a:ext uri="{FF2B5EF4-FFF2-40B4-BE49-F238E27FC236}">
                <a16:creationId xmlns:a16="http://schemas.microsoft.com/office/drawing/2014/main" id="{D6218493-A756-4DA9-A1FC-25FCA10ECC75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029700" y="5410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8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11A07B37-145C-49D2-B172-FF1040B679CD}"/>
              </a:ext>
            </a:extLst>
          </p:cNvPr>
          <p:cNvSpPr txBox="1"/>
          <p:nvPr/>
        </p:nvSpPr>
        <p:spPr>
          <a:xfrm>
            <a:off x="939752" y="241637"/>
            <a:ext cx="103125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0" spc="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Technology &amp; Electronics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8C1E47A0-1B9E-4D9B-8F88-E9A796193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240" y="2527300"/>
            <a:ext cx="914400" cy="914400"/>
          </a:xfrm>
          <a:prstGeom prst="rect">
            <a:avLst/>
          </a:prstGeom>
        </p:spPr>
      </p:pic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FF042E6C-13A1-4657-BFB5-971F6E889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3880" y="2527300"/>
            <a:ext cx="914400" cy="914400"/>
          </a:xfrm>
          <a:prstGeom prst="rect">
            <a:avLst/>
          </a:prstGeom>
        </p:spPr>
      </p:pic>
      <p:pic>
        <p:nvPicPr>
          <p:cNvPr id="12" name="Graphic 11" descr="Monitor">
            <a:extLst>
              <a:ext uri="{FF2B5EF4-FFF2-40B4-BE49-F238E27FC236}">
                <a16:creationId xmlns:a16="http://schemas.microsoft.com/office/drawing/2014/main" id="{7C692944-7E53-4A19-A004-F5DD5C85ED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44520" y="2527300"/>
            <a:ext cx="914400" cy="914400"/>
          </a:xfrm>
          <a:prstGeom prst="rect">
            <a:avLst/>
          </a:prstGeom>
        </p:spPr>
      </p:pic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C59F6F3F-EF4A-417E-917C-F0E1D67998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55160" y="2527300"/>
            <a:ext cx="914400" cy="914400"/>
          </a:xfrm>
          <a:prstGeom prst="rect">
            <a:avLst/>
          </a:prstGeom>
        </p:spPr>
      </p:pic>
      <p:pic>
        <p:nvPicPr>
          <p:cNvPr id="20" name="Graphic 19" descr="Tablet">
            <a:extLst>
              <a:ext uri="{FF2B5EF4-FFF2-40B4-BE49-F238E27FC236}">
                <a16:creationId xmlns:a16="http://schemas.microsoft.com/office/drawing/2014/main" id="{DFA9D277-7724-4010-A1F1-C7E649D75D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65800" y="2527300"/>
            <a:ext cx="914400" cy="914400"/>
          </a:xfrm>
          <a:prstGeom prst="rect">
            <a:avLst/>
          </a:prstGeom>
        </p:spPr>
      </p:pic>
      <p:pic>
        <p:nvPicPr>
          <p:cNvPr id="24" name="Graphic 23" descr="Printer">
            <a:extLst>
              <a:ext uri="{FF2B5EF4-FFF2-40B4-BE49-F238E27FC236}">
                <a16:creationId xmlns:a16="http://schemas.microsoft.com/office/drawing/2014/main" id="{2E4EA2E6-1785-4BB8-B7AA-02BB53D767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76440" y="2527300"/>
            <a:ext cx="914400" cy="914400"/>
          </a:xfrm>
          <a:prstGeom prst="rect">
            <a:avLst/>
          </a:prstGeom>
        </p:spPr>
      </p:pic>
      <p:pic>
        <p:nvPicPr>
          <p:cNvPr id="28" name="Graphic 27" descr="Fax">
            <a:extLst>
              <a:ext uri="{FF2B5EF4-FFF2-40B4-BE49-F238E27FC236}">
                <a16:creationId xmlns:a16="http://schemas.microsoft.com/office/drawing/2014/main" id="{BB6CA4B1-1D66-4975-A385-945272F177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87080" y="2527300"/>
            <a:ext cx="914400" cy="914400"/>
          </a:xfrm>
          <a:prstGeom prst="rect">
            <a:avLst/>
          </a:prstGeom>
        </p:spPr>
      </p:pic>
      <p:pic>
        <p:nvPicPr>
          <p:cNvPr id="32" name="Graphic 31" descr="Shredder">
            <a:extLst>
              <a:ext uri="{FF2B5EF4-FFF2-40B4-BE49-F238E27FC236}">
                <a16:creationId xmlns:a16="http://schemas.microsoft.com/office/drawing/2014/main" id="{E4DD4ECE-2BB2-4D7E-A6CB-AA61AB9FA9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97720" y="2527300"/>
            <a:ext cx="914400" cy="914400"/>
          </a:xfrm>
          <a:prstGeom prst="rect">
            <a:avLst/>
          </a:prstGeom>
        </p:spPr>
      </p:pic>
      <p:pic>
        <p:nvPicPr>
          <p:cNvPr id="36" name="Graphic 35" descr="Photocopier">
            <a:extLst>
              <a:ext uri="{FF2B5EF4-FFF2-40B4-BE49-F238E27FC236}">
                <a16:creationId xmlns:a16="http://schemas.microsoft.com/office/drawing/2014/main" id="{3F810453-A2E7-4987-B55B-311B04AB8F2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08360" y="2527300"/>
            <a:ext cx="914400" cy="914400"/>
          </a:xfrm>
          <a:prstGeom prst="rect">
            <a:avLst/>
          </a:prstGeom>
        </p:spPr>
      </p:pic>
      <p:pic>
        <p:nvPicPr>
          <p:cNvPr id="40" name="Graphic 39" descr="Scanner">
            <a:extLst>
              <a:ext uri="{FF2B5EF4-FFF2-40B4-BE49-F238E27FC236}">
                <a16:creationId xmlns:a16="http://schemas.microsoft.com/office/drawing/2014/main" id="{571C25E5-B2A5-421B-932B-697B6B5CA8F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02491" y="3924300"/>
            <a:ext cx="914400" cy="914400"/>
          </a:xfrm>
          <a:prstGeom prst="rect">
            <a:avLst/>
          </a:prstGeom>
        </p:spPr>
      </p:pic>
      <p:pic>
        <p:nvPicPr>
          <p:cNvPr id="44" name="Graphic 43" descr="Wireless router">
            <a:extLst>
              <a:ext uri="{FF2B5EF4-FFF2-40B4-BE49-F238E27FC236}">
                <a16:creationId xmlns:a16="http://schemas.microsoft.com/office/drawing/2014/main" id="{6424C027-AD1A-41BE-9812-6E4147CD32C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93982" y="3924300"/>
            <a:ext cx="914400" cy="914400"/>
          </a:xfrm>
          <a:prstGeom prst="rect">
            <a:avLst/>
          </a:prstGeom>
        </p:spPr>
      </p:pic>
      <p:pic>
        <p:nvPicPr>
          <p:cNvPr id="48" name="Graphic 47" descr="Radio">
            <a:extLst>
              <a:ext uri="{FF2B5EF4-FFF2-40B4-BE49-F238E27FC236}">
                <a16:creationId xmlns:a16="http://schemas.microsoft.com/office/drawing/2014/main" id="{A59721D4-9E5B-47B9-B834-32D7A508E4C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685473" y="3924300"/>
            <a:ext cx="914400" cy="914400"/>
          </a:xfrm>
          <a:prstGeom prst="rect">
            <a:avLst/>
          </a:prstGeom>
        </p:spPr>
      </p:pic>
      <p:pic>
        <p:nvPicPr>
          <p:cNvPr id="53" name="Graphic 52" descr="Typewriter">
            <a:extLst>
              <a:ext uri="{FF2B5EF4-FFF2-40B4-BE49-F238E27FC236}">
                <a16:creationId xmlns:a16="http://schemas.microsoft.com/office/drawing/2014/main" id="{9729BA02-FE9D-4BC3-BB24-61BB7157AB8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876964" y="3924300"/>
            <a:ext cx="914400" cy="914400"/>
          </a:xfrm>
          <a:prstGeom prst="rect">
            <a:avLst/>
          </a:prstGeom>
        </p:spPr>
      </p:pic>
      <p:pic>
        <p:nvPicPr>
          <p:cNvPr id="55" name="Graphic 54" descr="Optical disc">
            <a:extLst>
              <a:ext uri="{FF2B5EF4-FFF2-40B4-BE49-F238E27FC236}">
                <a16:creationId xmlns:a16="http://schemas.microsoft.com/office/drawing/2014/main" id="{F24A1951-4288-4C42-9557-3E729ED4AA7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068455" y="3924300"/>
            <a:ext cx="914400" cy="914400"/>
          </a:xfrm>
          <a:prstGeom prst="rect">
            <a:avLst/>
          </a:prstGeom>
        </p:spPr>
      </p:pic>
      <p:pic>
        <p:nvPicPr>
          <p:cNvPr id="57" name="Graphic 56" descr="Disk">
            <a:extLst>
              <a:ext uri="{FF2B5EF4-FFF2-40B4-BE49-F238E27FC236}">
                <a16:creationId xmlns:a16="http://schemas.microsoft.com/office/drawing/2014/main" id="{2D8CD6D9-A21B-41DD-907E-B50EABA6A6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59946" y="3924300"/>
            <a:ext cx="914400" cy="914400"/>
          </a:xfrm>
          <a:prstGeom prst="rect">
            <a:avLst/>
          </a:prstGeom>
        </p:spPr>
      </p:pic>
      <p:pic>
        <p:nvPicPr>
          <p:cNvPr id="59" name="Graphic 58" descr="Camera">
            <a:extLst>
              <a:ext uri="{FF2B5EF4-FFF2-40B4-BE49-F238E27FC236}">
                <a16:creationId xmlns:a16="http://schemas.microsoft.com/office/drawing/2014/main" id="{7892EE8D-BE0E-407B-A306-BEC43203BB5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451437" y="3924300"/>
            <a:ext cx="914400" cy="914400"/>
          </a:xfrm>
          <a:prstGeom prst="rect">
            <a:avLst/>
          </a:prstGeom>
        </p:spPr>
      </p:pic>
      <p:pic>
        <p:nvPicPr>
          <p:cNvPr id="61" name="Graphic 60" descr="Web cam">
            <a:extLst>
              <a:ext uri="{FF2B5EF4-FFF2-40B4-BE49-F238E27FC236}">
                <a16:creationId xmlns:a16="http://schemas.microsoft.com/office/drawing/2014/main" id="{0B382AAC-FBBC-49ED-BE34-EF38CA59658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642928" y="3924300"/>
            <a:ext cx="914400" cy="914400"/>
          </a:xfrm>
          <a:prstGeom prst="rect">
            <a:avLst/>
          </a:prstGeom>
        </p:spPr>
      </p:pic>
      <p:pic>
        <p:nvPicPr>
          <p:cNvPr id="63" name="Graphic 62" descr="Game controller">
            <a:extLst>
              <a:ext uri="{FF2B5EF4-FFF2-40B4-BE49-F238E27FC236}">
                <a16:creationId xmlns:a16="http://schemas.microsoft.com/office/drawing/2014/main" id="{61ED6595-42A1-4A25-B257-5015402BC8A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9834419" y="3924300"/>
            <a:ext cx="914400" cy="914400"/>
          </a:xfrm>
          <a:prstGeom prst="rect">
            <a:avLst/>
          </a:prstGeom>
        </p:spPr>
      </p:pic>
      <p:pic>
        <p:nvPicPr>
          <p:cNvPr id="65" name="Graphic 64" descr="Earbuds">
            <a:extLst>
              <a:ext uri="{FF2B5EF4-FFF2-40B4-BE49-F238E27FC236}">
                <a16:creationId xmlns:a16="http://schemas.microsoft.com/office/drawing/2014/main" id="{21169B5C-BC26-43F1-9154-AB780D13ED7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1025910" y="3924300"/>
            <a:ext cx="914400" cy="914400"/>
          </a:xfrm>
          <a:prstGeom prst="rect">
            <a:avLst/>
          </a:prstGeom>
        </p:spPr>
      </p:pic>
      <p:pic>
        <p:nvPicPr>
          <p:cNvPr id="67" name="Graphic 66" descr="Headphones">
            <a:extLst>
              <a:ext uri="{FF2B5EF4-FFF2-40B4-BE49-F238E27FC236}">
                <a16:creationId xmlns:a16="http://schemas.microsoft.com/office/drawing/2014/main" id="{B3313CD7-7D13-4A18-9DBB-862C5C2C9F6C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07230" y="5321300"/>
            <a:ext cx="914400" cy="914400"/>
          </a:xfrm>
          <a:prstGeom prst="rect">
            <a:avLst/>
          </a:prstGeom>
        </p:spPr>
      </p:pic>
      <p:pic>
        <p:nvPicPr>
          <p:cNvPr id="69" name="Graphic 68" descr="Record">
            <a:extLst>
              <a:ext uri="{FF2B5EF4-FFF2-40B4-BE49-F238E27FC236}">
                <a16:creationId xmlns:a16="http://schemas.microsoft.com/office/drawing/2014/main" id="{2DDA25FA-14DB-4B8A-8870-5A0345F7F2E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963497" y="5321300"/>
            <a:ext cx="914400" cy="914400"/>
          </a:xfrm>
          <a:prstGeom prst="rect">
            <a:avLst/>
          </a:prstGeom>
        </p:spPr>
      </p:pic>
      <p:pic>
        <p:nvPicPr>
          <p:cNvPr id="71" name="Graphic 70" descr="Speakers">
            <a:extLst>
              <a:ext uri="{FF2B5EF4-FFF2-40B4-BE49-F238E27FC236}">
                <a16:creationId xmlns:a16="http://schemas.microsoft.com/office/drawing/2014/main" id="{B8A44C98-8FC7-45C6-A294-ADA599ED02A4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419764" y="5321300"/>
            <a:ext cx="914400" cy="914400"/>
          </a:xfrm>
          <a:prstGeom prst="rect">
            <a:avLst/>
          </a:prstGeom>
        </p:spPr>
      </p:pic>
      <p:pic>
        <p:nvPicPr>
          <p:cNvPr id="73" name="Graphic 72" descr="Remote control">
            <a:extLst>
              <a:ext uri="{FF2B5EF4-FFF2-40B4-BE49-F238E27FC236}">
                <a16:creationId xmlns:a16="http://schemas.microsoft.com/office/drawing/2014/main" id="{918060FE-6549-4851-B8AD-433B9F8713E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876031" y="5321300"/>
            <a:ext cx="914400" cy="914400"/>
          </a:xfrm>
          <a:prstGeom prst="rect">
            <a:avLst/>
          </a:prstGeom>
        </p:spPr>
      </p:pic>
      <p:pic>
        <p:nvPicPr>
          <p:cNvPr id="75" name="Graphic 74" descr="DVD player">
            <a:extLst>
              <a:ext uri="{FF2B5EF4-FFF2-40B4-BE49-F238E27FC236}">
                <a16:creationId xmlns:a16="http://schemas.microsoft.com/office/drawing/2014/main" id="{15FB9A78-170E-4A7C-9242-DB50E3479B1E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6332298" y="5321300"/>
            <a:ext cx="914400" cy="914400"/>
          </a:xfrm>
          <a:prstGeom prst="rect">
            <a:avLst/>
          </a:prstGeom>
        </p:spPr>
      </p:pic>
      <p:pic>
        <p:nvPicPr>
          <p:cNvPr id="77" name="Graphic 76" descr="Television">
            <a:extLst>
              <a:ext uri="{FF2B5EF4-FFF2-40B4-BE49-F238E27FC236}">
                <a16:creationId xmlns:a16="http://schemas.microsoft.com/office/drawing/2014/main" id="{B89692CC-CFD1-4AB9-B295-EC9FE6A13BC8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788565" y="5321300"/>
            <a:ext cx="914400" cy="914400"/>
          </a:xfrm>
          <a:prstGeom prst="rect">
            <a:avLst/>
          </a:prstGeom>
        </p:spPr>
      </p:pic>
      <p:pic>
        <p:nvPicPr>
          <p:cNvPr id="79" name="Graphic 78" descr="Projector screen">
            <a:extLst>
              <a:ext uri="{FF2B5EF4-FFF2-40B4-BE49-F238E27FC236}">
                <a16:creationId xmlns:a16="http://schemas.microsoft.com/office/drawing/2014/main" id="{3B08E166-74AF-465D-8378-7EAE4D29DB9C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9244832" y="5321300"/>
            <a:ext cx="914400" cy="914400"/>
          </a:xfrm>
          <a:prstGeom prst="rect">
            <a:avLst/>
          </a:prstGeom>
        </p:spPr>
      </p:pic>
      <p:pic>
        <p:nvPicPr>
          <p:cNvPr id="81" name="Graphic 80" descr="Projector">
            <a:extLst>
              <a:ext uri="{FF2B5EF4-FFF2-40B4-BE49-F238E27FC236}">
                <a16:creationId xmlns:a16="http://schemas.microsoft.com/office/drawing/2014/main" id="{DA9F9AC7-62A7-47FB-9601-23BE3BCABC53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0701099" y="53213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6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11A07B37-145C-49D2-B172-FF1040B679CD}"/>
              </a:ext>
            </a:extLst>
          </p:cNvPr>
          <p:cNvSpPr txBox="1"/>
          <p:nvPr/>
        </p:nvSpPr>
        <p:spPr>
          <a:xfrm>
            <a:off x="2896252" y="241637"/>
            <a:ext cx="63995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0" spc="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Communication</a:t>
            </a:r>
          </a:p>
        </p:txBody>
      </p:sp>
      <p:pic>
        <p:nvPicPr>
          <p:cNvPr id="3" name="Graphic 2" descr="Speech">
            <a:extLst>
              <a:ext uri="{FF2B5EF4-FFF2-40B4-BE49-F238E27FC236}">
                <a16:creationId xmlns:a16="http://schemas.microsoft.com/office/drawing/2014/main" id="{18E01EEA-A7EE-49F4-AB2B-A0068B6DF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441850"/>
            <a:ext cx="914400" cy="914400"/>
          </a:xfrm>
          <a:prstGeom prst="rect">
            <a:avLst/>
          </a:prstGeom>
        </p:spPr>
      </p:pic>
      <p:pic>
        <p:nvPicPr>
          <p:cNvPr id="6" name="Graphic 5" descr="Chat">
            <a:extLst>
              <a:ext uri="{FF2B5EF4-FFF2-40B4-BE49-F238E27FC236}">
                <a16:creationId xmlns:a16="http://schemas.microsoft.com/office/drawing/2014/main" id="{77D66A8D-5BB2-4E7A-A3E6-0BDBC9C7C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6500" y="2441850"/>
            <a:ext cx="914400" cy="914400"/>
          </a:xfrm>
          <a:prstGeom prst="rect">
            <a:avLst/>
          </a:prstGeom>
        </p:spPr>
      </p:pic>
      <p:pic>
        <p:nvPicPr>
          <p:cNvPr id="9" name="Graphic 8" descr="Thought bubble">
            <a:extLst>
              <a:ext uri="{FF2B5EF4-FFF2-40B4-BE49-F238E27FC236}">
                <a16:creationId xmlns:a16="http://schemas.microsoft.com/office/drawing/2014/main" id="{2AEDDB2B-8D7F-47B4-9FF9-AE73852216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800" y="2441850"/>
            <a:ext cx="914400" cy="914400"/>
          </a:xfrm>
          <a:prstGeom prst="rect">
            <a:avLst/>
          </a:prstGeom>
        </p:spPr>
      </p:pic>
      <p:pic>
        <p:nvPicPr>
          <p:cNvPr id="11" name="Graphic 10" descr="Network">
            <a:extLst>
              <a:ext uri="{FF2B5EF4-FFF2-40B4-BE49-F238E27FC236}">
                <a16:creationId xmlns:a16="http://schemas.microsoft.com/office/drawing/2014/main" id="{6854730D-C06B-472F-8539-A53CA07EA0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53100" y="2441850"/>
            <a:ext cx="914400" cy="914400"/>
          </a:xfrm>
          <a:prstGeom prst="rect">
            <a:avLst/>
          </a:prstGeom>
        </p:spPr>
      </p:pic>
      <p:pic>
        <p:nvPicPr>
          <p:cNvPr id="14" name="Graphic 13" descr="Envelope">
            <a:extLst>
              <a:ext uri="{FF2B5EF4-FFF2-40B4-BE49-F238E27FC236}">
                <a16:creationId xmlns:a16="http://schemas.microsoft.com/office/drawing/2014/main" id="{9FFF48BE-E3E6-416E-A4E5-C484CC9243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91400" y="2441850"/>
            <a:ext cx="914400" cy="914400"/>
          </a:xfrm>
          <a:prstGeom prst="rect">
            <a:avLst/>
          </a:prstGeom>
        </p:spPr>
      </p:pic>
      <p:pic>
        <p:nvPicPr>
          <p:cNvPr id="17" name="Graphic 16" descr="Open envelope">
            <a:extLst>
              <a:ext uri="{FF2B5EF4-FFF2-40B4-BE49-F238E27FC236}">
                <a16:creationId xmlns:a16="http://schemas.microsoft.com/office/drawing/2014/main" id="{640FF932-C602-486A-8995-941BD8D023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29700" y="2441850"/>
            <a:ext cx="914400" cy="914400"/>
          </a:xfrm>
          <a:prstGeom prst="rect">
            <a:avLst/>
          </a:prstGeom>
        </p:spPr>
      </p:pic>
      <p:pic>
        <p:nvPicPr>
          <p:cNvPr id="19" name="Graphic 18" descr="Email">
            <a:extLst>
              <a:ext uri="{FF2B5EF4-FFF2-40B4-BE49-F238E27FC236}">
                <a16:creationId xmlns:a16="http://schemas.microsoft.com/office/drawing/2014/main" id="{4F0EB696-46B6-4F98-814B-CE7CA20A74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68000" y="2441850"/>
            <a:ext cx="914400" cy="914400"/>
          </a:xfrm>
          <a:prstGeom prst="rect">
            <a:avLst/>
          </a:prstGeom>
        </p:spPr>
      </p:pic>
      <p:pic>
        <p:nvPicPr>
          <p:cNvPr id="22" name="Graphic 21" descr="Stamp">
            <a:extLst>
              <a:ext uri="{FF2B5EF4-FFF2-40B4-BE49-F238E27FC236}">
                <a16:creationId xmlns:a16="http://schemas.microsoft.com/office/drawing/2014/main" id="{DE549F39-79C9-47B9-B247-F16795DA9FC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12800" y="3695700"/>
            <a:ext cx="914400" cy="914400"/>
          </a:xfrm>
          <a:prstGeom prst="rect">
            <a:avLst/>
          </a:prstGeom>
        </p:spPr>
      </p:pic>
      <p:pic>
        <p:nvPicPr>
          <p:cNvPr id="25" name="Graphic 24" descr="Download">
            <a:extLst>
              <a:ext uri="{FF2B5EF4-FFF2-40B4-BE49-F238E27FC236}">
                <a16:creationId xmlns:a16="http://schemas.microsoft.com/office/drawing/2014/main" id="{05953243-617A-4B98-A603-3656B5EA8E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51100" y="3695700"/>
            <a:ext cx="914400" cy="914400"/>
          </a:xfrm>
          <a:prstGeom prst="rect">
            <a:avLst/>
          </a:prstGeom>
        </p:spPr>
      </p:pic>
      <p:pic>
        <p:nvPicPr>
          <p:cNvPr id="27" name="Graphic 26" descr="Download from cloud">
            <a:extLst>
              <a:ext uri="{FF2B5EF4-FFF2-40B4-BE49-F238E27FC236}">
                <a16:creationId xmlns:a16="http://schemas.microsoft.com/office/drawing/2014/main" id="{B9ADD919-7EF9-4E4D-BE18-1292DB2B2F2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089400" y="3695700"/>
            <a:ext cx="914400" cy="914400"/>
          </a:xfrm>
          <a:prstGeom prst="rect">
            <a:avLst/>
          </a:prstGeom>
        </p:spPr>
      </p:pic>
      <p:pic>
        <p:nvPicPr>
          <p:cNvPr id="30" name="Graphic 29" descr="Link">
            <a:extLst>
              <a:ext uri="{FF2B5EF4-FFF2-40B4-BE49-F238E27FC236}">
                <a16:creationId xmlns:a16="http://schemas.microsoft.com/office/drawing/2014/main" id="{C96232E6-034C-49CB-BD3C-AC7ECAC8229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27700" y="3695700"/>
            <a:ext cx="914400" cy="914400"/>
          </a:xfrm>
          <a:prstGeom prst="rect">
            <a:avLst/>
          </a:prstGeom>
        </p:spPr>
      </p:pic>
      <p:pic>
        <p:nvPicPr>
          <p:cNvPr id="33" name="Graphic 32" descr="Send">
            <a:extLst>
              <a:ext uri="{FF2B5EF4-FFF2-40B4-BE49-F238E27FC236}">
                <a16:creationId xmlns:a16="http://schemas.microsoft.com/office/drawing/2014/main" id="{B4DBA46F-4D4F-4B18-896C-9AAA0325576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366000" y="3695700"/>
            <a:ext cx="914400" cy="914400"/>
          </a:xfrm>
          <a:prstGeom prst="rect">
            <a:avLst/>
          </a:prstGeom>
        </p:spPr>
      </p:pic>
      <p:pic>
        <p:nvPicPr>
          <p:cNvPr id="35" name="Graphic 34" descr="Share">
            <a:extLst>
              <a:ext uri="{FF2B5EF4-FFF2-40B4-BE49-F238E27FC236}">
                <a16:creationId xmlns:a16="http://schemas.microsoft.com/office/drawing/2014/main" id="{B90E31E9-D499-4ACD-B8B8-D6CD8C91B54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004300" y="3695700"/>
            <a:ext cx="914400" cy="914400"/>
          </a:xfrm>
          <a:prstGeom prst="rect">
            <a:avLst/>
          </a:prstGeom>
        </p:spPr>
      </p:pic>
      <p:pic>
        <p:nvPicPr>
          <p:cNvPr id="38" name="Graphic 37" descr="Receiver">
            <a:extLst>
              <a:ext uri="{FF2B5EF4-FFF2-40B4-BE49-F238E27FC236}">
                <a16:creationId xmlns:a16="http://schemas.microsoft.com/office/drawing/2014/main" id="{519A1C86-E930-48BA-BCBC-9669751C855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642600" y="3695700"/>
            <a:ext cx="914400" cy="914400"/>
          </a:xfrm>
          <a:prstGeom prst="rect">
            <a:avLst/>
          </a:prstGeom>
        </p:spPr>
      </p:pic>
      <p:pic>
        <p:nvPicPr>
          <p:cNvPr id="41" name="Graphic 40" descr="Telephone">
            <a:extLst>
              <a:ext uri="{FF2B5EF4-FFF2-40B4-BE49-F238E27FC236}">
                <a16:creationId xmlns:a16="http://schemas.microsoft.com/office/drawing/2014/main" id="{F20D9ED3-42BA-4DD9-870B-516C333559B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45066" y="5070750"/>
            <a:ext cx="914400" cy="914400"/>
          </a:xfrm>
          <a:prstGeom prst="rect">
            <a:avLst/>
          </a:prstGeom>
        </p:spPr>
      </p:pic>
      <p:pic>
        <p:nvPicPr>
          <p:cNvPr id="43" name="Graphic 42" descr="Call center">
            <a:extLst>
              <a:ext uri="{FF2B5EF4-FFF2-40B4-BE49-F238E27FC236}">
                <a16:creationId xmlns:a16="http://schemas.microsoft.com/office/drawing/2014/main" id="{1E4DD0FF-530B-468E-A7E5-95F486DD5B6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201333" y="5070750"/>
            <a:ext cx="914400" cy="914400"/>
          </a:xfrm>
          <a:prstGeom prst="rect">
            <a:avLst/>
          </a:prstGeom>
        </p:spPr>
      </p:pic>
      <p:pic>
        <p:nvPicPr>
          <p:cNvPr id="46" name="Graphic 45" descr="Microphone">
            <a:extLst>
              <a:ext uri="{FF2B5EF4-FFF2-40B4-BE49-F238E27FC236}">
                <a16:creationId xmlns:a16="http://schemas.microsoft.com/office/drawing/2014/main" id="{6AA344A3-12A5-4281-89FF-38020515091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657600" y="5070750"/>
            <a:ext cx="914400" cy="914400"/>
          </a:xfrm>
          <a:prstGeom prst="rect">
            <a:avLst/>
          </a:prstGeom>
        </p:spPr>
      </p:pic>
      <p:pic>
        <p:nvPicPr>
          <p:cNvPr id="49" name="Graphic 48" descr="Radio microphone">
            <a:extLst>
              <a:ext uri="{FF2B5EF4-FFF2-40B4-BE49-F238E27FC236}">
                <a16:creationId xmlns:a16="http://schemas.microsoft.com/office/drawing/2014/main" id="{028288D4-339A-4C67-BAF3-4B7D04F3CD8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113867" y="5070750"/>
            <a:ext cx="914400" cy="914400"/>
          </a:xfrm>
          <a:prstGeom prst="rect">
            <a:avLst/>
          </a:prstGeom>
        </p:spPr>
      </p:pic>
      <p:pic>
        <p:nvPicPr>
          <p:cNvPr id="51" name="Graphic 50" descr="Megaphone">
            <a:extLst>
              <a:ext uri="{FF2B5EF4-FFF2-40B4-BE49-F238E27FC236}">
                <a16:creationId xmlns:a16="http://schemas.microsoft.com/office/drawing/2014/main" id="{AEBB6F0F-588E-428F-80A5-55E96A399CBB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570134" y="5070750"/>
            <a:ext cx="914400" cy="914400"/>
          </a:xfrm>
          <a:prstGeom prst="rect">
            <a:avLst/>
          </a:prstGeom>
        </p:spPr>
      </p:pic>
      <p:pic>
        <p:nvPicPr>
          <p:cNvPr id="56" name="Graphic 55" descr="Satellite dish">
            <a:extLst>
              <a:ext uri="{FF2B5EF4-FFF2-40B4-BE49-F238E27FC236}">
                <a16:creationId xmlns:a16="http://schemas.microsoft.com/office/drawing/2014/main" id="{33EE900F-A9EB-4705-948B-2E26CD5BFAA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026401" y="5070750"/>
            <a:ext cx="914400" cy="914400"/>
          </a:xfrm>
          <a:prstGeom prst="rect">
            <a:avLst/>
          </a:prstGeom>
        </p:spPr>
      </p:pic>
      <p:pic>
        <p:nvPicPr>
          <p:cNvPr id="60" name="Graphic 59" descr="Satellite">
            <a:extLst>
              <a:ext uri="{FF2B5EF4-FFF2-40B4-BE49-F238E27FC236}">
                <a16:creationId xmlns:a16="http://schemas.microsoft.com/office/drawing/2014/main" id="{022023CD-F6B6-49F6-8520-B2362ABE849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9482668" y="5070750"/>
            <a:ext cx="914400" cy="914400"/>
          </a:xfrm>
          <a:prstGeom prst="rect">
            <a:avLst/>
          </a:prstGeom>
        </p:spPr>
      </p:pic>
      <p:pic>
        <p:nvPicPr>
          <p:cNvPr id="64" name="Graphic 63" descr="Newspaper">
            <a:extLst>
              <a:ext uri="{FF2B5EF4-FFF2-40B4-BE49-F238E27FC236}">
                <a16:creationId xmlns:a16="http://schemas.microsoft.com/office/drawing/2014/main" id="{6B3A62A7-F807-4CA1-A71A-2112688A6BFC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0938935" y="5070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1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11A07B37-145C-49D2-B172-FF1040B679CD}"/>
              </a:ext>
            </a:extLst>
          </p:cNvPr>
          <p:cNvSpPr txBox="1"/>
          <p:nvPr/>
        </p:nvSpPr>
        <p:spPr>
          <a:xfrm>
            <a:off x="4244380" y="241637"/>
            <a:ext cx="37032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0" spc="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Business</a:t>
            </a:r>
          </a:p>
        </p:txBody>
      </p:sp>
      <p:pic>
        <p:nvPicPr>
          <p:cNvPr id="4" name="Graphic 3" descr="Paperclip">
            <a:extLst>
              <a:ext uri="{FF2B5EF4-FFF2-40B4-BE49-F238E27FC236}">
                <a16:creationId xmlns:a16="http://schemas.microsoft.com/office/drawing/2014/main" id="{F02C445C-11F5-4DFA-953F-CC6883AC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600" y="2602650"/>
            <a:ext cx="914400" cy="914400"/>
          </a:xfrm>
          <a:prstGeom prst="rect">
            <a:avLst/>
          </a:prstGeom>
        </p:spPr>
      </p:pic>
      <p:pic>
        <p:nvPicPr>
          <p:cNvPr id="7" name="Graphic 6" descr="Stapler">
            <a:extLst>
              <a:ext uri="{FF2B5EF4-FFF2-40B4-BE49-F238E27FC236}">
                <a16:creationId xmlns:a16="http://schemas.microsoft.com/office/drawing/2014/main" id="{21202E7A-7120-48E0-9017-1245A84A2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4900" y="2602650"/>
            <a:ext cx="914400" cy="914400"/>
          </a:xfrm>
          <a:prstGeom prst="rect">
            <a:avLst/>
          </a:prstGeom>
        </p:spPr>
      </p:pic>
      <p:pic>
        <p:nvPicPr>
          <p:cNvPr id="10" name="Graphic 9" descr="Paper">
            <a:extLst>
              <a:ext uri="{FF2B5EF4-FFF2-40B4-BE49-F238E27FC236}">
                <a16:creationId xmlns:a16="http://schemas.microsoft.com/office/drawing/2014/main" id="{6F87B076-F71F-49CB-80D9-433CA6411E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3200" y="2602650"/>
            <a:ext cx="914400" cy="914400"/>
          </a:xfrm>
          <a:prstGeom prst="rect">
            <a:avLst/>
          </a:prstGeom>
        </p:spPr>
      </p:pic>
      <p:pic>
        <p:nvPicPr>
          <p:cNvPr id="13" name="Graphic 12" descr="Document">
            <a:extLst>
              <a:ext uri="{FF2B5EF4-FFF2-40B4-BE49-F238E27FC236}">
                <a16:creationId xmlns:a16="http://schemas.microsoft.com/office/drawing/2014/main" id="{178F21B9-247F-4304-BCA4-31CBC7936A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51500" y="2602650"/>
            <a:ext cx="914400" cy="914400"/>
          </a:xfrm>
          <a:prstGeom prst="rect">
            <a:avLst/>
          </a:prstGeom>
        </p:spPr>
      </p:pic>
      <p:pic>
        <p:nvPicPr>
          <p:cNvPr id="16" name="Graphic 15" descr="Clipboard">
            <a:extLst>
              <a:ext uri="{FF2B5EF4-FFF2-40B4-BE49-F238E27FC236}">
                <a16:creationId xmlns:a16="http://schemas.microsoft.com/office/drawing/2014/main" id="{8CF0C695-9ECA-4B30-8780-1E213B67BC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89800" y="2602650"/>
            <a:ext cx="914400" cy="914400"/>
          </a:xfrm>
          <a:prstGeom prst="rect">
            <a:avLst/>
          </a:prstGeom>
        </p:spPr>
      </p:pic>
      <p:pic>
        <p:nvPicPr>
          <p:cNvPr id="20" name="Graphic 19" descr="Folder">
            <a:extLst>
              <a:ext uri="{FF2B5EF4-FFF2-40B4-BE49-F238E27FC236}">
                <a16:creationId xmlns:a16="http://schemas.microsoft.com/office/drawing/2014/main" id="{4F324C5F-A6F1-4506-80AF-722A479B7E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28100" y="2602650"/>
            <a:ext cx="914400" cy="914400"/>
          </a:xfrm>
          <a:prstGeom prst="rect">
            <a:avLst/>
          </a:prstGeom>
        </p:spPr>
      </p:pic>
      <p:pic>
        <p:nvPicPr>
          <p:cNvPr id="23" name="Graphic 22" descr="Open Folder">
            <a:extLst>
              <a:ext uri="{FF2B5EF4-FFF2-40B4-BE49-F238E27FC236}">
                <a16:creationId xmlns:a16="http://schemas.microsoft.com/office/drawing/2014/main" id="{BD15FE71-1682-4A12-9D14-9C0386EAD6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66400" y="2602650"/>
            <a:ext cx="914400" cy="914400"/>
          </a:xfrm>
          <a:prstGeom prst="rect">
            <a:avLst/>
          </a:prstGeom>
        </p:spPr>
      </p:pic>
      <p:pic>
        <p:nvPicPr>
          <p:cNvPr id="26" name="Graphic 25" descr="Briefcase">
            <a:extLst>
              <a:ext uri="{FF2B5EF4-FFF2-40B4-BE49-F238E27FC236}">
                <a16:creationId xmlns:a16="http://schemas.microsoft.com/office/drawing/2014/main" id="{1F0A2892-DBF1-4F51-AFDA-C846DE1337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73200" y="3924300"/>
            <a:ext cx="914400" cy="914400"/>
          </a:xfrm>
          <a:prstGeom prst="rect">
            <a:avLst/>
          </a:prstGeom>
        </p:spPr>
      </p:pic>
      <p:pic>
        <p:nvPicPr>
          <p:cNvPr id="29" name="Graphic 28" descr="Employee Badge">
            <a:extLst>
              <a:ext uri="{FF2B5EF4-FFF2-40B4-BE49-F238E27FC236}">
                <a16:creationId xmlns:a16="http://schemas.microsoft.com/office/drawing/2014/main" id="{88E1A96F-9C91-4124-BE15-4A9DCC9BAA7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57600" y="3924300"/>
            <a:ext cx="914400" cy="914400"/>
          </a:xfrm>
          <a:prstGeom prst="rect">
            <a:avLst/>
          </a:prstGeom>
        </p:spPr>
      </p:pic>
      <p:pic>
        <p:nvPicPr>
          <p:cNvPr id="32" name="Graphic 31" descr="Hierarchy">
            <a:extLst>
              <a:ext uri="{FF2B5EF4-FFF2-40B4-BE49-F238E27FC236}">
                <a16:creationId xmlns:a16="http://schemas.microsoft.com/office/drawing/2014/main" id="{81765AF3-85D3-4093-A4EE-FC750D7F1FB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42000" y="3924300"/>
            <a:ext cx="914400" cy="914400"/>
          </a:xfrm>
          <a:prstGeom prst="rect">
            <a:avLst/>
          </a:prstGeom>
        </p:spPr>
      </p:pic>
      <p:pic>
        <p:nvPicPr>
          <p:cNvPr id="36" name="Graphic 35" descr="Meeting">
            <a:extLst>
              <a:ext uri="{FF2B5EF4-FFF2-40B4-BE49-F238E27FC236}">
                <a16:creationId xmlns:a16="http://schemas.microsoft.com/office/drawing/2014/main" id="{A4C2BAD4-EE3E-475E-AA5A-B9AA24400C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026400" y="3924300"/>
            <a:ext cx="914400" cy="914400"/>
          </a:xfrm>
          <a:prstGeom prst="rect">
            <a:avLst/>
          </a:prstGeom>
        </p:spPr>
      </p:pic>
      <p:pic>
        <p:nvPicPr>
          <p:cNvPr id="39" name="Graphic 38" descr="Handshake">
            <a:extLst>
              <a:ext uri="{FF2B5EF4-FFF2-40B4-BE49-F238E27FC236}">
                <a16:creationId xmlns:a16="http://schemas.microsoft.com/office/drawing/2014/main" id="{52716B37-8159-423F-9E16-26D581375F4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210800" y="3924300"/>
            <a:ext cx="914400" cy="914400"/>
          </a:xfrm>
          <a:prstGeom prst="rect">
            <a:avLst/>
          </a:prstGeom>
        </p:spPr>
      </p:pic>
      <p:pic>
        <p:nvPicPr>
          <p:cNvPr id="42" name="Graphic 41" descr="Daily Calendar">
            <a:extLst>
              <a:ext uri="{FF2B5EF4-FFF2-40B4-BE49-F238E27FC236}">
                <a16:creationId xmlns:a16="http://schemas.microsoft.com/office/drawing/2014/main" id="{979D7313-A15D-40F7-B44C-131FD2DC5E1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59543" y="5130800"/>
            <a:ext cx="914400" cy="914400"/>
          </a:xfrm>
          <a:prstGeom prst="rect">
            <a:avLst/>
          </a:prstGeom>
        </p:spPr>
      </p:pic>
      <p:pic>
        <p:nvPicPr>
          <p:cNvPr id="45" name="Graphic 44" descr="Flip Calendar">
            <a:extLst>
              <a:ext uri="{FF2B5EF4-FFF2-40B4-BE49-F238E27FC236}">
                <a16:creationId xmlns:a16="http://schemas.microsoft.com/office/drawing/2014/main" id="{D1F1A3EA-A0E5-47B6-8D49-33FADEDC15E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931886" y="5130800"/>
            <a:ext cx="914400" cy="914400"/>
          </a:xfrm>
          <a:prstGeom prst="rect">
            <a:avLst/>
          </a:prstGeom>
        </p:spPr>
      </p:pic>
      <p:pic>
        <p:nvPicPr>
          <p:cNvPr id="48" name="Graphic 47" descr="Monthly calendar">
            <a:extLst>
              <a:ext uri="{FF2B5EF4-FFF2-40B4-BE49-F238E27FC236}">
                <a16:creationId xmlns:a16="http://schemas.microsoft.com/office/drawing/2014/main" id="{5C8235B7-CA75-4CCC-83A8-92E27CA1D3C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804229" y="5130800"/>
            <a:ext cx="914400" cy="914400"/>
          </a:xfrm>
          <a:prstGeom prst="rect">
            <a:avLst/>
          </a:prstGeom>
        </p:spPr>
      </p:pic>
      <p:pic>
        <p:nvPicPr>
          <p:cNvPr id="53" name="Graphic 52" descr="Checklist">
            <a:extLst>
              <a:ext uri="{FF2B5EF4-FFF2-40B4-BE49-F238E27FC236}">
                <a16:creationId xmlns:a16="http://schemas.microsoft.com/office/drawing/2014/main" id="{95704601-B723-4360-8763-C859F2961B0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676572" y="5130800"/>
            <a:ext cx="914400" cy="914400"/>
          </a:xfrm>
          <a:prstGeom prst="rect">
            <a:avLst/>
          </a:prstGeom>
        </p:spPr>
      </p:pic>
      <p:pic>
        <p:nvPicPr>
          <p:cNvPr id="55" name="Graphic 54" descr="Contract">
            <a:extLst>
              <a:ext uri="{FF2B5EF4-FFF2-40B4-BE49-F238E27FC236}">
                <a16:creationId xmlns:a16="http://schemas.microsoft.com/office/drawing/2014/main" id="{9DC79024-F002-4F7E-BEDF-2A17468F89D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548915" y="5130800"/>
            <a:ext cx="914400" cy="914400"/>
          </a:xfrm>
          <a:prstGeom prst="rect">
            <a:avLst/>
          </a:prstGeom>
        </p:spPr>
      </p:pic>
      <p:pic>
        <p:nvPicPr>
          <p:cNvPr id="58" name="Graphic 57" descr="List">
            <a:extLst>
              <a:ext uri="{FF2B5EF4-FFF2-40B4-BE49-F238E27FC236}">
                <a16:creationId xmlns:a16="http://schemas.microsoft.com/office/drawing/2014/main" id="{D9DD8EC9-A72A-4836-9CDC-06EF5BE60E2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0421258" y="5130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5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11A07B37-145C-49D2-B172-FF1040B679CD}"/>
              </a:ext>
            </a:extLst>
          </p:cNvPr>
          <p:cNvSpPr txBox="1"/>
          <p:nvPr/>
        </p:nvSpPr>
        <p:spPr>
          <a:xfrm>
            <a:off x="4153491" y="241637"/>
            <a:ext cx="38850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0" spc="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Analytics</a:t>
            </a:r>
          </a:p>
        </p:txBody>
      </p:sp>
      <p:pic>
        <p:nvPicPr>
          <p:cNvPr id="3" name="Graphic 2" descr="Bar chart">
            <a:extLst>
              <a:ext uri="{FF2B5EF4-FFF2-40B4-BE49-F238E27FC236}">
                <a16:creationId xmlns:a16="http://schemas.microsoft.com/office/drawing/2014/main" id="{99274351-3296-4625-B430-24BCB87A4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743" y="2067700"/>
            <a:ext cx="914400" cy="914400"/>
          </a:xfrm>
          <a:prstGeom prst="rect">
            <a:avLst/>
          </a:prstGeom>
        </p:spPr>
      </p:pic>
      <p:pic>
        <p:nvPicPr>
          <p:cNvPr id="6" name="Graphic 5" descr="Downward trend">
            <a:extLst>
              <a:ext uri="{FF2B5EF4-FFF2-40B4-BE49-F238E27FC236}">
                <a16:creationId xmlns:a16="http://schemas.microsoft.com/office/drawing/2014/main" id="{4580280A-51AB-48A7-AD35-9458F92EF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81086" y="2067700"/>
            <a:ext cx="914400" cy="914400"/>
          </a:xfrm>
          <a:prstGeom prst="rect">
            <a:avLst/>
          </a:prstGeom>
        </p:spPr>
      </p:pic>
      <p:pic>
        <p:nvPicPr>
          <p:cNvPr id="9" name="Graphic 8" descr="Upward trend">
            <a:extLst>
              <a:ext uri="{FF2B5EF4-FFF2-40B4-BE49-F238E27FC236}">
                <a16:creationId xmlns:a16="http://schemas.microsoft.com/office/drawing/2014/main" id="{3525E3C6-3993-445B-A216-9556610501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3429" y="2067700"/>
            <a:ext cx="914400" cy="914400"/>
          </a:xfrm>
          <a:prstGeom prst="rect">
            <a:avLst/>
          </a:prstGeom>
        </p:spPr>
      </p:pic>
      <p:pic>
        <p:nvPicPr>
          <p:cNvPr id="12" name="Graphic 11" descr="Gauge">
            <a:extLst>
              <a:ext uri="{FF2B5EF4-FFF2-40B4-BE49-F238E27FC236}">
                <a16:creationId xmlns:a16="http://schemas.microsoft.com/office/drawing/2014/main" id="{4A5FD45B-3089-48E2-940F-82412CF3CA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25772" y="2067700"/>
            <a:ext cx="914400" cy="914400"/>
          </a:xfrm>
          <a:prstGeom prst="rect">
            <a:avLst/>
          </a:prstGeom>
        </p:spPr>
      </p:pic>
      <p:pic>
        <p:nvPicPr>
          <p:cNvPr id="15" name="Graphic 14" descr="Bullseye">
            <a:extLst>
              <a:ext uri="{FF2B5EF4-FFF2-40B4-BE49-F238E27FC236}">
                <a16:creationId xmlns:a16="http://schemas.microsoft.com/office/drawing/2014/main" id="{58115C95-61FD-423E-BD2A-53AEF9E71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98115" y="2067700"/>
            <a:ext cx="914400" cy="914400"/>
          </a:xfrm>
          <a:prstGeom prst="rect">
            <a:avLst/>
          </a:prstGeom>
        </p:spPr>
      </p:pic>
      <p:pic>
        <p:nvPicPr>
          <p:cNvPr id="18" name="Graphic 17" descr="Hourglass">
            <a:extLst>
              <a:ext uri="{FF2B5EF4-FFF2-40B4-BE49-F238E27FC236}">
                <a16:creationId xmlns:a16="http://schemas.microsoft.com/office/drawing/2014/main" id="{9FC250BB-8348-4E21-B4A8-4AB19B9960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70458" y="2067700"/>
            <a:ext cx="914400" cy="914400"/>
          </a:xfrm>
          <a:prstGeom prst="rect">
            <a:avLst/>
          </a:prstGeom>
        </p:spPr>
      </p:pic>
      <p:pic>
        <p:nvPicPr>
          <p:cNvPr id="21" name="Graphic 20" descr="Stopwatch">
            <a:extLst>
              <a:ext uri="{FF2B5EF4-FFF2-40B4-BE49-F238E27FC236}">
                <a16:creationId xmlns:a16="http://schemas.microsoft.com/office/drawing/2014/main" id="{CEB326A9-9DD9-4656-82A2-DD7CD35F0F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9300" y="3632200"/>
            <a:ext cx="914400" cy="914400"/>
          </a:xfrm>
          <a:prstGeom prst="rect">
            <a:avLst/>
          </a:prstGeom>
        </p:spPr>
      </p:pic>
      <p:pic>
        <p:nvPicPr>
          <p:cNvPr id="24" name="Graphic 23" descr="Single gear">
            <a:extLst>
              <a:ext uri="{FF2B5EF4-FFF2-40B4-BE49-F238E27FC236}">
                <a16:creationId xmlns:a16="http://schemas.microsoft.com/office/drawing/2014/main" id="{75B432AD-5740-4BA5-97C4-D6A3424BDBE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87600" y="3632200"/>
            <a:ext cx="914400" cy="914400"/>
          </a:xfrm>
          <a:prstGeom prst="rect">
            <a:avLst/>
          </a:prstGeom>
        </p:spPr>
      </p:pic>
      <p:pic>
        <p:nvPicPr>
          <p:cNvPr id="27" name="Graphic 26" descr="Gears">
            <a:extLst>
              <a:ext uri="{FF2B5EF4-FFF2-40B4-BE49-F238E27FC236}">
                <a16:creationId xmlns:a16="http://schemas.microsoft.com/office/drawing/2014/main" id="{C2E579E9-4E76-43FA-8363-A9A9EB4142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25900" y="3632200"/>
            <a:ext cx="914400" cy="914400"/>
          </a:xfrm>
          <a:prstGeom prst="rect">
            <a:avLst/>
          </a:prstGeom>
        </p:spPr>
      </p:pic>
      <p:pic>
        <p:nvPicPr>
          <p:cNvPr id="30" name="Graphic 29" descr="Head with Gears">
            <a:extLst>
              <a:ext uri="{FF2B5EF4-FFF2-40B4-BE49-F238E27FC236}">
                <a16:creationId xmlns:a16="http://schemas.microsoft.com/office/drawing/2014/main" id="{E61A64AA-94CB-4524-BB24-D399FD071AE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64200" y="3632200"/>
            <a:ext cx="914400" cy="914400"/>
          </a:xfrm>
          <a:prstGeom prst="rect">
            <a:avLst/>
          </a:prstGeom>
        </p:spPr>
      </p:pic>
      <p:pic>
        <p:nvPicPr>
          <p:cNvPr id="33" name="Graphic 32" descr="Lightbulb">
            <a:extLst>
              <a:ext uri="{FF2B5EF4-FFF2-40B4-BE49-F238E27FC236}">
                <a16:creationId xmlns:a16="http://schemas.microsoft.com/office/drawing/2014/main" id="{5BCD0EFB-9BAD-4620-BFC3-7ABE74F35FC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302500" y="3632200"/>
            <a:ext cx="914400" cy="914400"/>
          </a:xfrm>
          <a:prstGeom prst="rect">
            <a:avLst/>
          </a:prstGeom>
        </p:spPr>
      </p:pic>
      <p:pic>
        <p:nvPicPr>
          <p:cNvPr id="35" name="Graphic 34" descr="Puzzle">
            <a:extLst>
              <a:ext uri="{FF2B5EF4-FFF2-40B4-BE49-F238E27FC236}">
                <a16:creationId xmlns:a16="http://schemas.microsoft.com/office/drawing/2014/main" id="{9149899A-9924-4B87-A4B7-E76FA11B41A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940800" y="3632200"/>
            <a:ext cx="914400" cy="914400"/>
          </a:xfrm>
          <a:prstGeom prst="rect">
            <a:avLst/>
          </a:prstGeom>
        </p:spPr>
      </p:pic>
      <p:pic>
        <p:nvPicPr>
          <p:cNvPr id="38" name="Graphic 37" descr="Magnifying glass">
            <a:extLst>
              <a:ext uri="{FF2B5EF4-FFF2-40B4-BE49-F238E27FC236}">
                <a16:creationId xmlns:a16="http://schemas.microsoft.com/office/drawing/2014/main" id="{21A7A2F7-DD7C-42B7-AB64-20C0C29FFB5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579100" y="3632200"/>
            <a:ext cx="914400" cy="914400"/>
          </a:xfrm>
          <a:prstGeom prst="rect">
            <a:avLst/>
          </a:prstGeom>
        </p:spPr>
      </p:pic>
      <p:pic>
        <p:nvPicPr>
          <p:cNvPr id="41" name="Graphic 40" descr="Eye">
            <a:extLst>
              <a:ext uri="{FF2B5EF4-FFF2-40B4-BE49-F238E27FC236}">
                <a16:creationId xmlns:a16="http://schemas.microsoft.com/office/drawing/2014/main" id="{2BC6EC1F-73ED-455A-8861-80F927DA9DA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85586" y="5196700"/>
            <a:ext cx="914400" cy="914400"/>
          </a:xfrm>
          <a:prstGeom prst="rect">
            <a:avLst/>
          </a:prstGeom>
        </p:spPr>
      </p:pic>
      <p:pic>
        <p:nvPicPr>
          <p:cNvPr id="44" name="Graphic 43" descr="Pie chart">
            <a:extLst>
              <a:ext uri="{FF2B5EF4-FFF2-40B4-BE49-F238E27FC236}">
                <a16:creationId xmlns:a16="http://schemas.microsoft.com/office/drawing/2014/main" id="{3F2BE55E-A157-4F3A-9B81-6C836E8A2FB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423886" y="5196700"/>
            <a:ext cx="914400" cy="914400"/>
          </a:xfrm>
          <a:prstGeom prst="rect">
            <a:avLst/>
          </a:prstGeom>
        </p:spPr>
      </p:pic>
      <p:pic>
        <p:nvPicPr>
          <p:cNvPr id="47" name="Graphic 46" descr="Table">
            <a:extLst>
              <a:ext uri="{FF2B5EF4-FFF2-40B4-BE49-F238E27FC236}">
                <a16:creationId xmlns:a16="http://schemas.microsoft.com/office/drawing/2014/main" id="{BE3DAE8A-4EA9-48D5-933D-65EF53859F4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062186" y="5196700"/>
            <a:ext cx="914400" cy="914400"/>
          </a:xfrm>
          <a:prstGeom prst="rect">
            <a:avLst/>
          </a:prstGeom>
        </p:spPr>
      </p:pic>
      <p:pic>
        <p:nvPicPr>
          <p:cNvPr id="50" name="Graphic 49" descr="Filter">
            <a:extLst>
              <a:ext uri="{FF2B5EF4-FFF2-40B4-BE49-F238E27FC236}">
                <a16:creationId xmlns:a16="http://schemas.microsoft.com/office/drawing/2014/main" id="{75664B29-0E42-4B76-9D72-A5F01749449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700486" y="5196700"/>
            <a:ext cx="914400" cy="914400"/>
          </a:xfrm>
          <a:prstGeom prst="rect">
            <a:avLst/>
          </a:prstGeom>
        </p:spPr>
      </p:pic>
      <p:pic>
        <p:nvPicPr>
          <p:cNvPr id="54" name="Graphic 53" descr="Database">
            <a:extLst>
              <a:ext uri="{FF2B5EF4-FFF2-40B4-BE49-F238E27FC236}">
                <a16:creationId xmlns:a16="http://schemas.microsoft.com/office/drawing/2014/main" id="{2FF0BACB-26C0-4CBE-91E0-EE7E08A78360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338786" y="5196700"/>
            <a:ext cx="914400" cy="914400"/>
          </a:xfrm>
          <a:prstGeom prst="rect">
            <a:avLst/>
          </a:prstGeom>
        </p:spPr>
      </p:pic>
      <p:pic>
        <p:nvPicPr>
          <p:cNvPr id="57" name="Graphic 56" descr="Calculator">
            <a:extLst>
              <a:ext uri="{FF2B5EF4-FFF2-40B4-BE49-F238E27FC236}">
                <a16:creationId xmlns:a16="http://schemas.microsoft.com/office/drawing/2014/main" id="{DDB2CB24-A787-4BF1-A4A6-F4968A40834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8977086" y="5196700"/>
            <a:ext cx="914400" cy="914400"/>
          </a:xfrm>
          <a:prstGeom prst="rect">
            <a:avLst/>
          </a:prstGeom>
        </p:spPr>
      </p:pic>
      <p:pic>
        <p:nvPicPr>
          <p:cNvPr id="60" name="Graphic 59" descr="Playbook">
            <a:extLst>
              <a:ext uri="{FF2B5EF4-FFF2-40B4-BE49-F238E27FC236}">
                <a16:creationId xmlns:a16="http://schemas.microsoft.com/office/drawing/2014/main" id="{044DB39A-5D1A-4C56-A730-CFB840D4FF9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615386" y="51967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7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11A07B37-145C-49D2-B172-FF1040B679CD}"/>
              </a:ext>
            </a:extLst>
          </p:cNvPr>
          <p:cNvSpPr txBox="1"/>
          <p:nvPr/>
        </p:nvSpPr>
        <p:spPr>
          <a:xfrm>
            <a:off x="3936639" y="241637"/>
            <a:ext cx="43187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0" spc="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Commerce</a:t>
            </a:r>
          </a:p>
        </p:txBody>
      </p:sp>
      <p:pic>
        <p:nvPicPr>
          <p:cNvPr id="4" name="Graphic 3" descr="Coins">
            <a:extLst>
              <a:ext uri="{FF2B5EF4-FFF2-40B4-BE49-F238E27FC236}">
                <a16:creationId xmlns:a16="http://schemas.microsoft.com/office/drawing/2014/main" id="{BBEF8F4E-FA0C-4791-8FEA-796DE4181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043" y="2486800"/>
            <a:ext cx="914400" cy="914400"/>
          </a:xfrm>
          <a:prstGeom prst="rect">
            <a:avLst/>
          </a:prstGeom>
        </p:spPr>
      </p:pic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FFAEFFD2-361E-4F5F-B515-373B15238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1386" y="2486800"/>
            <a:ext cx="914400" cy="914400"/>
          </a:xfrm>
          <a:prstGeom prst="rect">
            <a:avLst/>
          </a:prstGeom>
        </p:spPr>
      </p:pic>
      <p:pic>
        <p:nvPicPr>
          <p:cNvPr id="10" name="Graphic 9" descr="Credit card">
            <a:extLst>
              <a:ext uri="{FF2B5EF4-FFF2-40B4-BE49-F238E27FC236}">
                <a16:creationId xmlns:a16="http://schemas.microsoft.com/office/drawing/2014/main" id="{EB3FD176-C014-4D72-89F1-95C86AF3AB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3729" y="2486800"/>
            <a:ext cx="914400" cy="914400"/>
          </a:xfrm>
          <a:prstGeom prst="rect">
            <a:avLst/>
          </a:prstGeom>
        </p:spPr>
      </p:pic>
      <p:pic>
        <p:nvPicPr>
          <p:cNvPr id="13" name="Graphic 12" descr="Bank Check">
            <a:extLst>
              <a:ext uri="{FF2B5EF4-FFF2-40B4-BE49-F238E27FC236}">
                <a16:creationId xmlns:a16="http://schemas.microsoft.com/office/drawing/2014/main" id="{DF8B5F0E-DB2A-42E1-A8D4-1D563EFAA2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86072" y="2486800"/>
            <a:ext cx="914400" cy="914400"/>
          </a:xfrm>
          <a:prstGeom prst="rect">
            <a:avLst/>
          </a:prstGeom>
        </p:spPr>
      </p:pic>
      <p:pic>
        <p:nvPicPr>
          <p:cNvPr id="16" name="Graphic 15" descr="Wallet">
            <a:extLst>
              <a:ext uri="{FF2B5EF4-FFF2-40B4-BE49-F238E27FC236}">
                <a16:creationId xmlns:a16="http://schemas.microsoft.com/office/drawing/2014/main" id="{7F55ED6F-F2BB-4E63-89C4-13FDEFB207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58415" y="2486800"/>
            <a:ext cx="914400" cy="914400"/>
          </a:xfrm>
          <a:prstGeom prst="rect">
            <a:avLst/>
          </a:prstGeom>
        </p:spPr>
      </p:pic>
      <p:pic>
        <p:nvPicPr>
          <p:cNvPr id="19" name="Graphic 18" descr="Register">
            <a:extLst>
              <a:ext uri="{FF2B5EF4-FFF2-40B4-BE49-F238E27FC236}">
                <a16:creationId xmlns:a16="http://schemas.microsoft.com/office/drawing/2014/main" id="{9BB745EF-C916-445D-8E3D-5E75E14F3C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30758" y="2486800"/>
            <a:ext cx="914400" cy="914400"/>
          </a:xfrm>
          <a:prstGeom prst="rect">
            <a:avLst/>
          </a:prstGeom>
        </p:spPr>
      </p:pic>
      <p:pic>
        <p:nvPicPr>
          <p:cNvPr id="22" name="Graphic 21" descr="Shopping bag">
            <a:extLst>
              <a:ext uri="{FF2B5EF4-FFF2-40B4-BE49-F238E27FC236}">
                <a16:creationId xmlns:a16="http://schemas.microsoft.com/office/drawing/2014/main" id="{8B13D9CA-41B1-41CA-87A7-92D1BBCACB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0643" y="4051300"/>
            <a:ext cx="914400" cy="914400"/>
          </a:xfrm>
          <a:prstGeom prst="rect">
            <a:avLst/>
          </a:prstGeom>
        </p:spPr>
      </p:pic>
      <p:pic>
        <p:nvPicPr>
          <p:cNvPr id="25" name="Graphic 24" descr="Shopping cart">
            <a:extLst>
              <a:ext uri="{FF2B5EF4-FFF2-40B4-BE49-F238E27FC236}">
                <a16:creationId xmlns:a16="http://schemas.microsoft.com/office/drawing/2014/main" id="{DB592D17-0CE2-4094-90FD-9A9D1007478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42986" y="4051300"/>
            <a:ext cx="914400" cy="914400"/>
          </a:xfrm>
          <a:prstGeom prst="rect">
            <a:avLst/>
          </a:prstGeom>
        </p:spPr>
      </p:pic>
      <p:pic>
        <p:nvPicPr>
          <p:cNvPr id="28" name="Graphic 27" descr="Shopping basket">
            <a:extLst>
              <a:ext uri="{FF2B5EF4-FFF2-40B4-BE49-F238E27FC236}">
                <a16:creationId xmlns:a16="http://schemas.microsoft.com/office/drawing/2014/main" id="{E1853BEB-83DC-4D03-A5D0-E9FE94B104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15329" y="4051300"/>
            <a:ext cx="914400" cy="914400"/>
          </a:xfrm>
          <a:prstGeom prst="rect">
            <a:avLst/>
          </a:prstGeom>
        </p:spPr>
      </p:pic>
      <p:pic>
        <p:nvPicPr>
          <p:cNvPr id="31" name="Graphic 30" descr="Tag">
            <a:extLst>
              <a:ext uri="{FF2B5EF4-FFF2-40B4-BE49-F238E27FC236}">
                <a16:creationId xmlns:a16="http://schemas.microsoft.com/office/drawing/2014/main" id="{5956D3CD-BD3A-468A-A41A-5AE8FAF9AE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87672" y="4051300"/>
            <a:ext cx="914400" cy="914400"/>
          </a:xfrm>
          <a:prstGeom prst="rect">
            <a:avLst/>
          </a:prstGeom>
        </p:spPr>
      </p:pic>
      <p:pic>
        <p:nvPicPr>
          <p:cNvPr id="34" name="Graphic 33" descr="Label">
            <a:extLst>
              <a:ext uri="{FF2B5EF4-FFF2-40B4-BE49-F238E27FC236}">
                <a16:creationId xmlns:a16="http://schemas.microsoft.com/office/drawing/2014/main" id="{BE91BCB5-0A41-40FC-AE14-D0EBF2D33DE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460015" y="4051300"/>
            <a:ext cx="914400" cy="914400"/>
          </a:xfrm>
          <a:prstGeom prst="rect">
            <a:avLst/>
          </a:prstGeom>
        </p:spPr>
      </p:pic>
      <p:pic>
        <p:nvPicPr>
          <p:cNvPr id="37" name="Graphic 36" descr="Barcode">
            <a:extLst>
              <a:ext uri="{FF2B5EF4-FFF2-40B4-BE49-F238E27FC236}">
                <a16:creationId xmlns:a16="http://schemas.microsoft.com/office/drawing/2014/main" id="{39C808AC-9502-4568-AEC3-0909BA2FC38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332358" y="4051300"/>
            <a:ext cx="914400" cy="914400"/>
          </a:xfrm>
          <a:prstGeom prst="rect">
            <a:avLst/>
          </a:prstGeom>
        </p:spPr>
      </p:pic>
      <p:pic>
        <p:nvPicPr>
          <p:cNvPr id="40" name="Graphic 39" descr="Box">
            <a:extLst>
              <a:ext uri="{FF2B5EF4-FFF2-40B4-BE49-F238E27FC236}">
                <a16:creationId xmlns:a16="http://schemas.microsoft.com/office/drawing/2014/main" id="{070CE63D-487C-4B6E-80BA-9191218F1D9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885043" y="5397500"/>
            <a:ext cx="914400" cy="914400"/>
          </a:xfrm>
          <a:prstGeom prst="rect">
            <a:avLst/>
          </a:prstGeom>
        </p:spPr>
      </p:pic>
      <p:pic>
        <p:nvPicPr>
          <p:cNvPr id="43" name="Graphic 42" descr="Box trolley">
            <a:extLst>
              <a:ext uri="{FF2B5EF4-FFF2-40B4-BE49-F238E27FC236}">
                <a16:creationId xmlns:a16="http://schemas.microsoft.com/office/drawing/2014/main" id="{7AE8510E-44AA-4369-BD84-69A0F97A4DF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506323" y="5397500"/>
            <a:ext cx="914400" cy="914400"/>
          </a:xfrm>
          <a:prstGeom prst="rect">
            <a:avLst/>
          </a:prstGeom>
        </p:spPr>
      </p:pic>
      <p:pic>
        <p:nvPicPr>
          <p:cNvPr id="46" name="Graphic 45" descr="Gold bars">
            <a:extLst>
              <a:ext uri="{FF2B5EF4-FFF2-40B4-BE49-F238E27FC236}">
                <a16:creationId xmlns:a16="http://schemas.microsoft.com/office/drawing/2014/main" id="{EE63929A-EA3C-4645-90D4-5BFD1A6EFF7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127603" y="5397500"/>
            <a:ext cx="914400" cy="914400"/>
          </a:xfrm>
          <a:prstGeom prst="rect">
            <a:avLst/>
          </a:prstGeom>
        </p:spPr>
      </p:pic>
      <p:pic>
        <p:nvPicPr>
          <p:cNvPr id="49" name="Graphic 48" descr="Piggy Bank">
            <a:extLst>
              <a:ext uri="{FF2B5EF4-FFF2-40B4-BE49-F238E27FC236}">
                <a16:creationId xmlns:a16="http://schemas.microsoft.com/office/drawing/2014/main" id="{8561AEBE-91D4-49FA-BD7F-7C5A36C5EEF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748883" y="53975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4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11A07B37-145C-49D2-B172-FF1040B679CD}"/>
              </a:ext>
            </a:extLst>
          </p:cNvPr>
          <p:cNvSpPr txBox="1"/>
          <p:nvPr/>
        </p:nvSpPr>
        <p:spPr>
          <a:xfrm>
            <a:off x="3999415" y="241637"/>
            <a:ext cx="41931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0" spc="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Education</a:t>
            </a:r>
          </a:p>
        </p:txBody>
      </p:sp>
      <p:pic>
        <p:nvPicPr>
          <p:cNvPr id="3" name="Graphic 2" descr="Blackboard">
            <a:extLst>
              <a:ext uri="{FF2B5EF4-FFF2-40B4-BE49-F238E27FC236}">
                <a16:creationId xmlns:a16="http://schemas.microsoft.com/office/drawing/2014/main" id="{4CD9CDBE-1DBE-4FFF-98E4-3BBEF30B8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200" y="2487500"/>
            <a:ext cx="914400" cy="914400"/>
          </a:xfrm>
          <a:prstGeom prst="rect">
            <a:avLst/>
          </a:prstGeom>
        </p:spPr>
      </p:pic>
      <p:pic>
        <p:nvPicPr>
          <p:cNvPr id="6" name="Graphic 5" descr="Closed Book">
            <a:extLst>
              <a:ext uri="{FF2B5EF4-FFF2-40B4-BE49-F238E27FC236}">
                <a16:creationId xmlns:a16="http://schemas.microsoft.com/office/drawing/2014/main" id="{5BBEE1F9-67A2-4B00-A237-7A41295B5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9500" y="2487500"/>
            <a:ext cx="914400" cy="914400"/>
          </a:xfrm>
          <a:prstGeom prst="rect">
            <a:avLst/>
          </a:prstGeom>
        </p:spPr>
      </p:pic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3E60758C-3D7E-46F9-9F8E-C65CCC9D32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7800" y="2487500"/>
            <a:ext cx="914400" cy="914400"/>
          </a:xfrm>
          <a:prstGeom prst="rect">
            <a:avLst/>
          </a:prstGeom>
        </p:spPr>
      </p:pic>
      <p:pic>
        <p:nvPicPr>
          <p:cNvPr id="12" name="Graphic 11" descr="Pencil">
            <a:extLst>
              <a:ext uri="{FF2B5EF4-FFF2-40B4-BE49-F238E27FC236}">
                <a16:creationId xmlns:a16="http://schemas.microsoft.com/office/drawing/2014/main" id="{2BF3BD5E-230A-4080-B3B7-44C6FC8A15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26100" y="2487500"/>
            <a:ext cx="914400" cy="914400"/>
          </a:xfrm>
          <a:prstGeom prst="rect">
            <a:avLst/>
          </a:prstGeom>
        </p:spPr>
      </p:pic>
      <p:pic>
        <p:nvPicPr>
          <p:cNvPr id="15" name="Graphic 14" descr="Eraser">
            <a:extLst>
              <a:ext uri="{FF2B5EF4-FFF2-40B4-BE49-F238E27FC236}">
                <a16:creationId xmlns:a16="http://schemas.microsoft.com/office/drawing/2014/main" id="{817CC0C1-7E92-4CA0-BE1A-41E5C5F0E0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64400" y="2487500"/>
            <a:ext cx="914400" cy="914400"/>
          </a:xfrm>
          <a:prstGeom prst="rect">
            <a:avLst/>
          </a:prstGeom>
        </p:spPr>
      </p:pic>
      <p:pic>
        <p:nvPicPr>
          <p:cNvPr id="18" name="Graphic 17" descr="Ruler">
            <a:extLst>
              <a:ext uri="{FF2B5EF4-FFF2-40B4-BE49-F238E27FC236}">
                <a16:creationId xmlns:a16="http://schemas.microsoft.com/office/drawing/2014/main" id="{D89622F5-410C-4FBF-9F11-434615C972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02700" y="2487500"/>
            <a:ext cx="914400" cy="914400"/>
          </a:xfrm>
          <a:prstGeom prst="rect">
            <a:avLst/>
          </a:prstGeom>
        </p:spPr>
      </p:pic>
      <p:pic>
        <p:nvPicPr>
          <p:cNvPr id="21" name="Graphic 20" descr="Scissors">
            <a:extLst>
              <a:ext uri="{FF2B5EF4-FFF2-40B4-BE49-F238E27FC236}">
                <a16:creationId xmlns:a16="http://schemas.microsoft.com/office/drawing/2014/main" id="{2917C688-8933-41BF-8DA0-EEF2874FA29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41000" y="2487500"/>
            <a:ext cx="914400" cy="914400"/>
          </a:xfrm>
          <a:prstGeom prst="rect">
            <a:avLst/>
          </a:prstGeom>
        </p:spPr>
      </p:pic>
      <p:pic>
        <p:nvPicPr>
          <p:cNvPr id="24" name="Graphic 23" descr="Books on Shelf">
            <a:extLst>
              <a:ext uri="{FF2B5EF4-FFF2-40B4-BE49-F238E27FC236}">
                <a16:creationId xmlns:a16="http://schemas.microsoft.com/office/drawing/2014/main" id="{75E8B204-899E-4081-80DD-5A3B2B2F3F5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3900" y="3822700"/>
            <a:ext cx="914400" cy="914400"/>
          </a:xfrm>
          <a:prstGeom prst="rect">
            <a:avLst/>
          </a:prstGeom>
        </p:spPr>
      </p:pic>
      <p:pic>
        <p:nvPicPr>
          <p:cNvPr id="27" name="Graphic 26" descr="Books">
            <a:extLst>
              <a:ext uri="{FF2B5EF4-FFF2-40B4-BE49-F238E27FC236}">
                <a16:creationId xmlns:a16="http://schemas.microsoft.com/office/drawing/2014/main" id="{71E589CD-6964-4A9A-AC52-CC23FF73CB2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62200" y="3822700"/>
            <a:ext cx="914400" cy="914400"/>
          </a:xfrm>
          <a:prstGeom prst="rect">
            <a:avLst/>
          </a:prstGeom>
        </p:spPr>
      </p:pic>
      <p:pic>
        <p:nvPicPr>
          <p:cNvPr id="30" name="Graphic 29" descr="Clock">
            <a:extLst>
              <a:ext uri="{FF2B5EF4-FFF2-40B4-BE49-F238E27FC236}">
                <a16:creationId xmlns:a16="http://schemas.microsoft.com/office/drawing/2014/main" id="{250449FB-11F6-427E-8864-4F33E6E0D15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000500" y="3822700"/>
            <a:ext cx="914400" cy="914400"/>
          </a:xfrm>
          <a:prstGeom prst="rect">
            <a:avLst/>
          </a:prstGeom>
        </p:spPr>
      </p:pic>
      <p:pic>
        <p:nvPicPr>
          <p:cNvPr id="33" name="Graphic 32" descr="Globe">
            <a:extLst>
              <a:ext uri="{FF2B5EF4-FFF2-40B4-BE49-F238E27FC236}">
                <a16:creationId xmlns:a16="http://schemas.microsoft.com/office/drawing/2014/main" id="{2F8598B0-E415-45A0-BBED-EE29A0971C8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638800" y="3822700"/>
            <a:ext cx="914400" cy="914400"/>
          </a:xfrm>
          <a:prstGeom prst="rect">
            <a:avLst/>
          </a:prstGeom>
        </p:spPr>
      </p:pic>
      <p:pic>
        <p:nvPicPr>
          <p:cNvPr id="36" name="Graphic 35" descr="Bell">
            <a:extLst>
              <a:ext uri="{FF2B5EF4-FFF2-40B4-BE49-F238E27FC236}">
                <a16:creationId xmlns:a16="http://schemas.microsoft.com/office/drawing/2014/main" id="{7AEA17C8-69E0-40A1-88EB-F259B37798A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277100" y="3822700"/>
            <a:ext cx="914400" cy="914400"/>
          </a:xfrm>
          <a:prstGeom prst="rect">
            <a:avLst/>
          </a:prstGeom>
        </p:spPr>
      </p:pic>
      <p:pic>
        <p:nvPicPr>
          <p:cNvPr id="39" name="Graphic 38" descr="Backpack">
            <a:extLst>
              <a:ext uri="{FF2B5EF4-FFF2-40B4-BE49-F238E27FC236}">
                <a16:creationId xmlns:a16="http://schemas.microsoft.com/office/drawing/2014/main" id="{5E10E081-98FA-4AB2-80AE-140B641ECDF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915400" y="3822700"/>
            <a:ext cx="914400" cy="914400"/>
          </a:xfrm>
          <a:prstGeom prst="rect">
            <a:avLst/>
          </a:prstGeom>
        </p:spPr>
      </p:pic>
      <p:pic>
        <p:nvPicPr>
          <p:cNvPr id="42" name="Graphic 41" descr="Beaker">
            <a:extLst>
              <a:ext uri="{FF2B5EF4-FFF2-40B4-BE49-F238E27FC236}">
                <a16:creationId xmlns:a16="http://schemas.microsoft.com/office/drawing/2014/main" id="{DACFFD0D-CCC5-4ABD-80EB-775C3D9B9FB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553700" y="3822700"/>
            <a:ext cx="914400" cy="914400"/>
          </a:xfrm>
          <a:prstGeom prst="rect">
            <a:avLst/>
          </a:prstGeom>
        </p:spPr>
      </p:pic>
      <p:pic>
        <p:nvPicPr>
          <p:cNvPr id="45" name="Graphic 44" descr="Flask">
            <a:extLst>
              <a:ext uri="{FF2B5EF4-FFF2-40B4-BE49-F238E27FC236}">
                <a16:creationId xmlns:a16="http://schemas.microsoft.com/office/drawing/2014/main" id="{650FB279-F099-43D9-9D3B-158FE9FEFD8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23900" y="5116400"/>
            <a:ext cx="914400" cy="914400"/>
          </a:xfrm>
          <a:prstGeom prst="rect">
            <a:avLst/>
          </a:prstGeom>
        </p:spPr>
      </p:pic>
      <p:pic>
        <p:nvPicPr>
          <p:cNvPr id="48" name="Graphic 47" descr="Microscope">
            <a:extLst>
              <a:ext uri="{FF2B5EF4-FFF2-40B4-BE49-F238E27FC236}">
                <a16:creationId xmlns:a16="http://schemas.microsoft.com/office/drawing/2014/main" id="{C85042B3-8339-41FF-BA74-E46ACD384D5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180167" y="5116400"/>
            <a:ext cx="914400" cy="914400"/>
          </a:xfrm>
          <a:prstGeom prst="rect">
            <a:avLst/>
          </a:prstGeom>
        </p:spPr>
      </p:pic>
      <p:pic>
        <p:nvPicPr>
          <p:cNvPr id="51" name="Graphic 50" descr="Test tubes">
            <a:extLst>
              <a:ext uri="{FF2B5EF4-FFF2-40B4-BE49-F238E27FC236}">
                <a16:creationId xmlns:a16="http://schemas.microsoft.com/office/drawing/2014/main" id="{8DD66708-18FC-4CE1-8C35-B4099C4CFA5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636434" y="5116400"/>
            <a:ext cx="914400" cy="914400"/>
          </a:xfrm>
          <a:prstGeom prst="rect">
            <a:avLst/>
          </a:prstGeom>
        </p:spPr>
      </p:pic>
      <p:pic>
        <p:nvPicPr>
          <p:cNvPr id="54" name="Graphic 53" descr="Magnet">
            <a:extLst>
              <a:ext uri="{FF2B5EF4-FFF2-40B4-BE49-F238E27FC236}">
                <a16:creationId xmlns:a16="http://schemas.microsoft.com/office/drawing/2014/main" id="{5FE0FF2A-BF24-49AE-B9DD-A537C78A596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092701" y="5116400"/>
            <a:ext cx="914400" cy="914400"/>
          </a:xfrm>
          <a:prstGeom prst="rect">
            <a:avLst/>
          </a:prstGeom>
        </p:spPr>
      </p:pic>
      <p:pic>
        <p:nvPicPr>
          <p:cNvPr id="56" name="Graphic 55" descr="Atom">
            <a:extLst>
              <a:ext uri="{FF2B5EF4-FFF2-40B4-BE49-F238E27FC236}">
                <a16:creationId xmlns:a16="http://schemas.microsoft.com/office/drawing/2014/main" id="{C491FEE6-5109-47AE-91D5-1E52013B4DD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548968" y="5116400"/>
            <a:ext cx="914400" cy="914400"/>
          </a:xfrm>
          <a:prstGeom prst="rect">
            <a:avLst/>
          </a:prstGeom>
        </p:spPr>
      </p:pic>
      <p:pic>
        <p:nvPicPr>
          <p:cNvPr id="58" name="Graphic 57" descr="Telescope">
            <a:extLst>
              <a:ext uri="{FF2B5EF4-FFF2-40B4-BE49-F238E27FC236}">
                <a16:creationId xmlns:a16="http://schemas.microsoft.com/office/drawing/2014/main" id="{790928DF-0D01-4BE7-87A5-2E2F2D8DD44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005235" y="5116400"/>
            <a:ext cx="914400" cy="914400"/>
          </a:xfrm>
          <a:prstGeom prst="rect">
            <a:avLst/>
          </a:prstGeom>
        </p:spPr>
      </p:pic>
      <p:pic>
        <p:nvPicPr>
          <p:cNvPr id="60" name="Graphic 59" descr="Planet">
            <a:extLst>
              <a:ext uri="{FF2B5EF4-FFF2-40B4-BE49-F238E27FC236}">
                <a16:creationId xmlns:a16="http://schemas.microsoft.com/office/drawing/2014/main" id="{167D1FCA-A954-4572-8551-9E2B5069026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9461502" y="5116400"/>
            <a:ext cx="914400" cy="914400"/>
          </a:xfrm>
          <a:prstGeom prst="rect">
            <a:avLst/>
          </a:prstGeom>
        </p:spPr>
      </p:pic>
      <p:pic>
        <p:nvPicPr>
          <p:cNvPr id="62" name="Graphic 61" descr="Solar system">
            <a:extLst>
              <a:ext uri="{FF2B5EF4-FFF2-40B4-BE49-F238E27FC236}">
                <a16:creationId xmlns:a16="http://schemas.microsoft.com/office/drawing/2014/main" id="{B9F9C94E-5F86-4BDA-94A2-21551B78A70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0917769" y="5116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11A07B37-145C-49D2-B172-FF1040B679CD}"/>
              </a:ext>
            </a:extLst>
          </p:cNvPr>
          <p:cNvSpPr txBox="1"/>
          <p:nvPr/>
        </p:nvSpPr>
        <p:spPr>
          <a:xfrm>
            <a:off x="5155693" y="241637"/>
            <a:ext cx="1880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0" spc="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Arts</a:t>
            </a:r>
          </a:p>
        </p:txBody>
      </p:sp>
      <p:pic>
        <p:nvPicPr>
          <p:cNvPr id="4" name="Graphic 3" descr="Easel">
            <a:extLst>
              <a:ext uri="{FF2B5EF4-FFF2-40B4-BE49-F238E27FC236}">
                <a16:creationId xmlns:a16="http://schemas.microsoft.com/office/drawing/2014/main" id="{CC6C630A-FDCC-4DE1-A4B8-84B9F71DB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443" y="2781300"/>
            <a:ext cx="914400" cy="914400"/>
          </a:xfrm>
          <a:prstGeom prst="rect">
            <a:avLst/>
          </a:prstGeom>
        </p:spPr>
      </p:pic>
      <p:pic>
        <p:nvPicPr>
          <p:cNvPr id="7" name="Graphic 6" descr="Small paint brush">
            <a:extLst>
              <a:ext uri="{FF2B5EF4-FFF2-40B4-BE49-F238E27FC236}">
                <a16:creationId xmlns:a16="http://schemas.microsoft.com/office/drawing/2014/main" id="{14D21662-613D-47AC-9030-A58568361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3786" y="2781300"/>
            <a:ext cx="914400" cy="914400"/>
          </a:xfrm>
          <a:prstGeom prst="rect">
            <a:avLst/>
          </a:prstGeom>
        </p:spPr>
      </p:pic>
      <p:pic>
        <p:nvPicPr>
          <p:cNvPr id="10" name="Graphic 9" descr="Palette">
            <a:extLst>
              <a:ext uri="{FF2B5EF4-FFF2-40B4-BE49-F238E27FC236}">
                <a16:creationId xmlns:a16="http://schemas.microsoft.com/office/drawing/2014/main" id="{797C3B79-FE74-40D9-9D18-F644920948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6129" y="2781300"/>
            <a:ext cx="914400" cy="914400"/>
          </a:xfrm>
          <a:prstGeom prst="rect">
            <a:avLst/>
          </a:prstGeom>
        </p:spPr>
      </p:pic>
      <p:pic>
        <p:nvPicPr>
          <p:cNvPr id="13" name="Graphic 12" descr="Drama">
            <a:extLst>
              <a:ext uri="{FF2B5EF4-FFF2-40B4-BE49-F238E27FC236}">
                <a16:creationId xmlns:a16="http://schemas.microsoft.com/office/drawing/2014/main" id="{2687A0A1-1C9F-4EC7-8207-7E8C0AA184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38472" y="2781300"/>
            <a:ext cx="914400" cy="914400"/>
          </a:xfrm>
          <a:prstGeom prst="rect">
            <a:avLst/>
          </a:prstGeom>
        </p:spPr>
      </p:pic>
      <p:pic>
        <p:nvPicPr>
          <p:cNvPr id="16" name="Graphic 15" descr="Clapper board">
            <a:extLst>
              <a:ext uri="{FF2B5EF4-FFF2-40B4-BE49-F238E27FC236}">
                <a16:creationId xmlns:a16="http://schemas.microsoft.com/office/drawing/2014/main" id="{86186B12-AEB6-4447-877E-43B3CE9E27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10815" y="2781300"/>
            <a:ext cx="914400" cy="914400"/>
          </a:xfrm>
          <a:prstGeom prst="rect">
            <a:avLst/>
          </a:prstGeom>
        </p:spPr>
      </p:pic>
      <p:pic>
        <p:nvPicPr>
          <p:cNvPr id="19" name="Graphic 18" descr="Film strip">
            <a:extLst>
              <a:ext uri="{FF2B5EF4-FFF2-40B4-BE49-F238E27FC236}">
                <a16:creationId xmlns:a16="http://schemas.microsoft.com/office/drawing/2014/main" id="{5D35F1DC-FD5E-426E-AF15-7C6429D8F6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83158" y="2781300"/>
            <a:ext cx="914400" cy="914400"/>
          </a:xfrm>
          <a:prstGeom prst="rect">
            <a:avLst/>
          </a:prstGeom>
        </p:spPr>
      </p:pic>
      <p:pic>
        <p:nvPicPr>
          <p:cNvPr id="22" name="Graphic 21" descr="Theatre">
            <a:extLst>
              <a:ext uri="{FF2B5EF4-FFF2-40B4-BE49-F238E27FC236}">
                <a16:creationId xmlns:a16="http://schemas.microsoft.com/office/drawing/2014/main" id="{4E24B239-C5CB-4007-BA25-B48E394AD1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9195" y="3911600"/>
            <a:ext cx="1115356" cy="914400"/>
          </a:xfrm>
          <a:prstGeom prst="rect">
            <a:avLst/>
          </a:prstGeom>
        </p:spPr>
      </p:pic>
      <p:pic>
        <p:nvPicPr>
          <p:cNvPr id="25" name="Graphic 24" descr="Video camera">
            <a:extLst>
              <a:ext uri="{FF2B5EF4-FFF2-40B4-BE49-F238E27FC236}">
                <a16:creationId xmlns:a16="http://schemas.microsoft.com/office/drawing/2014/main" id="{60CBF5DB-1D58-42BA-A38F-132529C76E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50246" y="3911600"/>
            <a:ext cx="1115356" cy="914400"/>
          </a:xfrm>
          <a:prstGeom prst="rect">
            <a:avLst/>
          </a:prstGeom>
        </p:spPr>
      </p:pic>
      <p:pic>
        <p:nvPicPr>
          <p:cNvPr id="28" name="Graphic 27" descr="Film reel">
            <a:extLst>
              <a:ext uri="{FF2B5EF4-FFF2-40B4-BE49-F238E27FC236}">
                <a16:creationId xmlns:a16="http://schemas.microsoft.com/office/drawing/2014/main" id="{40B911FB-FA70-4D39-AFC2-5BCAC55AB1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51297" y="3911600"/>
            <a:ext cx="1115356" cy="914400"/>
          </a:xfrm>
          <a:prstGeom prst="rect">
            <a:avLst/>
          </a:prstGeom>
        </p:spPr>
      </p:pic>
      <p:pic>
        <p:nvPicPr>
          <p:cNvPr id="31" name="Graphic 30" descr="Music">
            <a:extLst>
              <a:ext uri="{FF2B5EF4-FFF2-40B4-BE49-F238E27FC236}">
                <a16:creationId xmlns:a16="http://schemas.microsoft.com/office/drawing/2014/main" id="{001BCE97-839A-4091-A9A1-B3BD64CE71D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52348" y="3911600"/>
            <a:ext cx="1115356" cy="914400"/>
          </a:xfrm>
          <a:prstGeom prst="rect">
            <a:avLst/>
          </a:prstGeom>
        </p:spPr>
      </p:pic>
      <p:pic>
        <p:nvPicPr>
          <p:cNvPr id="34" name="Graphic 33" descr="Drum">
            <a:extLst>
              <a:ext uri="{FF2B5EF4-FFF2-40B4-BE49-F238E27FC236}">
                <a16:creationId xmlns:a16="http://schemas.microsoft.com/office/drawing/2014/main" id="{1A4A92C5-E1F4-4401-AFCC-B712612B4B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453399" y="3911600"/>
            <a:ext cx="1115356" cy="914400"/>
          </a:xfrm>
          <a:prstGeom prst="rect">
            <a:avLst/>
          </a:prstGeom>
        </p:spPr>
      </p:pic>
      <p:pic>
        <p:nvPicPr>
          <p:cNvPr id="37" name="Graphic 36" descr="Gong">
            <a:extLst>
              <a:ext uri="{FF2B5EF4-FFF2-40B4-BE49-F238E27FC236}">
                <a16:creationId xmlns:a16="http://schemas.microsoft.com/office/drawing/2014/main" id="{F3E4036B-C088-4B2D-A5EB-0264BF6701F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354450" y="3911600"/>
            <a:ext cx="1115356" cy="914400"/>
          </a:xfrm>
          <a:prstGeom prst="rect">
            <a:avLst/>
          </a:prstGeom>
        </p:spPr>
      </p:pic>
      <p:pic>
        <p:nvPicPr>
          <p:cNvPr id="40" name="Graphic 39" descr="Guitar">
            <a:extLst>
              <a:ext uri="{FF2B5EF4-FFF2-40B4-BE49-F238E27FC236}">
                <a16:creationId xmlns:a16="http://schemas.microsoft.com/office/drawing/2014/main" id="{843C8102-4703-47BA-8585-9068DBE52B9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2735" y="5041900"/>
            <a:ext cx="1115356" cy="914400"/>
          </a:xfrm>
          <a:prstGeom prst="rect">
            <a:avLst/>
          </a:prstGeom>
        </p:spPr>
      </p:pic>
      <p:pic>
        <p:nvPicPr>
          <p:cNvPr id="43" name="Graphic 42" descr="Piano">
            <a:extLst>
              <a:ext uri="{FF2B5EF4-FFF2-40B4-BE49-F238E27FC236}">
                <a16:creationId xmlns:a16="http://schemas.microsoft.com/office/drawing/2014/main" id="{F0BCB647-CDF5-43CE-B0FD-9BC1A0D0A11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037326" y="5041900"/>
            <a:ext cx="914400" cy="914400"/>
          </a:xfrm>
          <a:prstGeom prst="rect">
            <a:avLst/>
          </a:prstGeom>
        </p:spPr>
      </p:pic>
      <p:pic>
        <p:nvPicPr>
          <p:cNvPr id="46" name="Graphic 45" descr="Saxophone">
            <a:extLst>
              <a:ext uri="{FF2B5EF4-FFF2-40B4-BE49-F238E27FC236}">
                <a16:creationId xmlns:a16="http://schemas.microsoft.com/office/drawing/2014/main" id="{ABF46A75-CB80-48B2-A4FE-C5C20D884ED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880961" y="5041900"/>
            <a:ext cx="914400" cy="914400"/>
          </a:xfrm>
          <a:prstGeom prst="rect">
            <a:avLst/>
          </a:prstGeom>
        </p:spPr>
      </p:pic>
      <p:pic>
        <p:nvPicPr>
          <p:cNvPr id="49" name="Graphic 48" descr="Trumpet">
            <a:extLst>
              <a:ext uri="{FF2B5EF4-FFF2-40B4-BE49-F238E27FC236}">
                <a16:creationId xmlns:a16="http://schemas.microsoft.com/office/drawing/2014/main" id="{5C4AAFD6-235E-4A81-8062-67BE69B9E7C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724596" y="5041900"/>
            <a:ext cx="914400" cy="914400"/>
          </a:xfrm>
          <a:prstGeom prst="rect">
            <a:avLst/>
          </a:prstGeom>
        </p:spPr>
      </p:pic>
      <p:pic>
        <p:nvPicPr>
          <p:cNvPr id="53" name="Graphic 52" descr="Violin">
            <a:extLst>
              <a:ext uri="{FF2B5EF4-FFF2-40B4-BE49-F238E27FC236}">
                <a16:creationId xmlns:a16="http://schemas.microsoft.com/office/drawing/2014/main" id="{034D4C3E-947E-4363-B66E-14BB78FCFAE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568231" y="5041900"/>
            <a:ext cx="914400" cy="914400"/>
          </a:xfrm>
          <a:prstGeom prst="rect">
            <a:avLst/>
          </a:prstGeom>
        </p:spPr>
      </p:pic>
      <p:pic>
        <p:nvPicPr>
          <p:cNvPr id="57" name="Graphic 56" descr="Xylophone">
            <a:extLst>
              <a:ext uri="{FF2B5EF4-FFF2-40B4-BE49-F238E27FC236}">
                <a16:creationId xmlns:a16="http://schemas.microsoft.com/office/drawing/2014/main" id="{D1E98C59-CC5C-4C65-B11F-EC0E6EB7D2A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0411866" y="50419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5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11A07B37-145C-49D2-B172-FF1040B679CD}"/>
              </a:ext>
            </a:extLst>
          </p:cNvPr>
          <p:cNvSpPr txBox="1"/>
          <p:nvPr/>
        </p:nvSpPr>
        <p:spPr>
          <a:xfrm>
            <a:off x="3677887" y="241637"/>
            <a:ext cx="4836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0" spc="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Celebration</a:t>
            </a:r>
          </a:p>
        </p:txBody>
      </p:sp>
      <p:pic>
        <p:nvPicPr>
          <p:cNvPr id="3" name="Graphic 2" descr="Ribbon">
            <a:extLst>
              <a:ext uri="{FF2B5EF4-FFF2-40B4-BE49-F238E27FC236}">
                <a16:creationId xmlns:a16="http://schemas.microsoft.com/office/drawing/2014/main" id="{B21777D1-E9A0-42D7-B1C6-C780F962F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976" y="3565450"/>
            <a:ext cx="914400" cy="914400"/>
          </a:xfrm>
          <a:prstGeom prst="rect">
            <a:avLst/>
          </a:prstGeom>
        </p:spPr>
      </p:pic>
      <p:pic>
        <p:nvPicPr>
          <p:cNvPr id="6" name="Graphic 5" descr="Trophy">
            <a:extLst>
              <a:ext uri="{FF2B5EF4-FFF2-40B4-BE49-F238E27FC236}">
                <a16:creationId xmlns:a16="http://schemas.microsoft.com/office/drawing/2014/main" id="{DD26E5CA-AD0C-4FDE-9A9E-DD8E4C2DA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8243" y="3565450"/>
            <a:ext cx="914400" cy="914400"/>
          </a:xfrm>
          <a:prstGeom prst="rect">
            <a:avLst/>
          </a:prstGeom>
        </p:spPr>
      </p:pic>
      <p:pic>
        <p:nvPicPr>
          <p:cNvPr id="9" name="Graphic 8" descr="Diploma">
            <a:extLst>
              <a:ext uri="{FF2B5EF4-FFF2-40B4-BE49-F238E27FC236}">
                <a16:creationId xmlns:a16="http://schemas.microsoft.com/office/drawing/2014/main" id="{D9C36EED-50BB-43D9-8954-1CB7C606CE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4510" y="3565450"/>
            <a:ext cx="914400" cy="914400"/>
          </a:xfrm>
          <a:prstGeom prst="rect">
            <a:avLst/>
          </a:prstGeom>
        </p:spPr>
      </p:pic>
      <p:pic>
        <p:nvPicPr>
          <p:cNvPr id="12" name="Graphic 11" descr="Wreath">
            <a:extLst>
              <a:ext uri="{FF2B5EF4-FFF2-40B4-BE49-F238E27FC236}">
                <a16:creationId xmlns:a16="http://schemas.microsoft.com/office/drawing/2014/main" id="{B5FDC0C7-C2AE-4417-BDE0-A5B03F4C26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00777" y="3565450"/>
            <a:ext cx="914400" cy="914400"/>
          </a:xfrm>
          <a:prstGeom prst="rect">
            <a:avLst/>
          </a:prstGeom>
        </p:spPr>
      </p:pic>
      <p:pic>
        <p:nvPicPr>
          <p:cNvPr id="15" name="Graphic 14" descr="Medal">
            <a:extLst>
              <a:ext uri="{FF2B5EF4-FFF2-40B4-BE49-F238E27FC236}">
                <a16:creationId xmlns:a16="http://schemas.microsoft.com/office/drawing/2014/main" id="{F83D0E4A-BEEF-491F-A811-689F2AAC06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57044" y="3565450"/>
            <a:ext cx="914400" cy="914400"/>
          </a:xfrm>
          <a:prstGeom prst="rect">
            <a:avLst/>
          </a:prstGeom>
        </p:spPr>
      </p:pic>
      <p:pic>
        <p:nvPicPr>
          <p:cNvPr id="18" name="Graphic 17" descr="Podium">
            <a:extLst>
              <a:ext uri="{FF2B5EF4-FFF2-40B4-BE49-F238E27FC236}">
                <a16:creationId xmlns:a16="http://schemas.microsoft.com/office/drawing/2014/main" id="{C66B05E3-5A07-4296-A0DA-0FF39ED378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13311" y="3565450"/>
            <a:ext cx="914400" cy="914400"/>
          </a:xfrm>
          <a:prstGeom prst="rect">
            <a:avLst/>
          </a:prstGeom>
        </p:spPr>
      </p:pic>
      <p:pic>
        <p:nvPicPr>
          <p:cNvPr id="21" name="Graphic 20" descr="Star">
            <a:extLst>
              <a:ext uri="{FF2B5EF4-FFF2-40B4-BE49-F238E27FC236}">
                <a16:creationId xmlns:a16="http://schemas.microsoft.com/office/drawing/2014/main" id="{62922F0D-A687-4500-BCDA-226CFABD93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69578" y="3565450"/>
            <a:ext cx="914400" cy="914400"/>
          </a:xfrm>
          <a:prstGeom prst="rect">
            <a:avLst/>
          </a:prstGeom>
        </p:spPr>
      </p:pic>
      <p:pic>
        <p:nvPicPr>
          <p:cNvPr id="24" name="Graphic 23" descr="Shooting star">
            <a:extLst>
              <a:ext uri="{FF2B5EF4-FFF2-40B4-BE49-F238E27FC236}">
                <a16:creationId xmlns:a16="http://schemas.microsoft.com/office/drawing/2014/main" id="{DB22587A-E419-487E-82FD-69D1ED99D82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25845" y="3565450"/>
            <a:ext cx="914400" cy="914400"/>
          </a:xfrm>
          <a:prstGeom prst="rect">
            <a:avLst/>
          </a:prstGeom>
        </p:spPr>
      </p:pic>
      <p:pic>
        <p:nvPicPr>
          <p:cNvPr id="27" name="Graphic 26" descr="Balloons">
            <a:extLst>
              <a:ext uri="{FF2B5EF4-FFF2-40B4-BE49-F238E27FC236}">
                <a16:creationId xmlns:a16="http://schemas.microsoft.com/office/drawing/2014/main" id="{553759F6-791D-4F5C-87E8-825D89A600C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1976" y="5022700"/>
            <a:ext cx="914400" cy="914400"/>
          </a:xfrm>
          <a:prstGeom prst="rect">
            <a:avLst/>
          </a:prstGeom>
        </p:spPr>
      </p:pic>
      <p:pic>
        <p:nvPicPr>
          <p:cNvPr id="30" name="Graphic 29" descr="Party hat">
            <a:extLst>
              <a:ext uri="{FF2B5EF4-FFF2-40B4-BE49-F238E27FC236}">
                <a16:creationId xmlns:a16="http://schemas.microsoft.com/office/drawing/2014/main" id="{D7E39823-5CEB-4472-96C2-2D731C6471F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70276" y="5022700"/>
            <a:ext cx="914400" cy="914400"/>
          </a:xfrm>
          <a:prstGeom prst="rect">
            <a:avLst/>
          </a:prstGeom>
        </p:spPr>
      </p:pic>
      <p:pic>
        <p:nvPicPr>
          <p:cNvPr id="33" name="Graphic 32" descr="Present">
            <a:extLst>
              <a:ext uri="{FF2B5EF4-FFF2-40B4-BE49-F238E27FC236}">
                <a16:creationId xmlns:a16="http://schemas.microsoft.com/office/drawing/2014/main" id="{B841AA56-3ED0-4FE8-97DA-F904787862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08576" y="5022700"/>
            <a:ext cx="914400" cy="914400"/>
          </a:xfrm>
          <a:prstGeom prst="rect">
            <a:avLst/>
          </a:prstGeom>
        </p:spPr>
      </p:pic>
      <p:pic>
        <p:nvPicPr>
          <p:cNvPr id="36" name="Graphic 35" descr="Cake">
            <a:extLst>
              <a:ext uri="{FF2B5EF4-FFF2-40B4-BE49-F238E27FC236}">
                <a16:creationId xmlns:a16="http://schemas.microsoft.com/office/drawing/2014/main" id="{A77BE2A4-60B1-4A35-9D1E-8A6AC095A68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546876" y="5022700"/>
            <a:ext cx="914400" cy="914400"/>
          </a:xfrm>
          <a:prstGeom prst="rect">
            <a:avLst/>
          </a:prstGeom>
        </p:spPr>
      </p:pic>
      <p:pic>
        <p:nvPicPr>
          <p:cNvPr id="39" name="Graphic 38" descr="Firecracker">
            <a:extLst>
              <a:ext uri="{FF2B5EF4-FFF2-40B4-BE49-F238E27FC236}">
                <a16:creationId xmlns:a16="http://schemas.microsoft.com/office/drawing/2014/main" id="{BB5D1128-726B-4061-B988-DFE2BC50B84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85176" y="5022700"/>
            <a:ext cx="914400" cy="914400"/>
          </a:xfrm>
          <a:prstGeom prst="rect">
            <a:avLst/>
          </a:prstGeom>
        </p:spPr>
      </p:pic>
      <p:pic>
        <p:nvPicPr>
          <p:cNvPr id="42" name="Graphic 41" descr="Streamers">
            <a:extLst>
              <a:ext uri="{FF2B5EF4-FFF2-40B4-BE49-F238E27FC236}">
                <a16:creationId xmlns:a16="http://schemas.microsoft.com/office/drawing/2014/main" id="{B8B27194-BB6D-4EA7-9AB0-C4E9FAB4D2D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823476" y="5022700"/>
            <a:ext cx="914400" cy="914400"/>
          </a:xfrm>
          <a:prstGeom prst="rect">
            <a:avLst/>
          </a:prstGeom>
        </p:spPr>
      </p:pic>
      <p:pic>
        <p:nvPicPr>
          <p:cNvPr id="45" name="Graphic 44" descr="Dance">
            <a:extLst>
              <a:ext uri="{FF2B5EF4-FFF2-40B4-BE49-F238E27FC236}">
                <a16:creationId xmlns:a16="http://schemas.microsoft.com/office/drawing/2014/main" id="{E4BF5306-B269-492F-8E59-6B95B9DD939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461776" y="50227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0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Arun</cp:lastModifiedBy>
  <cp:revision>17</cp:revision>
  <dcterms:created xsi:type="dcterms:W3CDTF">2017-10-28T08:04:33Z</dcterms:created>
  <dcterms:modified xsi:type="dcterms:W3CDTF">2017-10-28T08:40:28Z</dcterms:modified>
</cp:coreProperties>
</file>