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0DFC-5E0D-41BF-9791-20362118DBE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A398-14DF-43B8-933D-FC6778315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91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0DFC-5E0D-41BF-9791-20362118DBE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A398-14DF-43B8-933D-FC6778315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45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0DFC-5E0D-41BF-9791-20362118DBE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A398-14DF-43B8-933D-FC6778315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99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0DFC-5E0D-41BF-9791-20362118DBE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A398-14DF-43B8-933D-FC6778315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50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0DFC-5E0D-41BF-9791-20362118DBE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A398-14DF-43B8-933D-FC6778315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12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0DFC-5E0D-41BF-9791-20362118DBE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A398-14DF-43B8-933D-FC6778315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52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0DFC-5E0D-41BF-9791-20362118DBE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A398-14DF-43B8-933D-FC6778315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9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0DFC-5E0D-41BF-9791-20362118DBE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A398-14DF-43B8-933D-FC6778315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0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0DFC-5E0D-41BF-9791-20362118DBE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A398-14DF-43B8-933D-FC6778315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03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0DFC-5E0D-41BF-9791-20362118DBE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A398-14DF-43B8-933D-FC6778315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12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70DFC-5E0D-41BF-9791-20362118DBE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A398-14DF-43B8-933D-FC6778315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29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70DFC-5E0D-41BF-9791-20362118DBE8}" type="datetimeFigureOut">
              <a:rPr lang="en-IN" smtClean="0"/>
              <a:t>07-11-2016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8A398-14DF-43B8-933D-FC6778315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51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1"/>
          <p:cNvSpPr>
            <a:spLocks noChangeArrowheads="1"/>
          </p:cNvSpPr>
          <p:nvPr/>
        </p:nvSpPr>
        <p:spPr bwMode="auto">
          <a:xfrm>
            <a:off x="2319613" y="1148436"/>
            <a:ext cx="410303" cy="534347"/>
          </a:xfrm>
          <a:custGeom>
            <a:avLst/>
            <a:gdLst>
              <a:gd name="T0" fmla="*/ 85229 w 472"/>
              <a:gd name="T1" fmla="*/ 0 h 619"/>
              <a:gd name="T2" fmla="*/ 85229 w 472"/>
              <a:gd name="T3" fmla="*/ 0 h 619"/>
              <a:gd name="T4" fmla="*/ 0 w 472"/>
              <a:gd name="T5" fmla="*/ 84260 h 619"/>
              <a:gd name="T6" fmla="*/ 85229 w 472"/>
              <a:gd name="T7" fmla="*/ 221586 h 619"/>
              <a:gd name="T8" fmla="*/ 170097 w 472"/>
              <a:gd name="T9" fmla="*/ 84260 h 619"/>
              <a:gd name="T10" fmla="*/ 85229 w 472"/>
              <a:gd name="T11" fmla="*/ 0 h 619"/>
              <a:gd name="T12" fmla="*/ 85229 w 472"/>
              <a:gd name="T13" fmla="*/ 200432 h 619"/>
              <a:gd name="T14" fmla="*/ 85229 w 472"/>
              <a:gd name="T15" fmla="*/ 200432 h 619"/>
              <a:gd name="T16" fmla="*/ 16251 w 472"/>
              <a:gd name="T17" fmla="*/ 84260 h 619"/>
              <a:gd name="T18" fmla="*/ 85229 w 472"/>
              <a:gd name="T19" fmla="*/ 10398 h 619"/>
              <a:gd name="T20" fmla="*/ 154207 w 472"/>
              <a:gd name="T21" fmla="*/ 84260 h 619"/>
              <a:gd name="T22" fmla="*/ 85229 w 472"/>
              <a:gd name="T23" fmla="*/ 200432 h 619"/>
              <a:gd name="T24" fmla="*/ 85229 w 472"/>
              <a:gd name="T25" fmla="*/ 47329 h 619"/>
              <a:gd name="T26" fmla="*/ 85229 w 472"/>
              <a:gd name="T27" fmla="*/ 47329 h 619"/>
              <a:gd name="T28" fmla="*/ 48032 w 472"/>
              <a:gd name="T29" fmla="*/ 84260 h 619"/>
              <a:gd name="T30" fmla="*/ 85229 w 472"/>
              <a:gd name="T31" fmla="*/ 115813 h 619"/>
              <a:gd name="T32" fmla="*/ 122426 w 472"/>
              <a:gd name="T33" fmla="*/ 84260 h 619"/>
              <a:gd name="T34" fmla="*/ 85229 w 472"/>
              <a:gd name="T35" fmla="*/ 47329 h 619"/>
              <a:gd name="T36" fmla="*/ 85229 w 472"/>
              <a:gd name="T37" fmla="*/ 105415 h 619"/>
              <a:gd name="T38" fmla="*/ 85229 w 472"/>
              <a:gd name="T39" fmla="*/ 105415 h 619"/>
              <a:gd name="T40" fmla="*/ 63922 w 472"/>
              <a:gd name="T41" fmla="*/ 84260 h 619"/>
              <a:gd name="T42" fmla="*/ 85229 w 472"/>
              <a:gd name="T43" fmla="*/ 63106 h 619"/>
              <a:gd name="T44" fmla="*/ 106536 w 472"/>
              <a:gd name="T45" fmla="*/ 84260 h 619"/>
              <a:gd name="T46" fmla="*/ 85229 w 472"/>
              <a:gd name="T47" fmla="*/ 105415 h 6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72" h="619">
                <a:moveTo>
                  <a:pt x="236" y="0"/>
                </a:moveTo>
                <a:lnTo>
                  <a:pt x="236" y="0"/>
                </a:lnTo>
                <a:cubicBezTo>
                  <a:pt x="104" y="0"/>
                  <a:pt x="0" y="103"/>
                  <a:pt x="0" y="235"/>
                </a:cubicBezTo>
                <a:cubicBezTo>
                  <a:pt x="0" y="323"/>
                  <a:pt x="192" y="618"/>
                  <a:pt x="236" y="618"/>
                </a:cubicBezTo>
                <a:cubicBezTo>
                  <a:pt x="280" y="618"/>
                  <a:pt x="471" y="323"/>
                  <a:pt x="471" y="235"/>
                </a:cubicBezTo>
                <a:cubicBezTo>
                  <a:pt x="471" y="103"/>
                  <a:pt x="368" y="0"/>
                  <a:pt x="236" y="0"/>
                </a:cubicBezTo>
                <a:close/>
                <a:moveTo>
                  <a:pt x="236" y="559"/>
                </a:moveTo>
                <a:lnTo>
                  <a:pt x="236" y="559"/>
                </a:lnTo>
                <a:cubicBezTo>
                  <a:pt x="207" y="559"/>
                  <a:pt x="45" y="309"/>
                  <a:pt x="45" y="235"/>
                </a:cubicBezTo>
                <a:cubicBezTo>
                  <a:pt x="45" y="117"/>
                  <a:pt x="133" y="29"/>
                  <a:pt x="236" y="29"/>
                </a:cubicBezTo>
                <a:cubicBezTo>
                  <a:pt x="339" y="29"/>
                  <a:pt x="427" y="117"/>
                  <a:pt x="427" y="235"/>
                </a:cubicBezTo>
                <a:cubicBezTo>
                  <a:pt x="427" y="309"/>
                  <a:pt x="266" y="559"/>
                  <a:pt x="236" y="559"/>
                </a:cubicBezTo>
                <a:close/>
                <a:moveTo>
                  <a:pt x="236" y="132"/>
                </a:moveTo>
                <a:lnTo>
                  <a:pt x="236" y="132"/>
                </a:lnTo>
                <a:cubicBezTo>
                  <a:pt x="177" y="132"/>
                  <a:pt x="133" y="176"/>
                  <a:pt x="133" y="235"/>
                </a:cubicBezTo>
                <a:cubicBezTo>
                  <a:pt x="133" y="279"/>
                  <a:pt x="177" y="323"/>
                  <a:pt x="236" y="323"/>
                </a:cubicBezTo>
                <a:cubicBezTo>
                  <a:pt x="295" y="323"/>
                  <a:pt x="339" y="279"/>
                  <a:pt x="339" y="235"/>
                </a:cubicBezTo>
                <a:cubicBezTo>
                  <a:pt x="339" y="176"/>
                  <a:pt x="295" y="132"/>
                  <a:pt x="236" y="132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07" y="294"/>
                  <a:pt x="177" y="264"/>
                  <a:pt x="177" y="235"/>
                </a:cubicBezTo>
                <a:cubicBezTo>
                  <a:pt x="177" y="191"/>
                  <a:pt x="207" y="176"/>
                  <a:pt x="236" y="176"/>
                </a:cubicBezTo>
                <a:cubicBezTo>
                  <a:pt x="266" y="176"/>
                  <a:pt x="295" y="191"/>
                  <a:pt x="295" y="235"/>
                </a:cubicBezTo>
                <a:cubicBezTo>
                  <a:pt x="295" y="264"/>
                  <a:pt x="266" y="294"/>
                  <a:pt x="236" y="2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Freeform 111"/>
          <p:cNvSpPr>
            <a:spLocks noChangeArrowheads="1"/>
          </p:cNvSpPr>
          <p:nvPr/>
        </p:nvSpPr>
        <p:spPr bwMode="auto">
          <a:xfrm>
            <a:off x="4638195" y="1147359"/>
            <a:ext cx="520996" cy="536501"/>
          </a:xfrm>
          <a:custGeom>
            <a:avLst/>
            <a:gdLst>
              <a:gd name="T0" fmla="*/ 190073 w 619"/>
              <a:gd name="T1" fmla="*/ 32084 h 634"/>
              <a:gd name="T2" fmla="*/ 190073 w 619"/>
              <a:gd name="T3" fmla="*/ 32084 h 634"/>
              <a:gd name="T4" fmla="*/ 95037 w 619"/>
              <a:gd name="T5" fmla="*/ 42538 h 634"/>
              <a:gd name="T6" fmla="*/ 89657 w 619"/>
              <a:gd name="T7" fmla="*/ 52992 h 634"/>
              <a:gd name="T8" fmla="*/ 89657 w 619"/>
              <a:gd name="T9" fmla="*/ 111752 h 634"/>
              <a:gd name="T10" fmla="*/ 47339 w 619"/>
              <a:gd name="T11" fmla="*/ 116798 h 634"/>
              <a:gd name="T12" fmla="*/ 31559 w 619"/>
              <a:gd name="T13" fmla="*/ 159336 h 634"/>
              <a:gd name="T14" fmla="*/ 84278 w 619"/>
              <a:gd name="T15" fmla="*/ 164743 h 634"/>
              <a:gd name="T16" fmla="*/ 105437 w 619"/>
              <a:gd name="T17" fmla="*/ 127253 h 634"/>
              <a:gd name="T18" fmla="*/ 105437 w 619"/>
              <a:gd name="T19" fmla="*/ 58399 h 634"/>
              <a:gd name="T20" fmla="*/ 179314 w 619"/>
              <a:gd name="T21" fmla="*/ 47945 h 634"/>
              <a:gd name="T22" fmla="*/ 179314 w 619"/>
              <a:gd name="T23" fmla="*/ 95530 h 634"/>
              <a:gd name="T24" fmla="*/ 142375 w 619"/>
              <a:gd name="T25" fmla="*/ 100937 h 634"/>
              <a:gd name="T26" fmla="*/ 121575 w 619"/>
              <a:gd name="T27" fmla="*/ 143475 h 634"/>
              <a:gd name="T28" fmla="*/ 174293 w 619"/>
              <a:gd name="T29" fmla="*/ 148521 h 634"/>
              <a:gd name="T30" fmla="*/ 195094 w 619"/>
              <a:gd name="T31" fmla="*/ 116798 h 634"/>
              <a:gd name="T32" fmla="*/ 195094 w 619"/>
              <a:gd name="T33" fmla="*/ 37130 h 634"/>
              <a:gd name="T34" fmla="*/ 190073 w 619"/>
              <a:gd name="T35" fmla="*/ 32084 h 634"/>
              <a:gd name="T36" fmla="*/ 73877 w 619"/>
              <a:gd name="T37" fmla="*/ 153929 h 634"/>
              <a:gd name="T38" fmla="*/ 73877 w 619"/>
              <a:gd name="T39" fmla="*/ 153929 h 634"/>
              <a:gd name="T40" fmla="*/ 42318 w 619"/>
              <a:gd name="T41" fmla="*/ 153929 h 634"/>
              <a:gd name="T42" fmla="*/ 52718 w 619"/>
              <a:gd name="T43" fmla="*/ 127253 h 634"/>
              <a:gd name="T44" fmla="*/ 84278 w 619"/>
              <a:gd name="T45" fmla="*/ 127253 h 634"/>
              <a:gd name="T46" fmla="*/ 73877 w 619"/>
              <a:gd name="T47" fmla="*/ 153929 h 634"/>
              <a:gd name="T48" fmla="*/ 168914 w 619"/>
              <a:gd name="T49" fmla="*/ 138067 h 634"/>
              <a:gd name="T50" fmla="*/ 168914 w 619"/>
              <a:gd name="T51" fmla="*/ 138067 h 634"/>
              <a:gd name="T52" fmla="*/ 131975 w 619"/>
              <a:gd name="T53" fmla="*/ 138067 h 634"/>
              <a:gd name="T54" fmla="*/ 147755 w 619"/>
              <a:gd name="T55" fmla="*/ 111752 h 634"/>
              <a:gd name="T56" fmla="*/ 179314 w 619"/>
              <a:gd name="T57" fmla="*/ 111752 h 634"/>
              <a:gd name="T58" fmla="*/ 168914 w 619"/>
              <a:gd name="T59" fmla="*/ 138067 h 634"/>
              <a:gd name="T60" fmla="*/ 200473 w 619"/>
              <a:gd name="T61" fmla="*/ 212328 h 634"/>
              <a:gd name="T62" fmla="*/ 200473 w 619"/>
              <a:gd name="T63" fmla="*/ 212328 h 634"/>
              <a:gd name="T64" fmla="*/ 21159 w 619"/>
              <a:gd name="T65" fmla="*/ 212328 h 634"/>
              <a:gd name="T66" fmla="*/ 10400 w 619"/>
              <a:gd name="T67" fmla="*/ 223143 h 634"/>
              <a:gd name="T68" fmla="*/ 21159 w 619"/>
              <a:gd name="T69" fmla="*/ 228190 h 634"/>
              <a:gd name="T70" fmla="*/ 200473 w 619"/>
              <a:gd name="T71" fmla="*/ 228190 h 634"/>
              <a:gd name="T72" fmla="*/ 211232 w 619"/>
              <a:gd name="T73" fmla="*/ 223143 h 634"/>
              <a:gd name="T74" fmla="*/ 200473 w 619"/>
              <a:gd name="T75" fmla="*/ 212328 h 634"/>
              <a:gd name="T76" fmla="*/ 195094 w 619"/>
              <a:gd name="T77" fmla="*/ 0 h 634"/>
              <a:gd name="T78" fmla="*/ 195094 w 619"/>
              <a:gd name="T79" fmla="*/ 0 h 634"/>
              <a:gd name="T80" fmla="*/ 26180 w 619"/>
              <a:gd name="T81" fmla="*/ 0 h 634"/>
              <a:gd name="T82" fmla="*/ 0 w 619"/>
              <a:gd name="T83" fmla="*/ 32084 h 634"/>
              <a:gd name="T84" fmla="*/ 0 w 619"/>
              <a:gd name="T85" fmla="*/ 169790 h 634"/>
              <a:gd name="T86" fmla="*/ 26180 w 619"/>
              <a:gd name="T87" fmla="*/ 201874 h 634"/>
              <a:gd name="T88" fmla="*/ 195094 w 619"/>
              <a:gd name="T89" fmla="*/ 201874 h 634"/>
              <a:gd name="T90" fmla="*/ 221632 w 619"/>
              <a:gd name="T91" fmla="*/ 169790 h 634"/>
              <a:gd name="T92" fmla="*/ 221632 w 619"/>
              <a:gd name="T93" fmla="*/ 32084 h 634"/>
              <a:gd name="T94" fmla="*/ 195094 w 619"/>
              <a:gd name="T95" fmla="*/ 0 h 634"/>
              <a:gd name="T96" fmla="*/ 211232 w 619"/>
              <a:gd name="T97" fmla="*/ 169790 h 634"/>
              <a:gd name="T98" fmla="*/ 211232 w 619"/>
              <a:gd name="T99" fmla="*/ 169790 h 634"/>
              <a:gd name="T100" fmla="*/ 195094 w 619"/>
              <a:gd name="T101" fmla="*/ 185652 h 634"/>
              <a:gd name="T102" fmla="*/ 26180 w 619"/>
              <a:gd name="T103" fmla="*/ 185652 h 634"/>
              <a:gd name="T104" fmla="*/ 10400 w 619"/>
              <a:gd name="T105" fmla="*/ 169790 h 634"/>
              <a:gd name="T106" fmla="*/ 10400 w 619"/>
              <a:gd name="T107" fmla="*/ 32084 h 634"/>
              <a:gd name="T108" fmla="*/ 26180 w 619"/>
              <a:gd name="T109" fmla="*/ 15862 h 634"/>
              <a:gd name="T110" fmla="*/ 195094 w 619"/>
              <a:gd name="T111" fmla="*/ 15862 h 634"/>
              <a:gd name="T112" fmla="*/ 211232 w 619"/>
              <a:gd name="T113" fmla="*/ 32084 h 634"/>
              <a:gd name="T114" fmla="*/ 211232 w 619"/>
              <a:gd name="T115" fmla="*/ 169790 h 634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619" h="634">
                <a:moveTo>
                  <a:pt x="530" y="89"/>
                </a:moveTo>
                <a:lnTo>
                  <a:pt x="530" y="89"/>
                </a:lnTo>
                <a:cubicBezTo>
                  <a:pt x="265" y="118"/>
                  <a:pt x="265" y="118"/>
                  <a:pt x="265" y="118"/>
                </a:cubicBezTo>
                <a:cubicBezTo>
                  <a:pt x="265" y="118"/>
                  <a:pt x="250" y="133"/>
                  <a:pt x="250" y="147"/>
                </a:cubicBezTo>
                <a:cubicBezTo>
                  <a:pt x="250" y="310"/>
                  <a:pt x="250" y="310"/>
                  <a:pt x="250" y="310"/>
                </a:cubicBezTo>
                <a:cubicBezTo>
                  <a:pt x="221" y="294"/>
                  <a:pt x="177" y="294"/>
                  <a:pt x="132" y="324"/>
                </a:cubicBezTo>
                <a:cubicBezTo>
                  <a:pt x="88" y="353"/>
                  <a:pt x="59" y="398"/>
                  <a:pt x="88" y="442"/>
                </a:cubicBezTo>
                <a:cubicBezTo>
                  <a:pt x="103" y="486"/>
                  <a:pt x="177" y="486"/>
                  <a:pt x="235" y="457"/>
                </a:cubicBezTo>
                <a:cubicBezTo>
                  <a:pt x="280" y="427"/>
                  <a:pt x="294" y="398"/>
                  <a:pt x="294" y="353"/>
                </a:cubicBezTo>
                <a:lnTo>
                  <a:pt x="294" y="162"/>
                </a:lnTo>
                <a:cubicBezTo>
                  <a:pt x="500" y="133"/>
                  <a:pt x="500" y="133"/>
                  <a:pt x="500" y="133"/>
                </a:cubicBezTo>
                <a:cubicBezTo>
                  <a:pt x="500" y="265"/>
                  <a:pt x="500" y="265"/>
                  <a:pt x="500" y="265"/>
                </a:cubicBezTo>
                <a:cubicBezTo>
                  <a:pt x="471" y="251"/>
                  <a:pt x="427" y="251"/>
                  <a:pt x="397" y="280"/>
                </a:cubicBezTo>
                <a:cubicBezTo>
                  <a:pt x="339" y="310"/>
                  <a:pt x="309" y="368"/>
                  <a:pt x="339" y="398"/>
                </a:cubicBezTo>
                <a:cubicBezTo>
                  <a:pt x="368" y="442"/>
                  <a:pt x="427" y="442"/>
                  <a:pt x="486" y="412"/>
                </a:cubicBezTo>
                <a:cubicBezTo>
                  <a:pt x="530" y="398"/>
                  <a:pt x="544" y="353"/>
                  <a:pt x="544" y="324"/>
                </a:cubicBezTo>
                <a:lnTo>
                  <a:pt x="544" y="103"/>
                </a:lnTo>
                <a:cubicBezTo>
                  <a:pt x="544" y="89"/>
                  <a:pt x="530" y="89"/>
                  <a:pt x="530" y="89"/>
                </a:cubicBezTo>
                <a:close/>
                <a:moveTo>
                  <a:pt x="206" y="427"/>
                </a:moveTo>
                <a:lnTo>
                  <a:pt x="206" y="427"/>
                </a:lnTo>
                <a:cubicBezTo>
                  <a:pt x="177" y="442"/>
                  <a:pt x="132" y="442"/>
                  <a:pt x="118" y="427"/>
                </a:cubicBezTo>
                <a:cubicBezTo>
                  <a:pt x="103" y="398"/>
                  <a:pt x="118" y="368"/>
                  <a:pt x="147" y="353"/>
                </a:cubicBezTo>
                <a:cubicBezTo>
                  <a:pt x="191" y="339"/>
                  <a:pt x="221" y="339"/>
                  <a:pt x="235" y="353"/>
                </a:cubicBezTo>
                <a:cubicBezTo>
                  <a:pt x="265" y="368"/>
                  <a:pt x="250" y="412"/>
                  <a:pt x="206" y="427"/>
                </a:cubicBezTo>
                <a:close/>
                <a:moveTo>
                  <a:pt x="471" y="383"/>
                </a:moveTo>
                <a:lnTo>
                  <a:pt x="471" y="383"/>
                </a:lnTo>
                <a:cubicBezTo>
                  <a:pt x="441" y="412"/>
                  <a:pt x="397" y="398"/>
                  <a:pt x="368" y="383"/>
                </a:cubicBezTo>
                <a:cubicBezTo>
                  <a:pt x="353" y="368"/>
                  <a:pt x="368" y="324"/>
                  <a:pt x="412" y="310"/>
                </a:cubicBezTo>
                <a:cubicBezTo>
                  <a:pt x="441" y="294"/>
                  <a:pt x="471" y="294"/>
                  <a:pt x="500" y="310"/>
                </a:cubicBezTo>
                <a:cubicBezTo>
                  <a:pt x="515" y="324"/>
                  <a:pt x="500" y="368"/>
                  <a:pt x="471" y="383"/>
                </a:cubicBezTo>
                <a:close/>
                <a:moveTo>
                  <a:pt x="559" y="589"/>
                </a:moveTo>
                <a:lnTo>
                  <a:pt x="559" y="589"/>
                </a:lnTo>
                <a:cubicBezTo>
                  <a:pt x="59" y="589"/>
                  <a:pt x="59" y="589"/>
                  <a:pt x="59" y="589"/>
                </a:cubicBezTo>
                <a:cubicBezTo>
                  <a:pt x="44" y="589"/>
                  <a:pt x="29" y="604"/>
                  <a:pt x="29" y="619"/>
                </a:cubicBezTo>
                <a:cubicBezTo>
                  <a:pt x="29" y="619"/>
                  <a:pt x="44" y="633"/>
                  <a:pt x="59" y="633"/>
                </a:cubicBezTo>
                <a:cubicBezTo>
                  <a:pt x="559" y="633"/>
                  <a:pt x="559" y="633"/>
                  <a:pt x="559" y="633"/>
                </a:cubicBezTo>
                <a:cubicBezTo>
                  <a:pt x="574" y="633"/>
                  <a:pt x="589" y="619"/>
                  <a:pt x="589" y="619"/>
                </a:cubicBezTo>
                <a:cubicBezTo>
                  <a:pt x="589" y="604"/>
                  <a:pt x="574" y="589"/>
                  <a:pt x="559" y="589"/>
                </a:cubicBez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4"/>
                  <a:pt x="0" y="89"/>
                </a:cubicBezTo>
                <a:cubicBezTo>
                  <a:pt x="0" y="471"/>
                  <a:pt x="0" y="471"/>
                  <a:pt x="0" y="471"/>
                </a:cubicBezTo>
                <a:cubicBezTo>
                  <a:pt x="0" y="515"/>
                  <a:pt x="29" y="560"/>
                  <a:pt x="73" y="560"/>
                </a:cubicBezTo>
                <a:cubicBezTo>
                  <a:pt x="544" y="560"/>
                  <a:pt x="544" y="560"/>
                  <a:pt x="544" y="560"/>
                </a:cubicBezTo>
                <a:cubicBezTo>
                  <a:pt x="589" y="560"/>
                  <a:pt x="618" y="515"/>
                  <a:pt x="618" y="471"/>
                </a:cubicBezTo>
                <a:cubicBezTo>
                  <a:pt x="618" y="89"/>
                  <a:pt x="618" y="89"/>
                  <a:pt x="618" y="89"/>
                </a:cubicBezTo>
                <a:cubicBezTo>
                  <a:pt x="618" y="44"/>
                  <a:pt x="589" y="0"/>
                  <a:pt x="544" y="0"/>
                </a:cubicBezTo>
                <a:close/>
                <a:moveTo>
                  <a:pt x="589" y="471"/>
                </a:moveTo>
                <a:lnTo>
                  <a:pt x="589" y="471"/>
                </a:lnTo>
                <a:cubicBezTo>
                  <a:pt x="589" y="501"/>
                  <a:pt x="559" y="515"/>
                  <a:pt x="544" y="515"/>
                </a:cubicBezTo>
                <a:cubicBezTo>
                  <a:pt x="73" y="515"/>
                  <a:pt x="73" y="515"/>
                  <a:pt x="73" y="515"/>
                </a:cubicBezTo>
                <a:cubicBezTo>
                  <a:pt x="59" y="515"/>
                  <a:pt x="29" y="501"/>
                  <a:pt x="29" y="471"/>
                </a:cubicBezTo>
                <a:cubicBezTo>
                  <a:pt x="29" y="89"/>
                  <a:pt x="29" y="89"/>
                  <a:pt x="29" y="89"/>
                </a:cubicBezTo>
                <a:cubicBezTo>
                  <a:pt x="29" y="59"/>
                  <a:pt x="59" y="44"/>
                  <a:pt x="73" y="44"/>
                </a:cubicBezTo>
                <a:cubicBezTo>
                  <a:pt x="544" y="44"/>
                  <a:pt x="544" y="44"/>
                  <a:pt x="544" y="44"/>
                </a:cubicBezTo>
                <a:cubicBezTo>
                  <a:pt x="559" y="44"/>
                  <a:pt x="589" y="59"/>
                  <a:pt x="589" y="89"/>
                </a:cubicBezTo>
                <a:lnTo>
                  <a:pt x="589" y="4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Freeform 134"/>
          <p:cNvSpPr>
            <a:spLocks noChangeArrowheads="1"/>
          </p:cNvSpPr>
          <p:nvPr/>
        </p:nvSpPr>
        <p:spPr bwMode="auto">
          <a:xfrm>
            <a:off x="7009752" y="1147359"/>
            <a:ext cx="536501" cy="536501"/>
          </a:xfrm>
          <a:custGeom>
            <a:avLst/>
            <a:gdLst>
              <a:gd name="T0" fmla="*/ 212011 w 634"/>
              <a:gd name="T1" fmla="*/ 105984 h 634"/>
              <a:gd name="T2" fmla="*/ 111414 w 634"/>
              <a:gd name="T3" fmla="*/ 0 h 634"/>
              <a:gd name="T4" fmla="*/ 15865 w 634"/>
              <a:gd name="T5" fmla="*/ 105984 h 634"/>
              <a:gd name="T6" fmla="*/ 0 w 634"/>
              <a:gd name="T7" fmla="*/ 169790 h 634"/>
              <a:gd name="T8" fmla="*/ 58411 w 634"/>
              <a:gd name="T9" fmla="*/ 201874 h 634"/>
              <a:gd name="T10" fmla="*/ 84732 w 634"/>
              <a:gd name="T11" fmla="*/ 127253 h 634"/>
              <a:gd name="T12" fmla="*/ 26321 w 634"/>
              <a:gd name="T13" fmla="*/ 100937 h 634"/>
              <a:gd name="T14" fmla="*/ 196146 w 634"/>
              <a:gd name="T15" fmla="*/ 100937 h 634"/>
              <a:gd name="T16" fmla="*/ 143144 w 634"/>
              <a:gd name="T17" fmla="*/ 127253 h 634"/>
              <a:gd name="T18" fmla="*/ 169825 w 634"/>
              <a:gd name="T19" fmla="*/ 201874 h 634"/>
              <a:gd name="T20" fmla="*/ 185690 w 634"/>
              <a:gd name="T21" fmla="*/ 222782 h 634"/>
              <a:gd name="T22" fmla="*/ 196146 w 634"/>
              <a:gd name="T23" fmla="*/ 222782 h 634"/>
              <a:gd name="T24" fmla="*/ 228236 w 634"/>
              <a:gd name="T25" fmla="*/ 169790 h 634"/>
              <a:gd name="T26" fmla="*/ 212011 w 634"/>
              <a:gd name="T27" fmla="*/ 105984 h 634"/>
              <a:gd name="T28" fmla="*/ 47594 w 634"/>
              <a:gd name="T29" fmla="*/ 116798 h 634"/>
              <a:gd name="T30" fmla="*/ 68868 w 634"/>
              <a:gd name="T31" fmla="*/ 127253 h 634"/>
              <a:gd name="T32" fmla="*/ 58411 w 634"/>
              <a:gd name="T33" fmla="*/ 185652 h 634"/>
              <a:gd name="T34" fmla="*/ 42186 w 634"/>
              <a:gd name="T35" fmla="*/ 148521 h 634"/>
              <a:gd name="T36" fmla="*/ 31730 w 634"/>
              <a:gd name="T37" fmla="*/ 116798 h 634"/>
              <a:gd name="T38" fmla="*/ 26321 w 634"/>
              <a:gd name="T39" fmla="*/ 148521 h 634"/>
              <a:gd name="T40" fmla="*/ 26321 w 634"/>
              <a:gd name="T41" fmla="*/ 185652 h 634"/>
              <a:gd name="T42" fmla="*/ 15865 w 634"/>
              <a:gd name="T43" fmla="*/ 127253 h 634"/>
              <a:gd name="T44" fmla="*/ 31730 w 634"/>
              <a:gd name="T45" fmla="*/ 116798 h 634"/>
              <a:gd name="T46" fmla="*/ 174873 w 634"/>
              <a:gd name="T47" fmla="*/ 185652 h 634"/>
              <a:gd name="T48" fmla="*/ 153600 w 634"/>
              <a:gd name="T49" fmla="*/ 169790 h 634"/>
              <a:gd name="T50" fmla="*/ 169825 w 634"/>
              <a:gd name="T51" fmla="*/ 116798 h 634"/>
              <a:gd name="T52" fmla="*/ 185690 w 634"/>
              <a:gd name="T53" fmla="*/ 148521 h 634"/>
              <a:gd name="T54" fmla="*/ 212011 w 634"/>
              <a:gd name="T55" fmla="*/ 169790 h 634"/>
              <a:gd name="T56" fmla="*/ 196146 w 634"/>
              <a:gd name="T57" fmla="*/ 185652 h 634"/>
              <a:gd name="T58" fmla="*/ 196146 w 634"/>
              <a:gd name="T59" fmla="*/ 148521 h 634"/>
              <a:gd name="T60" fmla="*/ 196146 w 634"/>
              <a:gd name="T61" fmla="*/ 116798 h 634"/>
              <a:gd name="T62" fmla="*/ 212011 w 634"/>
              <a:gd name="T63" fmla="*/ 169790 h 63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634" h="634">
                <a:moveTo>
                  <a:pt x="588" y="294"/>
                </a:moveTo>
                <a:lnTo>
                  <a:pt x="588" y="294"/>
                </a:lnTo>
                <a:cubicBezTo>
                  <a:pt x="588" y="280"/>
                  <a:pt x="588" y="280"/>
                  <a:pt x="588" y="265"/>
                </a:cubicBezTo>
                <a:cubicBezTo>
                  <a:pt x="588" y="118"/>
                  <a:pt x="471" y="0"/>
                  <a:pt x="309" y="0"/>
                </a:cubicBezTo>
                <a:cubicBezTo>
                  <a:pt x="162" y="0"/>
                  <a:pt x="44" y="118"/>
                  <a:pt x="44" y="265"/>
                </a:cubicBezTo>
                <a:cubicBezTo>
                  <a:pt x="44" y="280"/>
                  <a:pt x="44" y="280"/>
                  <a:pt x="44" y="294"/>
                </a:cubicBezTo>
                <a:cubicBezTo>
                  <a:pt x="14" y="309"/>
                  <a:pt x="0" y="324"/>
                  <a:pt x="0" y="353"/>
                </a:cubicBezTo>
                <a:cubicBezTo>
                  <a:pt x="0" y="471"/>
                  <a:pt x="0" y="471"/>
                  <a:pt x="0" y="471"/>
                </a:cubicBezTo>
                <a:cubicBezTo>
                  <a:pt x="0" y="515"/>
                  <a:pt x="29" y="560"/>
                  <a:pt x="73" y="560"/>
                </a:cubicBezTo>
                <a:lnTo>
                  <a:pt x="162" y="560"/>
                </a:lnTo>
                <a:cubicBezTo>
                  <a:pt x="206" y="560"/>
                  <a:pt x="235" y="515"/>
                  <a:pt x="235" y="471"/>
                </a:cubicBezTo>
                <a:cubicBezTo>
                  <a:pt x="235" y="353"/>
                  <a:pt x="235" y="353"/>
                  <a:pt x="235" y="353"/>
                </a:cubicBezTo>
                <a:cubicBezTo>
                  <a:pt x="235" y="309"/>
                  <a:pt x="206" y="280"/>
                  <a:pt x="162" y="280"/>
                </a:cubicBezTo>
                <a:cubicBezTo>
                  <a:pt x="162" y="280"/>
                  <a:pt x="88" y="280"/>
                  <a:pt x="73" y="280"/>
                </a:cubicBezTo>
                <a:cubicBezTo>
                  <a:pt x="73" y="147"/>
                  <a:pt x="176" y="44"/>
                  <a:pt x="309" y="44"/>
                </a:cubicBezTo>
                <a:cubicBezTo>
                  <a:pt x="442" y="44"/>
                  <a:pt x="544" y="133"/>
                  <a:pt x="544" y="280"/>
                </a:cubicBezTo>
                <a:lnTo>
                  <a:pt x="471" y="280"/>
                </a:lnTo>
                <a:cubicBezTo>
                  <a:pt x="426" y="280"/>
                  <a:pt x="397" y="309"/>
                  <a:pt x="397" y="353"/>
                </a:cubicBezTo>
                <a:cubicBezTo>
                  <a:pt x="397" y="471"/>
                  <a:pt x="397" y="471"/>
                  <a:pt x="397" y="471"/>
                </a:cubicBezTo>
                <a:cubicBezTo>
                  <a:pt x="397" y="515"/>
                  <a:pt x="426" y="560"/>
                  <a:pt x="471" y="560"/>
                </a:cubicBezTo>
                <a:lnTo>
                  <a:pt x="515" y="560"/>
                </a:lnTo>
                <a:cubicBezTo>
                  <a:pt x="515" y="618"/>
                  <a:pt x="515" y="618"/>
                  <a:pt x="515" y="618"/>
                </a:cubicBezTo>
                <a:cubicBezTo>
                  <a:pt x="515" y="618"/>
                  <a:pt x="515" y="633"/>
                  <a:pt x="530" y="633"/>
                </a:cubicBezTo>
                <a:cubicBezTo>
                  <a:pt x="544" y="633"/>
                  <a:pt x="544" y="618"/>
                  <a:pt x="544" y="618"/>
                </a:cubicBezTo>
                <a:cubicBezTo>
                  <a:pt x="544" y="560"/>
                  <a:pt x="544" y="560"/>
                  <a:pt x="544" y="560"/>
                </a:cubicBezTo>
                <a:cubicBezTo>
                  <a:pt x="588" y="560"/>
                  <a:pt x="633" y="515"/>
                  <a:pt x="633" y="471"/>
                </a:cubicBezTo>
                <a:cubicBezTo>
                  <a:pt x="633" y="353"/>
                  <a:pt x="633" y="353"/>
                  <a:pt x="633" y="353"/>
                </a:cubicBezTo>
                <a:cubicBezTo>
                  <a:pt x="633" y="324"/>
                  <a:pt x="618" y="309"/>
                  <a:pt x="588" y="294"/>
                </a:cubicBezTo>
                <a:close/>
                <a:moveTo>
                  <a:pt x="132" y="324"/>
                </a:moveTo>
                <a:lnTo>
                  <a:pt x="132" y="324"/>
                </a:lnTo>
                <a:cubicBezTo>
                  <a:pt x="162" y="324"/>
                  <a:pt x="162" y="324"/>
                  <a:pt x="162" y="324"/>
                </a:cubicBezTo>
                <a:cubicBezTo>
                  <a:pt x="176" y="324"/>
                  <a:pt x="191" y="339"/>
                  <a:pt x="191" y="353"/>
                </a:cubicBezTo>
                <a:cubicBezTo>
                  <a:pt x="191" y="471"/>
                  <a:pt x="191" y="471"/>
                  <a:pt x="191" y="471"/>
                </a:cubicBezTo>
                <a:cubicBezTo>
                  <a:pt x="191" y="501"/>
                  <a:pt x="176" y="515"/>
                  <a:pt x="162" y="515"/>
                </a:cubicBezTo>
                <a:cubicBezTo>
                  <a:pt x="147" y="515"/>
                  <a:pt x="147" y="515"/>
                  <a:pt x="147" y="515"/>
                </a:cubicBezTo>
                <a:cubicBezTo>
                  <a:pt x="132" y="486"/>
                  <a:pt x="117" y="442"/>
                  <a:pt x="117" y="412"/>
                </a:cubicBezTo>
                <a:cubicBezTo>
                  <a:pt x="117" y="383"/>
                  <a:pt x="117" y="353"/>
                  <a:pt x="132" y="324"/>
                </a:cubicBezTo>
                <a:close/>
                <a:moveTo>
                  <a:pt x="88" y="324"/>
                </a:moveTo>
                <a:lnTo>
                  <a:pt x="88" y="324"/>
                </a:lnTo>
                <a:cubicBezTo>
                  <a:pt x="88" y="353"/>
                  <a:pt x="73" y="383"/>
                  <a:pt x="73" y="412"/>
                </a:cubicBezTo>
                <a:cubicBezTo>
                  <a:pt x="73" y="442"/>
                  <a:pt x="88" y="486"/>
                  <a:pt x="103" y="515"/>
                </a:cubicBezTo>
                <a:cubicBezTo>
                  <a:pt x="73" y="515"/>
                  <a:pt x="73" y="515"/>
                  <a:pt x="73" y="515"/>
                </a:cubicBezTo>
                <a:cubicBezTo>
                  <a:pt x="59" y="515"/>
                  <a:pt x="44" y="501"/>
                  <a:pt x="44" y="471"/>
                </a:cubicBezTo>
                <a:cubicBezTo>
                  <a:pt x="44" y="353"/>
                  <a:pt x="44" y="353"/>
                  <a:pt x="44" y="353"/>
                </a:cubicBezTo>
                <a:cubicBezTo>
                  <a:pt x="44" y="339"/>
                  <a:pt x="59" y="324"/>
                  <a:pt x="73" y="324"/>
                </a:cubicBezTo>
                <a:lnTo>
                  <a:pt x="88" y="324"/>
                </a:lnTo>
                <a:close/>
                <a:moveTo>
                  <a:pt x="485" y="515"/>
                </a:moveTo>
                <a:lnTo>
                  <a:pt x="485" y="515"/>
                </a:lnTo>
                <a:cubicBezTo>
                  <a:pt x="471" y="515"/>
                  <a:pt x="471" y="515"/>
                  <a:pt x="471" y="515"/>
                </a:cubicBezTo>
                <a:cubicBezTo>
                  <a:pt x="456" y="515"/>
                  <a:pt x="426" y="501"/>
                  <a:pt x="426" y="471"/>
                </a:cubicBezTo>
                <a:cubicBezTo>
                  <a:pt x="426" y="353"/>
                  <a:pt x="426" y="353"/>
                  <a:pt x="426" y="353"/>
                </a:cubicBezTo>
                <a:cubicBezTo>
                  <a:pt x="426" y="339"/>
                  <a:pt x="456" y="324"/>
                  <a:pt x="471" y="324"/>
                </a:cubicBezTo>
                <a:cubicBezTo>
                  <a:pt x="500" y="324"/>
                  <a:pt x="500" y="324"/>
                  <a:pt x="500" y="324"/>
                </a:cubicBezTo>
                <a:cubicBezTo>
                  <a:pt x="500" y="353"/>
                  <a:pt x="515" y="383"/>
                  <a:pt x="515" y="412"/>
                </a:cubicBezTo>
                <a:cubicBezTo>
                  <a:pt x="515" y="442"/>
                  <a:pt x="500" y="486"/>
                  <a:pt x="485" y="515"/>
                </a:cubicBezTo>
                <a:close/>
                <a:moveTo>
                  <a:pt x="588" y="471"/>
                </a:moveTo>
                <a:lnTo>
                  <a:pt x="588" y="471"/>
                </a:lnTo>
                <a:cubicBezTo>
                  <a:pt x="588" y="501"/>
                  <a:pt x="574" y="515"/>
                  <a:pt x="544" y="515"/>
                </a:cubicBezTo>
                <a:cubicBezTo>
                  <a:pt x="530" y="515"/>
                  <a:pt x="530" y="515"/>
                  <a:pt x="530" y="515"/>
                </a:cubicBezTo>
                <a:cubicBezTo>
                  <a:pt x="544" y="486"/>
                  <a:pt x="544" y="442"/>
                  <a:pt x="544" y="412"/>
                </a:cubicBezTo>
                <a:cubicBezTo>
                  <a:pt x="544" y="383"/>
                  <a:pt x="544" y="353"/>
                  <a:pt x="530" y="324"/>
                </a:cubicBezTo>
                <a:cubicBezTo>
                  <a:pt x="544" y="324"/>
                  <a:pt x="544" y="324"/>
                  <a:pt x="544" y="324"/>
                </a:cubicBezTo>
                <a:cubicBezTo>
                  <a:pt x="574" y="324"/>
                  <a:pt x="588" y="339"/>
                  <a:pt x="588" y="353"/>
                </a:cubicBezTo>
                <a:lnTo>
                  <a:pt x="588" y="4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Freeform 137"/>
          <p:cNvSpPr>
            <a:spLocks noChangeArrowheads="1"/>
          </p:cNvSpPr>
          <p:nvPr/>
        </p:nvSpPr>
        <p:spPr bwMode="auto">
          <a:xfrm>
            <a:off x="9398386" y="1184573"/>
            <a:ext cx="536501" cy="462073"/>
          </a:xfrm>
          <a:custGeom>
            <a:avLst/>
            <a:gdLst>
              <a:gd name="T0" fmla="*/ 79684 w 634"/>
              <a:gd name="T1" fmla="*/ 85082 h 546"/>
              <a:gd name="T2" fmla="*/ 79684 w 634"/>
              <a:gd name="T3" fmla="*/ 85082 h 546"/>
              <a:gd name="T4" fmla="*/ 37138 w 634"/>
              <a:gd name="T5" fmla="*/ 85082 h 546"/>
              <a:gd name="T6" fmla="*/ 26321 w 634"/>
              <a:gd name="T7" fmla="*/ 90130 h 546"/>
              <a:gd name="T8" fmla="*/ 37138 w 634"/>
              <a:gd name="T9" fmla="*/ 100945 h 546"/>
              <a:gd name="T10" fmla="*/ 79684 w 634"/>
              <a:gd name="T11" fmla="*/ 100945 h 546"/>
              <a:gd name="T12" fmla="*/ 84732 w 634"/>
              <a:gd name="T13" fmla="*/ 90130 h 546"/>
              <a:gd name="T14" fmla="*/ 79684 w 634"/>
              <a:gd name="T15" fmla="*/ 85082 h 546"/>
              <a:gd name="T16" fmla="*/ 79684 w 634"/>
              <a:gd name="T17" fmla="*/ 143486 h 546"/>
              <a:gd name="T18" fmla="*/ 79684 w 634"/>
              <a:gd name="T19" fmla="*/ 143486 h 546"/>
              <a:gd name="T20" fmla="*/ 37138 w 634"/>
              <a:gd name="T21" fmla="*/ 143486 h 546"/>
              <a:gd name="T22" fmla="*/ 26321 w 634"/>
              <a:gd name="T23" fmla="*/ 148534 h 546"/>
              <a:gd name="T24" fmla="*/ 37138 w 634"/>
              <a:gd name="T25" fmla="*/ 153941 h 546"/>
              <a:gd name="T26" fmla="*/ 79684 w 634"/>
              <a:gd name="T27" fmla="*/ 153941 h 546"/>
              <a:gd name="T28" fmla="*/ 84732 w 634"/>
              <a:gd name="T29" fmla="*/ 148534 h 546"/>
              <a:gd name="T30" fmla="*/ 79684 w 634"/>
              <a:gd name="T31" fmla="*/ 143486 h 546"/>
              <a:gd name="T32" fmla="*/ 79684 w 634"/>
              <a:gd name="T33" fmla="*/ 111400 h 546"/>
              <a:gd name="T34" fmla="*/ 79684 w 634"/>
              <a:gd name="T35" fmla="*/ 111400 h 546"/>
              <a:gd name="T36" fmla="*/ 37138 w 634"/>
              <a:gd name="T37" fmla="*/ 111400 h 546"/>
              <a:gd name="T38" fmla="*/ 26321 w 634"/>
              <a:gd name="T39" fmla="*/ 122216 h 546"/>
              <a:gd name="T40" fmla="*/ 37138 w 634"/>
              <a:gd name="T41" fmla="*/ 127623 h 546"/>
              <a:gd name="T42" fmla="*/ 79684 w 634"/>
              <a:gd name="T43" fmla="*/ 127623 h 546"/>
              <a:gd name="T44" fmla="*/ 84732 w 634"/>
              <a:gd name="T45" fmla="*/ 122216 h 546"/>
              <a:gd name="T46" fmla="*/ 79684 w 634"/>
              <a:gd name="T47" fmla="*/ 111400 h 546"/>
              <a:gd name="T48" fmla="*/ 148552 w 634"/>
              <a:gd name="T49" fmla="*/ 79675 h 546"/>
              <a:gd name="T50" fmla="*/ 148552 w 634"/>
              <a:gd name="T51" fmla="*/ 79675 h 546"/>
              <a:gd name="T52" fmla="*/ 106006 w 634"/>
              <a:gd name="T53" fmla="*/ 122216 h 546"/>
              <a:gd name="T54" fmla="*/ 148552 w 634"/>
              <a:gd name="T55" fmla="*/ 164757 h 546"/>
              <a:gd name="T56" fmla="*/ 191098 w 634"/>
              <a:gd name="T57" fmla="*/ 122216 h 546"/>
              <a:gd name="T58" fmla="*/ 148552 w 634"/>
              <a:gd name="T59" fmla="*/ 79675 h 546"/>
              <a:gd name="T60" fmla="*/ 148552 w 634"/>
              <a:gd name="T61" fmla="*/ 148534 h 546"/>
              <a:gd name="T62" fmla="*/ 148552 w 634"/>
              <a:gd name="T63" fmla="*/ 148534 h 546"/>
              <a:gd name="T64" fmla="*/ 121870 w 634"/>
              <a:gd name="T65" fmla="*/ 122216 h 546"/>
              <a:gd name="T66" fmla="*/ 148552 w 634"/>
              <a:gd name="T67" fmla="*/ 90130 h 546"/>
              <a:gd name="T68" fmla="*/ 174873 w 634"/>
              <a:gd name="T69" fmla="*/ 122216 h 546"/>
              <a:gd name="T70" fmla="*/ 148552 w 634"/>
              <a:gd name="T71" fmla="*/ 148534 h 546"/>
              <a:gd name="T72" fmla="*/ 196146 w 634"/>
              <a:gd name="T73" fmla="*/ 42541 h 546"/>
              <a:gd name="T74" fmla="*/ 196146 w 634"/>
              <a:gd name="T75" fmla="*/ 42541 h 546"/>
              <a:gd name="T76" fmla="*/ 185690 w 634"/>
              <a:gd name="T77" fmla="*/ 42541 h 546"/>
              <a:gd name="T78" fmla="*/ 106006 w 634"/>
              <a:gd name="T79" fmla="*/ 0 h 546"/>
              <a:gd name="T80" fmla="*/ 100597 w 634"/>
              <a:gd name="T81" fmla="*/ 5408 h 546"/>
              <a:gd name="T82" fmla="*/ 100597 w 634"/>
              <a:gd name="T83" fmla="*/ 10816 h 546"/>
              <a:gd name="T84" fmla="*/ 153600 w 634"/>
              <a:gd name="T85" fmla="*/ 42541 h 546"/>
              <a:gd name="T86" fmla="*/ 26321 w 634"/>
              <a:gd name="T87" fmla="*/ 42541 h 546"/>
              <a:gd name="T88" fmla="*/ 0 w 634"/>
              <a:gd name="T89" fmla="*/ 68859 h 546"/>
              <a:gd name="T90" fmla="*/ 0 w 634"/>
              <a:gd name="T91" fmla="*/ 169804 h 546"/>
              <a:gd name="T92" fmla="*/ 26321 w 634"/>
              <a:gd name="T93" fmla="*/ 196482 h 546"/>
              <a:gd name="T94" fmla="*/ 196146 w 634"/>
              <a:gd name="T95" fmla="*/ 196482 h 546"/>
              <a:gd name="T96" fmla="*/ 228236 w 634"/>
              <a:gd name="T97" fmla="*/ 169804 h 546"/>
              <a:gd name="T98" fmla="*/ 228236 w 634"/>
              <a:gd name="T99" fmla="*/ 68859 h 546"/>
              <a:gd name="T100" fmla="*/ 196146 w 634"/>
              <a:gd name="T101" fmla="*/ 42541 h 546"/>
              <a:gd name="T102" fmla="*/ 212011 w 634"/>
              <a:gd name="T103" fmla="*/ 169804 h 546"/>
              <a:gd name="T104" fmla="*/ 212011 w 634"/>
              <a:gd name="T105" fmla="*/ 169804 h 546"/>
              <a:gd name="T106" fmla="*/ 196146 w 634"/>
              <a:gd name="T107" fmla="*/ 186027 h 546"/>
              <a:gd name="T108" fmla="*/ 26321 w 634"/>
              <a:gd name="T109" fmla="*/ 186027 h 546"/>
              <a:gd name="T110" fmla="*/ 15865 w 634"/>
              <a:gd name="T111" fmla="*/ 169804 h 546"/>
              <a:gd name="T112" fmla="*/ 15865 w 634"/>
              <a:gd name="T113" fmla="*/ 68859 h 546"/>
              <a:gd name="T114" fmla="*/ 26321 w 634"/>
              <a:gd name="T115" fmla="*/ 58404 h 546"/>
              <a:gd name="T116" fmla="*/ 196146 w 634"/>
              <a:gd name="T117" fmla="*/ 58404 h 546"/>
              <a:gd name="T118" fmla="*/ 212011 w 634"/>
              <a:gd name="T119" fmla="*/ 68859 h 546"/>
              <a:gd name="T120" fmla="*/ 212011 w 634"/>
              <a:gd name="T121" fmla="*/ 169804 h 54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634" h="546">
                <a:moveTo>
                  <a:pt x="221" y="236"/>
                </a:moveTo>
                <a:lnTo>
                  <a:pt x="221" y="236"/>
                </a:lnTo>
                <a:cubicBezTo>
                  <a:pt x="103" y="236"/>
                  <a:pt x="103" y="236"/>
                  <a:pt x="103" y="236"/>
                </a:cubicBezTo>
                <a:cubicBezTo>
                  <a:pt x="88" y="236"/>
                  <a:pt x="73" y="250"/>
                  <a:pt x="73" y="250"/>
                </a:cubicBezTo>
                <a:cubicBezTo>
                  <a:pt x="73" y="265"/>
                  <a:pt x="88" y="280"/>
                  <a:pt x="103" y="280"/>
                </a:cubicBezTo>
                <a:cubicBezTo>
                  <a:pt x="221" y="280"/>
                  <a:pt x="221" y="280"/>
                  <a:pt x="221" y="280"/>
                </a:cubicBezTo>
                <a:cubicBezTo>
                  <a:pt x="221" y="280"/>
                  <a:pt x="235" y="265"/>
                  <a:pt x="235" y="250"/>
                </a:cubicBezTo>
                <a:lnTo>
                  <a:pt x="221" y="236"/>
                </a:lnTo>
                <a:close/>
                <a:moveTo>
                  <a:pt x="221" y="398"/>
                </a:moveTo>
                <a:lnTo>
                  <a:pt x="221" y="398"/>
                </a:lnTo>
                <a:cubicBezTo>
                  <a:pt x="103" y="398"/>
                  <a:pt x="103" y="398"/>
                  <a:pt x="103" y="398"/>
                </a:cubicBezTo>
                <a:cubicBezTo>
                  <a:pt x="88" y="398"/>
                  <a:pt x="73" y="398"/>
                  <a:pt x="73" y="412"/>
                </a:cubicBezTo>
                <a:cubicBezTo>
                  <a:pt x="73" y="427"/>
                  <a:pt x="88" y="427"/>
                  <a:pt x="103" y="427"/>
                </a:cubicBezTo>
                <a:cubicBezTo>
                  <a:pt x="221" y="427"/>
                  <a:pt x="221" y="427"/>
                  <a:pt x="221" y="427"/>
                </a:cubicBezTo>
                <a:cubicBezTo>
                  <a:pt x="221" y="427"/>
                  <a:pt x="235" y="427"/>
                  <a:pt x="235" y="412"/>
                </a:cubicBezTo>
                <a:cubicBezTo>
                  <a:pt x="235" y="398"/>
                  <a:pt x="221" y="398"/>
                  <a:pt x="221" y="398"/>
                </a:cubicBezTo>
                <a:close/>
                <a:moveTo>
                  <a:pt x="221" y="309"/>
                </a:moveTo>
                <a:lnTo>
                  <a:pt x="221" y="309"/>
                </a:lnTo>
                <a:cubicBezTo>
                  <a:pt x="103" y="309"/>
                  <a:pt x="103" y="309"/>
                  <a:pt x="103" y="309"/>
                </a:cubicBezTo>
                <a:cubicBezTo>
                  <a:pt x="88" y="309"/>
                  <a:pt x="73" y="324"/>
                  <a:pt x="73" y="339"/>
                </a:cubicBezTo>
                <a:cubicBezTo>
                  <a:pt x="73" y="339"/>
                  <a:pt x="88" y="354"/>
                  <a:pt x="103" y="354"/>
                </a:cubicBezTo>
                <a:cubicBezTo>
                  <a:pt x="221" y="354"/>
                  <a:pt x="221" y="354"/>
                  <a:pt x="221" y="354"/>
                </a:cubicBezTo>
                <a:lnTo>
                  <a:pt x="235" y="339"/>
                </a:lnTo>
                <a:cubicBezTo>
                  <a:pt x="235" y="324"/>
                  <a:pt x="221" y="309"/>
                  <a:pt x="221" y="309"/>
                </a:cubicBezTo>
                <a:close/>
                <a:moveTo>
                  <a:pt x="412" y="221"/>
                </a:moveTo>
                <a:lnTo>
                  <a:pt x="412" y="221"/>
                </a:lnTo>
                <a:cubicBezTo>
                  <a:pt x="353" y="221"/>
                  <a:pt x="294" y="265"/>
                  <a:pt x="294" y="339"/>
                </a:cubicBezTo>
                <a:cubicBezTo>
                  <a:pt x="294" y="398"/>
                  <a:pt x="353" y="457"/>
                  <a:pt x="412" y="457"/>
                </a:cubicBezTo>
                <a:cubicBezTo>
                  <a:pt x="471" y="457"/>
                  <a:pt x="530" y="398"/>
                  <a:pt x="530" y="339"/>
                </a:cubicBezTo>
                <a:cubicBezTo>
                  <a:pt x="530" y="265"/>
                  <a:pt x="471" y="221"/>
                  <a:pt x="412" y="221"/>
                </a:cubicBezTo>
                <a:close/>
                <a:moveTo>
                  <a:pt x="412" y="412"/>
                </a:moveTo>
                <a:lnTo>
                  <a:pt x="412" y="412"/>
                </a:lnTo>
                <a:cubicBezTo>
                  <a:pt x="368" y="412"/>
                  <a:pt x="338" y="383"/>
                  <a:pt x="338" y="339"/>
                </a:cubicBezTo>
                <a:cubicBezTo>
                  <a:pt x="338" y="295"/>
                  <a:pt x="368" y="250"/>
                  <a:pt x="412" y="250"/>
                </a:cubicBezTo>
                <a:cubicBezTo>
                  <a:pt x="456" y="250"/>
                  <a:pt x="485" y="295"/>
                  <a:pt x="485" y="339"/>
                </a:cubicBezTo>
                <a:cubicBezTo>
                  <a:pt x="485" y="383"/>
                  <a:pt x="456" y="412"/>
                  <a:pt x="412" y="412"/>
                </a:cubicBezTo>
                <a:close/>
                <a:moveTo>
                  <a:pt x="544" y="118"/>
                </a:moveTo>
                <a:lnTo>
                  <a:pt x="544" y="118"/>
                </a:lnTo>
                <a:cubicBezTo>
                  <a:pt x="515" y="118"/>
                  <a:pt x="515" y="118"/>
                  <a:pt x="515" y="118"/>
                </a:cubicBezTo>
                <a:cubicBezTo>
                  <a:pt x="294" y="0"/>
                  <a:pt x="294" y="0"/>
                  <a:pt x="294" y="0"/>
                </a:cubicBezTo>
                <a:cubicBezTo>
                  <a:pt x="294" y="0"/>
                  <a:pt x="279" y="0"/>
                  <a:pt x="279" y="15"/>
                </a:cubicBezTo>
                <a:cubicBezTo>
                  <a:pt x="265" y="15"/>
                  <a:pt x="279" y="30"/>
                  <a:pt x="279" y="30"/>
                </a:cubicBezTo>
                <a:cubicBezTo>
                  <a:pt x="426" y="118"/>
                  <a:pt x="426" y="118"/>
                  <a:pt x="426" y="118"/>
                </a:cubicBezTo>
                <a:cubicBezTo>
                  <a:pt x="73" y="118"/>
                  <a:pt x="73" y="118"/>
                  <a:pt x="73" y="118"/>
                </a:cubicBezTo>
                <a:cubicBezTo>
                  <a:pt x="29" y="118"/>
                  <a:pt x="0" y="148"/>
                  <a:pt x="0" y="191"/>
                </a:cubicBezTo>
                <a:cubicBezTo>
                  <a:pt x="0" y="471"/>
                  <a:pt x="0" y="471"/>
                  <a:pt x="0" y="471"/>
                </a:cubicBezTo>
                <a:cubicBezTo>
                  <a:pt x="0" y="516"/>
                  <a:pt x="29" y="545"/>
                  <a:pt x="73" y="545"/>
                </a:cubicBezTo>
                <a:cubicBezTo>
                  <a:pt x="544" y="545"/>
                  <a:pt x="544" y="545"/>
                  <a:pt x="544" y="545"/>
                </a:cubicBezTo>
                <a:cubicBezTo>
                  <a:pt x="588" y="545"/>
                  <a:pt x="633" y="516"/>
                  <a:pt x="633" y="471"/>
                </a:cubicBezTo>
                <a:cubicBezTo>
                  <a:pt x="633" y="191"/>
                  <a:pt x="633" y="191"/>
                  <a:pt x="633" y="191"/>
                </a:cubicBezTo>
                <a:cubicBezTo>
                  <a:pt x="633" y="148"/>
                  <a:pt x="588" y="118"/>
                  <a:pt x="544" y="118"/>
                </a:cubicBezTo>
                <a:close/>
                <a:moveTo>
                  <a:pt x="588" y="471"/>
                </a:moveTo>
                <a:lnTo>
                  <a:pt x="588" y="471"/>
                </a:lnTo>
                <a:cubicBezTo>
                  <a:pt x="588" y="486"/>
                  <a:pt x="574" y="516"/>
                  <a:pt x="544" y="516"/>
                </a:cubicBezTo>
                <a:cubicBezTo>
                  <a:pt x="73" y="516"/>
                  <a:pt x="73" y="516"/>
                  <a:pt x="73" y="516"/>
                </a:cubicBezTo>
                <a:cubicBezTo>
                  <a:pt x="58" y="516"/>
                  <a:pt x="44" y="486"/>
                  <a:pt x="44" y="471"/>
                </a:cubicBezTo>
                <a:cubicBezTo>
                  <a:pt x="44" y="191"/>
                  <a:pt x="44" y="191"/>
                  <a:pt x="44" y="191"/>
                </a:cubicBezTo>
                <a:cubicBezTo>
                  <a:pt x="44" y="177"/>
                  <a:pt x="58" y="162"/>
                  <a:pt x="73" y="162"/>
                </a:cubicBezTo>
                <a:cubicBezTo>
                  <a:pt x="544" y="162"/>
                  <a:pt x="544" y="162"/>
                  <a:pt x="544" y="162"/>
                </a:cubicBezTo>
                <a:cubicBezTo>
                  <a:pt x="574" y="162"/>
                  <a:pt x="588" y="177"/>
                  <a:pt x="588" y="191"/>
                </a:cubicBezTo>
                <a:lnTo>
                  <a:pt x="588" y="4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Freeform 12"/>
          <p:cNvSpPr>
            <a:spLocks noChangeArrowheads="1"/>
          </p:cNvSpPr>
          <p:nvPr/>
        </p:nvSpPr>
        <p:spPr bwMode="auto">
          <a:xfrm>
            <a:off x="915061" y="3027074"/>
            <a:ext cx="694936" cy="568122"/>
          </a:xfrm>
          <a:custGeom>
            <a:avLst/>
            <a:gdLst>
              <a:gd name="T0" fmla="*/ 148118 w 602"/>
              <a:gd name="T1" fmla="*/ 0 h 496"/>
              <a:gd name="T2" fmla="*/ 148118 w 602"/>
              <a:gd name="T3" fmla="*/ 0 h 496"/>
              <a:gd name="T4" fmla="*/ 183883 w 602"/>
              <a:gd name="T5" fmla="*/ 15414 h 496"/>
              <a:gd name="T6" fmla="*/ 206642 w 602"/>
              <a:gd name="T7" fmla="*/ 7886 h 496"/>
              <a:gd name="T8" fmla="*/ 212061 w 602"/>
              <a:gd name="T9" fmla="*/ 5377 h 496"/>
              <a:gd name="T10" fmla="*/ 196527 w 602"/>
              <a:gd name="T11" fmla="*/ 25451 h 496"/>
              <a:gd name="T12" fmla="*/ 191469 w 602"/>
              <a:gd name="T13" fmla="*/ 27960 h 496"/>
              <a:gd name="T14" fmla="*/ 191469 w 602"/>
              <a:gd name="T15" fmla="*/ 27960 h 496"/>
              <a:gd name="T16" fmla="*/ 217119 w 602"/>
              <a:gd name="T17" fmla="*/ 22942 h 496"/>
              <a:gd name="T18" fmla="*/ 217119 w 602"/>
              <a:gd name="T19" fmla="*/ 22942 h 496"/>
              <a:gd name="T20" fmla="*/ 201584 w 602"/>
              <a:gd name="T21" fmla="*/ 37998 h 496"/>
              <a:gd name="T22" fmla="*/ 196527 w 602"/>
              <a:gd name="T23" fmla="*/ 45884 h 496"/>
              <a:gd name="T24" fmla="*/ 193998 w 602"/>
              <a:gd name="T25" fmla="*/ 73486 h 496"/>
              <a:gd name="T26" fmla="*/ 107295 w 602"/>
              <a:gd name="T27" fmla="*/ 172423 h 496"/>
              <a:gd name="T28" fmla="*/ 43351 w 602"/>
              <a:gd name="T29" fmla="*/ 174932 h 496"/>
              <a:gd name="T30" fmla="*/ 15173 w 602"/>
              <a:gd name="T31" fmla="*/ 164895 h 496"/>
              <a:gd name="T32" fmla="*/ 5058 w 602"/>
              <a:gd name="T33" fmla="*/ 159877 h 496"/>
              <a:gd name="T34" fmla="*/ 0 w 602"/>
              <a:gd name="T35" fmla="*/ 157367 h 496"/>
              <a:gd name="T36" fmla="*/ 15173 w 602"/>
              <a:gd name="T37" fmla="*/ 157367 h 496"/>
              <a:gd name="T38" fmla="*/ 28178 w 602"/>
              <a:gd name="T39" fmla="*/ 154858 h 496"/>
              <a:gd name="T40" fmla="*/ 53467 w 602"/>
              <a:gd name="T41" fmla="*/ 146972 h 496"/>
              <a:gd name="T42" fmla="*/ 66472 w 602"/>
              <a:gd name="T43" fmla="*/ 136935 h 496"/>
              <a:gd name="T44" fmla="*/ 53467 w 602"/>
              <a:gd name="T45" fmla="*/ 136935 h 496"/>
              <a:gd name="T46" fmla="*/ 25650 w 602"/>
              <a:gd name="T47" fmla="*/ 106465 h 496"/>
              <a:gd name="T48" fmla="*/ 43351 w 602"/>
              <a:gd name="T49" fmla="*/ 106465 h 496"/>
              <a:gd name="T50" fmla="*/ 30707 w 602"/>
              <a:gd name="T51" fmla="*/ 101446 h 496"/>
              <a:gd name="T52" fmla="*/ 7587 w 602"/>
              <a:gd name="T53" fmla="*/ 63449 h 496"/>
              <a:gd name="T54" fmla="*/ 12644 w 602"/>
              <a:gd name="T55" fmla="*/ 65958 h 496"/>
              <a:gd name="T56" fmla="*/ 23121 w 602"/>
              <a:gd name="T57" fmla="*/ 68467 h 496"/>
              <a:gd name="T58" fmla="*/ 28178 w 602"/>
              <a:gd name="T59" fmla="*/ 68467 h 496"/>
              <a:gd name="T60" fmla="*/ 28178 w 602"/>
              <a:gd name="T61" fmla="*/ 68467 h 496"/>
              <a:gd name="T62" fmla="*/ 20592 w 602"/>
              <a:gd name="T63" fmla="*/ 60940 h 496"/>
              <a:gd name="T64" fmla="*/ 10115 w 602"/>
              <a:gd name="T65" fmla="*/ 20433 h 496"/>
              <a:gd name="T66" fmla="*/ 15173 w 602"/>
              <a:gd name="T67" fmla="*/ 10396 h 496"/>
              <a:gd name="T68" fmla="*/ 15173 w 602"/>
              <a:gd name="T69" fmla="*/ 10396 h 496"/>
              <a:gd name="T70" fmla="*/ 20592 w 602"/>
              <a:gd name="T71" fmla="*/ 12905 h 496"/>
              <a:gd name="T72" fmla="*/ 33236 w 602"/>
              <a:gd name="T73" fmla="*/ 25451 h 496"/>
              <a:gd name="T74" fmla="*/ 86703 w 602"/>
              <a:gd name="T75" fmla="*/ 53412 h 496"/>
              <a:gd name="T76" fmla="*/ 107295 w 602"/>
              <a:gd name="T77" fmla="*/ 55921 h 496"/>
              <a:gd name="T78" fmla="*/ 107295 w 602"/>
              <a:gd name="T79" fmla="*/ 35488 h 496"/>
              <a:gd name="T80" fmla="*/ 132945 w 602"/>
              <a:gd name="T81" fmla="*/ 5377 h 496"/>
              <a:gd name="T82" fmla="*/ 143060 w 602"/>
              <a:gd name="T83" fmla="*/ 2868 h 496"/>
              <a:gd name="T84" fmla="*/ 148118 w 602"/>
              <a:gd name="T85" fmla="*/ 0 h 49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602" h="496">
                <a:moveTo>
                  <a:pt x="410" y="0"/>
                </a:moveTo>
                <a:lnTo>
                  <a:pt x="410" y="0"/>
                </a:lnTo>
                <a:cubicBezTo>
                  <a:pt x="459" y="0"/>
                  <a:pt x="481" y="22"/>
                  <a:pt x="509" y="43"/>
                </a:cubicBezTo>
                <a:cubicBezTo>
                  <a:pt x="530" y="43"/>
                  <a:pt x="558" y="29"/>
                  <a:pt x="572" y="22"/>
                </a:cubicBezTo>
                <a:cubicBezTo>
                  <a:pt x="580" y="15"/>
                  <a:pt x="580" y="15"/>
                  <a:pt x="587" y="15"/>
                </a:cubicBezTo>
                <a:cubicBezTo>
                  <a:pt x="580" y="36"/>
                  <a:pt x="565" y="57"/>
                  <a:pt x="544" y="71"/>
                </a:cubicBezTo>
                <a:cubicBezTo>
                  <a:pt x="544" y="71"/>
                  <a:pt x="537" y="78"/>
                  <a:pt x="530" y="78"/>
                </a:cubicBezTo>
                <a:cubicBezTo>
                  <a:pt x="558" y="78"/>
                  <a:pt x="580" y="64"/>
                  <a:pt x="601" y="64"/>
                </a:cubicBezTo>
                <a:cubicBezTo>
                  <a:pt x="594" y="78"/>
                  <a:pt x="580" y="99"/>
                  <a:pt x="558" y="106"/>
                </a:cubicBezTo>
                <a:cubicBezTo>
                  <a:pt x="551" y="113"/>
                  <a:pt x="551" y="121"/>
                  <a:pt x="544" y="128"/>
                </a:cubicBezTo>
                <a:cubicBezTo>
                  <a:pt x="544" y="156"/>
                  <a:pt x="544" y="177"/>
                  <a:pt x="537" y="205"/>
                </a:cubicBezTo>
                <a:cubicBezTo>
                  <a:pt x="502" y="340"/>
                  <a:pt x="424" y="439"/>
                  <a:pt x="297" y="481"/>
                </a:cubicBezTo>
                <a:cubicBezTo>
                  <a:pt x="247" y="495"/>
                  <a:pt x="170" y="495"/>
                  <a:pt x="120" y="488"/>
                </a:cubicBezTo>
                <a:cubicBezTo>
                  <a:pt x="92" y="481"/>
                  <a:pt x="71" y="474"/>
                  <a:pt x="42" y="460"/>
                </a:cubicBezTo>
                <a:cubicBezTo>
                  <a:pt x="35" y="453"/>
                  <a:pt x="21" y="453"/>
                  <a:pt x="14" y="446"/>
                </a:cubicBezTo>
                <a:cubicBezTo>
                  <a:pt x="7" y="439"/>
                  <a:pt x="7" y="439"/>
                  <a:pt x="0" y="439"/>
                </a:cubicBezTo>
                <a:cubicBezTo>
                  <a:pt x="14" y="439"/>
                  <a:pt x="28" y="439"/>
                  <a:pt x="42" y="439"/>
                </a:cubicBezTo>
                <a:cubicBezTo>
                  <a:pt x="50" y="439"/>
                  <a:pt x="64" y="439"/>
                  <a:pt x="78" y="432"/>
                </a:cubicBezTo>
                <a:cubicBezTo>
                  <a:pt x="106" y="424"/>
                  <a:pt x="127" y="417"/>
                  <a:pt x="148" y="410"/>
                </a:cubicBezTo>
                <a:cubicBezTo>
                  <a:pt x="163" y="403"/>
                  <a:pt x="177" y="396"/>
                  <a:pt x="184" y="382"/>
                </a:cubicBezTo>
                <a:cubicBezTo>
                  <a:pt x="170" y="382"/>
                  <a:pt x="156" y="382"/>
                  <a:pt x="148" y="382"/>
                </a:cubicBezTo>
                <a:cubicBezTo>
                  <a:pt x="106" y="368"/>
                  <a:pt x="85" y="340"/>
                  <a:pt x="71" y="297"/>
                </a:cubicBezTo>
                <a:cubicBezTo>
                  <a:pt x="78" y="304"/>
                  <a:pt x="113" y="304"/>
                  <a:pt x="120" y="297"/>
                </a:cubicBezTo>
                <a:cubicBezTo>
                  <a:pt x="106" y="297"/>
                  <a:pt x="92" y="290"/>
                  <a:pt x="85" y="283"/>
                </a:cubicBezTo>
                <a:cubicBezTo>
                  <a:pt x="50" y="262"/>
                  <a:pt x="21" y="227"/>
                  <a:pt x="21" y="177"/>
                </a:cubicBezTo>
                <a:cubicBezTo>
                  <a:pt x="28" y="177"/>
                  <a:pt x="35" y="177"/>
                  <a:pt x="35" y="184"/>
                </a:cubicBezTo>
                <a:cubicBezTo>
                  <a:pt x="42" y="184"/>
                  <a:pt x="50" y="184"/>
                  <a:pt x="64" y="191"/>
                </a:cubicBezTo>
                <a:lnTo>
                  <a:pt x="78" y="191"/>
                </a:lnTo>
                <a:cubicBezTo>
                  <a:pt x="71" y="184"/>
                  <a:pt x="64" y="177"/>
                  <a:pt x="57" y="170"/>
                </a:cubicBezTo>
                <a:cubicBezTo>
                  <a:pt x="35" y="142"/>
                  <a:pt x="14" y="106"/>
                  <a:pt x="28" y="57"/>
                </a:cubicBezTo>
                <a:cubicBezTo>
                  <a:pt x="28" y="43"/>
                  <a:pt x="35" y="36"/>
                  <a:pt x="42" y="29"/>
                </a:cubicBezTo>
                <a:cubicBezTo>
                  <a:pt x="42" y="29"/>
                  <a:pt x="50" y="36"/>
                  <a:pt x="57" y="36"/>
                </a:cubicBezTo>
                <a:cubicBezTo>
                  <a:pt x="64" y="50"/>
                  <a:pt x="78" y="64"/>
                  <a:pt x="92" y="71"/>
                </a:cubicBezTo>
                <a:cubicBezTo>
                  <a:pt x="134" y="106"/>
                  <a:pt x="177" y="128"/>
                  <a:pt x="240" y="149"/>
                </a:cubicBezTo>
                <a:cubicBezTo>
                  <a:pt x="261" y="149"/>
                  <a:pt x="276" y="156"/>
                  <a:pt x="297" y="156"/>
                </a:cubicBezTo>
                <a:cubicBezTo>
                  <a:pt x="290" y="135"/>
                  <a:pt x="290" y="113"/>
                  <a:pt x="297" y="99"/>
                </a:cubicBezTo>
                <a:cubicBezTo>
                  <a:pt x="311" y="57"/>
                  <a:pt x="332" y="29"/>
                  <a:pt x="368" y="15"/>
                </a:cubicBezTo>
                <a:cubicBezTo>
                  <a:pt x="375" y="8"/>
                  <a:pt x="389" y="8"/>
                  <a:pt x="396" y="8"/>
                </a:cubicBezTo>
                <a:cubicBezTo>
                  <a:pt x="403" y="8"/>
                  <a:pt x="403" y="0"/>
                  <a:pt x="41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Freeform 7"/>
          <p:cNvSpPr>
            <a:spLocks noChangeArrowheads="1"/>
          </p:cNvSpPr>
          <p:nvPr/>
        </p:nvSpPr>
        <p:spPr bwMode="auto">
          <a:xfrm>
            <a:off x="3324156" y="2961131"/>
            <a:ext cx="689861" cy="700007"/>
          </a:xfrm>
          <a:custGeom>
            <a:avLst/>
            <a:gdLst>
              <a:gd name="T0" fmla="*/ 149795 w 601"/>
              <a:gd name="T1" fmla="*/ 147489 h 609"/>
              <a:gd name="T2" fmla="*/ 149795 w 601"/>
              <a:gd name="T3" fmla="*/ 147489 h 609"/>
              <a:gd name="T4" fmla="*/ 131834 w 601"/>
              <a:gd name="T5" fmla="*/ 160079 h 609"/>
              <a:gd name="T6" fmla="*/ 106330 w 601"/>
              <a:gd name="T7" fmla="*/ 162598 h 609"/>
              <a:gd name="T8" fmla="*/ 78669 w 601"/>
              <a:gd name="T9" fmla="*/ 157561 h 609"/>
              <a:gd name="T10" fmla="*/ 65737 w 601"/>
              <a:gd name="T11" fmla="*/ 147489 h 609"/>
              <a:gd name="T12" fmla="*/ 60708 w 601"/>
              <a:gd name="T13" fmla="*/ 132021 h 609"/>
              <a:gd name="T14" fmla="*/ 63223 w 601"/>
              <a:gd name="T15" fmla="*/ 124466 h 609"/>
              <a:gd name="T16" fmla="*/ 70767 w 601"/>
              <a:gd name="T17" fmla="*/ 121948 h 609"/>
              <a:gd name="T18" fmla="*/ 78669 w 601"/>
              <a:gd name="T19" fmla="*/ 124466 h 609"/>
              <a:gd name="T20" fmla="*/ 83699 w 601"/>
              <a:gd name="T21" fmla="*/ 132021 h 609"/>
              <a:gd name="T22" fmla="*/ 88728 w 601"/>
              <a:gd name="T23" fmla="*/ 139935 h 609"/>
              <a:gd name="T24" fmla="*/ 93757 w 601"/>
              <a:gd name="T25" fmla="*/ 144971 h 609"/>
              <a:gd name="T26" fmla="*/ 106330 w 601"/>
              <a:gd name="T27" fmla="*/ 144971 h 609"/>
              <a:gd name="T28" fmla="*/ 124291 w 601"/>
              <a:gd name="T29" fmla="*/ 142453 h 609"/>
              <a:gd name="T30" fmla="*/ 129320 w 601"/>
              <a:gd name="T31" fmla="*/ 132021 h 609"/>
              <a:gd name="T32" fmla="*/ 126805 w 601"/>
              <a:gd name="T33" fmla="*/ 124466 h 609"/>
              <a:gd name="T34" fmla="*/ 116747 w 601"/>
              <a:gd name="T35" fmla="*/ 119430 h 609"/>
              <a:gd name="T36" fmla="*/ 101300 w 601"/>
              <a:gd name="T37" fmla="*/ 116912 h 609"/>
              <a:gd name="T38" fmla="*/ 81184 w 601"/>
              <a:gd name="T39" fmla="*/ 109358 h 609"/>
              <a:gd name="T40" fmla="*/ 68252 w 601"/>
              <a:gd name="T41" fmla="*/ 101803 h 609"/>
              <a:gd name="T42" fmla="*/ 63223 w 601"/>
              <a:gd name="T43" fmla="*/ 83817 h 609"/>
              <a:gd name="T44" fmla="*/ 68252 w 601"/>
              <a:gd name="T45" fmla="*/ 68708 h 609"/>
              <a:gd name="T46" fmla="*/ 83699 w 601"/>
              <a:gd name="T47" fmla="*/ 58276 h 609"/>
              <a:gd name="T48" fmla="*/ 106330 w 601"/>
              <a:gd name="T49" fmla="*/ 55758 h 609"/>
              <a:gd name="T50" fmla="*/ 126805 w 601"/>
              <a:gd name="T51" fmla="*/ 58276 h 609"/>
              <a:gd name="T52" fmla="*/ 139378 w 601"/>
              <a:gd name="T53" fmla="*/ 63672 h 609"/>
              <a:gd name="T54" fmla="*/ 146922 w 601"/>
              <a:gd name="T55" fmla="*/ 73744 h 609"/>
              <a:gd name="T56" fmla="*/ 149795 w 601"/>
              <a:gd name="T57" fmla="*/ 81299 h 609"/>
              <a:gd name="T58" fmla="*/ 146922 w 601"/>
              <a:gd name="T59" fmla="*/ 88853 h 609"/>
              <a:gd name="T60" fmla="*/ 136863 w 601"/>
              <a:gd name="T61" fmla="*/ 91371 h 609"/>
              <a:gd name="T62" fmla="*/ 131834 w 601"/>
              <a:gd name="T63" fmla="*/ 88853 h 609"/>
              <a:gd name="T64" fmla="*/ 126805 w 601"/>
              <a:gd name="T65" fmla="*/ 83817 h 609"/>
              <a:gd name="T66" fmla="*/ 119261 w 601"/>
              <a:gd name="T67" fmla="*/ 76263 h 609"/>
              <a:gd name="T68" fmla="*/ 106330 w 601"/>
              <a:gd name="T69" fmla="*/ 71226 h 609"/>
              <a:gd name="T70" fmla="*/ 91242 w 601"/>
              <a:gd name="T71" fmla="*/ 76263 h 609"/>
              <a:gd name="T72" fmla="*/ 86213 w 601"/>
              <a:gd name="T73" fmla="*/ 83817 h 609"/>
              <a:gd name="T74" fmla="*/ 88728 w 601"/>
              <a:gd name="T75" fmla="*/ 86335 h 609"/>
              <a:gd name="T76" fmla="*/ 93757 w 601"/>
              <a:gd name="T77" fmla="*/ 91371 h 609"/>
              <a:gd name="T78" fmla="*/ 98786 w 601"/>
              <a:gd name="T79" fmla="*/ 93889 h 609"/>
              <a:gd name="T80" fmla="*/ 111718 w 601"/>
              <a:gd name="T81" fmla="*/ 96767 h 609"/>
              <a:gd name="T82" fmla="*/ 129320 w 601"/>
              <a:gd name="T83" fmla="*/ 101803 h 609"/>
              <a:gd name="T84" fmla="*/ 141892 w 601"/>
              <a:gd name="T85" fmla="*/ 106840 h 609"/>
              <a:gd name="T86" fmla="*/ 152310 w 601"/>
              <a:gd name="T87" fmla="*/ 116912 h 609"/>
              <a:gd name="T88" fmla="*/ 154824 w 601"/>
              <a:gd name="T89" fmla="*/ 129502 h 609"/>
              <a:gd name="T90" fmla="*/ 149795 w 601"/>
              <a:gd name="T91" fmla="*/ 147489 h 609"/>
              <a:gd name="T92" fmla="*/ 215533 w 601"/>
              <a:gd name="T93" fmla="*/ 162598 h 609"/>
              <a:gd name="T94" fmla="*/ 215533 w 601"/>
              <a:gd name="T95" fmla="*/ 162598 h 609"/>
              <a:gd name="T96" fmla="*/ 162368 w 601"/>
              <a:gd name="T97" fmla="*/ 218715 h 609"/>
              <a:gd name="T98" fmla="*/ 124291 w 601"/>
              <a:gd name="T99" fmla="*/ 203247 h 609"/>
              <a:gd name="T100" fmla="*/ 106330 w 601"/>
              <a:gd name="T101" fmla="*/ 203247 h 609"/>
              <a:gd name="T102" fmla="*/ 12573 w 601"/>
              <a:gd name="T103" fmla="*/ 109358 h 609"/>
              <a:gd name="T104" fmla="*/ 15087 w 601"/>
              <a:gd name="T105" fmla="*/ 91371 h 609"/>
              <a:gd name="T106" fmla="*/ 0 w 601"/>
              <a:gd name="T107" fmla="*/ 55758 h 609"/>
              <a:gd name="T108" fmla="*/ 53165 w 601"/>
              <a:gd name="T109" fmla="*/ 0 h 609"/>
              <a:gd name="T110" fmla="*/ 91242 w 601"/>
              <a:gd name="T111" fmla="*/ 15109 h 609"/>
              <a:gd name="T112" fmla="*/ 106330 w 601"/>
              <a:gd name="T113" fmla="*/ 15109 h 609"/>
              <a:gd name="T114" fmla="*/ 202960 w 601"/>
              <a:gd name="T115" fmla="*/ 109358 h 609"/>
              <a:gd name="T116" fmla="*/ 200445 w 601"/>
              <a:gd name="T117" fmla="*/ 126984 h 609"/>
              <a:gd name="T118" fmla="*/ 215533 w 601"/>
              <a:gd name="T119" fmla="*/ 162598 h 60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601" h="609">
                <a:moveTo>
                  <a:pt x="417" y="410"/>
                </a:moveTo>
                <a:lnTo>
                  <a:pt x="417" y="410"/>
                </a:lnTo>
                <a:cubicBezTo>
                  <a:pt x="402" y="424"/>
                  <a:pt x="388" y="438"/>
                  <a:pt x="367" y="445"/>
                </a:cubicBezTo>
                <a:cubicBezTo>
                  <a:pt x="353" y="452"/>
                  <a:pt x="325" y="452"/>
                  <a:pt x="296" y="452"/>
                </a:cubicBezTo>
                <a:cubicBezTo>
                  <a:pt x="268" y="452"/>
                  <a:pt x="240" y="452"/>
                  <a:pt x="219" y="438"/>
                </a:cubicBezTo>
                <a:cubicBezTo>
                  <a:pt x="204" y="431"/>
                  <a:pt x="190" y="417"/>
                  <a:pt x="183" y="410"/>
                </a:cubicBezTo>
                <a:cubicBezTo>
                  <a:pt x="169" y="396"/>
                  <a:pt x="169" y="382"/>
                  <a:pt x="169" y="367"/>
                </a:cubicBezTo>
                <a:cubicBezTo>
                  <a:pt x="169" y="360"/>
                  <a:pt x="169" y="353"/>
                  <a:pt x="176" y="346"/>
                </a:cubicBezTo>
                <a:cubicBezTo>
                  <a:pt x="183" y="339"/>
                  <a:pt x="190" y="339"/>
                  <a:pt x="197" y="339"/>
                </a:cubicBezTo>
                <a:cubicBezTo>
                  <a:pt x="204" y="339"/>
                  <a:pt x="211" y="339"/>
                  <a:pt x="219" y="346"/>
                </a:cubicBezTo>
                <a:cubicBezTo>
                  <a:pt x="226" y="346"/>
                  <a:pt x="226" y="353"/>
                  <a:pt x="233" y="367"/>
                </a:cubicBezTo>
                <a:cubicBezTo>
                  <a:pt x="240" y="375"/>
                  <a:pt x="240" y="382"/>
                  <a:pt x="247" y="389"/>
                </a:cubicBezTo>
                <a:cubicBezTo>
                  <a:pt x="247" y="389"/>
                  <a:pt x="254" y="396"/>
                  <a:pt x="261" y="403"/>
                </a:cubicBezTo>
                <a:cubicBezTo>
                  <a:pt x="275" y="403"/>
                  <a:pt x="282" y="403"/>
                  <a:pt x="296" y="403"/>
                </a:cubicBezTo>
                <a:cubicBezTo>
                  <a:pt x="318" y="403"/>
                  <a:pt x="332" y="403"/>
                  <a:pt x="346" y="396"/>
                </a:cubicBezTo>
                <a:cubicBezTo>
                  <a:pt x="353" y="389"/>
                  <a:pt x="360" y="382"/>
                  <a:pt x="360" y="367"/>
                </a:cubicBezTo>
                <a:cubicBezTo>
                  <a:pt x="360" y="360"/>
                  <a:pt x="353" y="353"/>
                  <a:pt x="353" y="346"/>
                </a:cubicBezTo>
                <a:cubicBezTo>
                  <a:pt x="346" y="339"/>
                  <a:pt x="339" y="339"/>
                  <a:pt x="325" y="332"/>
                </a:cubicBezTo>
                <a:cubicBezTo>
                  <a:pt x="318" y="332"/>
                  <a:pt x="303" y="325"/>
                  <a:pt x="282" y="325"/>
                </a:cubicBezTo>
                <a:cubicBezTo>
                  <a:pt x="261" y="318"/>
                  <a:pt x="240" y="311"/>
                  <a:pt x="226" y="304"/>
                </a:cubicBezTo>
                <a:cubicBezTo>
                  <a:pt x="211" y="304"/>
                  <a:pt x="197" y="290"/>
                  <a:pt x="190" y="283"/>
                </a:cubicBezTo>
                <a:cubicBezTo>
                  <a:pt x="176" y="269"/>
                  <a:pt x="176" y="254"/>
                  <a:pt x="176" y="233"/>
                </a:cubicBezTo>
                <a:cubicBezTo>
                  <a:pt x="176" y="219"/>
                  <a:pt x="176" y="205"/>
                  <a:pt x="190" y="191"/>
                </a:cubicBezTo>
                <a:cubicBezTo>
                  <a:pt x="197" y="177"/>
                  <a:pt x="211" y="169"/>
                  <a:pt x="233" y="162"/>
                </a:cubicBezTo>
                <a:cubicBezTo>
                  <a:pt x="254" y="155"/>
                  <a:pt x="275" y="155"/>
                  <a:pt x="296" y="155"/>
                </a:cubicBezTo>
                <a:cubicBezTo>
                  <a:pt x="318" y="155"/>
                  <a:pt x="339" y="155"/>
                  <a:pt x="353" y="162"/>
                </a:cubicBezTo>
                <a:cubicBezTo>
                  <a:pt x="367" y="162"/>
                  <a:pt x="381" y="169"/>
                  <a:pt x="388" y="177"/>
                </a:cubicBezTo>
                <a:cubicBezTo>
                  <a:pt x="395" y="184"/>
                  <a:pt x="402" y="191"/>
                  <a:pt x="409" y="205"/>
                </a:cubicBezTo>
                <a:cubicBezTo>
                  <a:pt x="417" y="212"/>
                  <a:pt x="417" y="219"/>
                  <a:pt x="417" y="226"/>
                </a:cubicBezTo>
                <a:cubicBezTo>
                  <a:pt x="417" y="233"/>
                  <a:pt x="417" y="240"/>
                  <a:pt x="409" y="247"/>
                </a:cubicBezTo>
                <a:cubicBezTo>
                  <a:pt x="402" y="254"/>
                  <a:pt x="395" y="254"/>
                  <a:pt x="381" y="254"/>
                </a:cubicBezTo>
                <a:cubicBezTo>
                  <a:pt x="374" y="254"/>
                  <a:pt x="367" y="254"/>
                  <a:pt x="367" y="247"/>
                </a:cubicBezTo>
                <a:cubicBezTo>
                  <a:pt x="360" y="247"/>
                  <a:pt x="353" y="240"/>
                  <a:pt x="353" y="233"/>
                </a:cubicBezTo>
                <a:cubicBezTo>
                  <a:pt x="346" y="226"/>
                  <a:pt x="339" y="212"/>
                  <a:pt x="332" y="212"/>
                </a:cubicBezTo>
                <a:cubicBezTo>
                  <a:pt x="325" y="205"/>
                  <a:pt x="311" y="198"/>
                  <a:pt x="296" y="198"/>
                </a:cubicBezTo>
                <a:cubicBezTo>
                  <a:pt x="275" y="198"/>
                  <a:pt x="261" y="205"/>
                  <a:pt x="254" y="212"/>
                </a:cubicBezTo>
                <a:cubicBezTo>
                  <a:pt x="247" y="219"/>
                  <a:pt x="240" y="226"/>
                  <a:pt x="240" y="233"/>
                </a:cubicBezTo>
                <a:cubicBezTo>
                  <a:pt x="240" y="233"/>
                  <a:pt x="240" y="240"/>
                  <a:pt x="247" y="240"/>
                </a:cubicBezTo>
                <a:cubicBezTo>
                  <a:pt x="247" y="247"/>
                  <a:pt x="254" y="247"/>
                  <a:pt x="261" y="254"/>
                </a:cubicBezTo>
                <a:cubicBezTo>
                  <a:pt x="261" y="254"/>
                  <a:pt x="268" y="261"/>
                  <a:pt x="275" y="261"/>
                </a:cubicBezTo>
                <a:cubicBezTo>
                  <a:pt x="282" y="261"/>
                  <a:pt x="296" y="261"/>
                  <a:pt x="311" y="269"/>
                </a:cubicBezTo>
                <a:cubicBezTo>
                  <a:pt x="325" y="269"/>
                  <a:pt x="346" y="276"/>
                  <a:pt x="360" y="283"/>
                </a:cubicBezTo>
                <a:cubicBezTo>
                  <a:pt x="374" y="283"/>
                  <a:pt x="388" y="290"/>
                  <a:pt x="395" y="297"/>
                </a:cubicBezTo>
                <a:cubicBezTo>
                  <a:pt x="409" y="304"/>
                  <a:pt x="417" y="311"/>
                  <a:pt x="424" y="325"/>
                </a:cubicBezTo>
                <a:cubicBezTo>
                  <a:pt x="431" y="332"/>
                  <a:pt x="431" y="346"/>
                  <a:pt x="431" y="360"/>
                </a:cubicBezTo>
                <a:cubicBezTo>
                  <a:pt x="431" y="382"/>
                  <a:pt x="424" y="396"/>
                  <a:pt x="417" y="410"/>
                </a:cubicBezTo>
                <a:close/>
                <a:moveTo>
                  <a:pt x="600" y="452"/>
                </a:moveTo>
                <a:lnTo>
                  <a:pt x="600" y="452"/>
                </a:lnTo>
                <a:cubicBezTo>
                  <a:pt x="600" y="537"/>
                  <a:pt x="530" y="608"/>
                  <a:pt x="452" y="608"/>
                </a:cubicBezTo>
                <a:cubicBezTo>
                  <a:pt x="409" y="608"/>
                  <a:pt x="374" y="587"/>
                  <a:pt x="346" y="565"/>
                </a:cubicBezTo>
                <a:cubicBezTo>
                  <a:pt x="332" y="565"/>
                  <a:pt x="318" y="565"/>
                  <a:pt x="296" y="565"/>
                </a:cubicBezTo>
                <a:cubicBezTo>
                  <a:pt x="155" y="565"/>
                  <a:pt x="35" y="452"/>
                  <a:pt x="35" y="304"/>
                </a:cubicBezTo>
                <a:cubicBezTo>
                  <a:pt x="35" y="290"/>
                  <a:pt x="35" y="276"/>
                  <a:pt x="42" y="254"/>
                </a:cubicBezTo>
                <a:cubicBezTo>
                  <a:pt x="14" y="233"/>
                  <a:pt x="0" y="191"/>
                  <a:pt x="0" y="155"/>
                </a:cubicBezTo>
                <a:cubicBezTo>
                  <a:pt x="0" y="71"/>
                  <a:pt x="63" y="0"/>
                  <a:pt x="148" y="0"/>
                </a:cubicBezTo>
                <a:cubicBezTo>
                  <a:pt x="190" y="0"/>
                  <a:pt x="226" y="21"/>
                  <a:pt x="254" y="42"/>
                </a:cubicBezTo>
                <a:cubicBezTo>
                  <a:pt x="268" y="42"/>
                  <a:pt x="282" y="42"/>
                  <a:pt x="296" y="42"/>
                </a:cubicBezTo>
                <a:cubicBezTo>
                  <a:pt x="445" y="42"/>
                  <a:pt x="565" y="155"/>
                  <a:pt x="565" y="304"/>
                </a:cubicBezTo>
                <a:cubicBezTo>
                  <a:pt x="565" y="318"/>
                  <a:pt x="558" y="332"/>
                  <a:pt x="558" y="353"/>
                </a:cubicBezTo>
                <a:cubicBezTo>
                  <a:pt x="586" y="375"/>
                  <a:pt x="600" y="417"/>
                  <a:pt x="600" y="4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Freeform 23"/>
          <p:cNvSpPr>
            <a:spLocks noChangeArrowheads="1"/>
          </p:cNvSpPr>
          <p:nvPr/>
        </p:nvSpPr>
        <p:spPr bwMode="auto">
          <a:xfrm>
            <a:off x="5685147" y="2961131"/>
            <a:ext cx="644209" cy="700007"/>
          </a:xfrm>
          <a:custGeom>
            <a:avLst/>
            <a:gdLst>
              <a:gd name="T0" fmla="*/ 170950 w 559"/>
              <a:gd name="T1" fmla="*/ 114394 h 609"/>
              <a:gd name="T2" fmla="*/ 170950 w 559"/>
              <a:gd name="T3" fmla="*/ 114394 h 609"/>
              <a:gd name="T4" fmla="*/ 201245 w 559"/>
              <a:gd name="T5" fmla="*/ 160079 h 609"/>
              <a:gd name="T6" fmla="*/ 186098 w 559"/>
              <a:gd name="T7" fmla="*/ 190656 h 609"/>
              <a:gd name="T8" fmla="*/ 150393 w 559"/>
              <a:gd name="T9" fmla="*/ 215837 h 609"/>
              <a:gd name="T10" fmla="*/ 112164 w 559"/>
              <a:gd name="T11" fmla="*/ 208283 h 609"/>
              <a:gd name="T12" fmla="*/ 73934 w 559"/>
              <a:gd name="T13" fmla="*/ 215837 h 609"/>
              <a:gd name="T14" fmla="*/ 35705 w 559"/>
              <a:gd name="T15" fmla="*/ 190656 h 609"/>
              <a:gd name="T16" fmla="*/ 23082 w 559"/>
              <a:gd name="T17" fmla="*/ 81299 h 609"/>
              <a:gd name="T18" fmla="*/ 68885 w 559"/>
              <a:gd name="T19" fmla="*/ 53240 h 609"/>
              <a:gd name="T20" fmla="*/ 109639 w 559"/>
              <a:gd name="T21" fmla="*/ 63312 h 609"/>
              <a:gd name="T22" fmla="*/ 152918 w 559"/>
              <a:gd name="T23" fmla="*/ 53240 h 609"/>
              <a:gd name="T24" fmla="*/ 196196 w 559"/>
              <a:gd name="T25" fmla="*/ 73744 h 609"/>
              <a:gd name="T26" fmla="*/ 170950 w 559"/>
              <a:gd name="T27" fmla="*/ 114394 h 609"/>
              <a:gd name="T28" fmla="*/ 107114 w 559"/>
              <a:gd name="T29" fmla="*/ 50722 h 609"/>
              <a:gd name="T30" fmla="*/ 107114 w 559"/>
              <a:gd name="T31" fmla="*/ 50722 h 609"/>
              <a:gd name="T32" fmla="*/ 119737 w 559"/>
              <a:gd name="T33" fmla="*/ 15109 h 609"/>
              <a:gd name="T34" fmla="*/ 152918 w 559"/>
              <a:gd name="T35" fmla="*/ 0 h 609"/>
              <a:gd name="T36" fmla="*/ 140295 w 559"/>
              <a:gd name="T37" fmla="*/ 35613 h 609"/>
              <a:gd name="T38" fmla="*/ 107114 w 559"/>
              <a:gd name="T39" fmla="*/ 50722 h 60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59" h="609">
                <a:moveTo>
                  <a:pt x="474" y="318"/>
                </a:moveTo>
                <a:lnTo>
                  <a:pt x="474" y="318"/>
                </a:lnTo>
                <a:cubicBezTo>
                  <a:pt x="474" y="410"/>
                  <a:pt x="558" y="445"/>
                  <a:pt x="558" y="445"/>
                </a:cubicBezTo>
                <a:cubicBezTo>
                  <a:pt x="558" y="445"/>
                  <a:pt x="544" y="487"/>
                  <a:pt x="516" y="530"/>
                </a:cubicBezTo>
                <a:cubicBezTo>
                  <a:pt x="488" y="565"/>
                  <a:pt x="460" y="600"/>
                  <a:pt x="417" y="600"/>
                </a:cubicBezTo>
                <a:cubicBezTo>
                  <a:pt x="375" y="600"/>
                  <a:pt x="361" y="579"/>
                  <a:pt x="311" y="579"/>
                </a:cubicBezTo>
                <a:cubicBezTo>
                  <a:pt x="262" y="579"/>
                  <a:pt x="247" y="600"/>
                  <a:pt x="205" y="600"/>
                </a:cubicBezTo>
                <a:cubicBezTo>
                  <a:pt x="163" y="608"/>
                  <a:pt x="127" y="565"/>
                  <a:pt x="99" y="530"/>
                </a:cubicBezTo>
                <a:cubicBezTo>
                  <a:pt x="43" y="452"/>
                  <a:pt x="0" y="318"/>
                  <a:pt x="64" y="226"/>
                </a:cubicBezTo>
                <a:cubicBezTo>
                  <a:pt x="92" y="176"/>
                  <a:pt x="142" y="148"/>
                  <a:pt x="191" y="148"/>
                </a:cubicBezTo>
                <a:cubicBezTo>
                  <a:pt x="233" y="148"/>
                  <a:pt x="276" y="176"/>
                  <a:pt x="304" y="176"/>
                </a:cubicBezTo>
                <a:cubicBezTo>
                  <a:pt x="325" y="176"/>
                  <a:pt x="375" y="141"/>
                  <a:pt x="424" y="148"/>
                </a:cubicBezTo>
                <a:cubicBezTo>
                  <a:pt x="445" y="148"/>
                  <a:pt x="509" y="155"/>
                  <a:pt x="544" y="205"/>
                </a:cubicBezTo>
                <a:cubicBezTo>
                  <a:pt x="544" y="205"/>
                  <a:pt x="474" y="247"/>
                  <a:pt x="474" y="318"/>
                </a:cubicBezTo>
                <a:close/>
                <a:moveTo>
                  <a:pt x="297" y="141"/>
                </a:moveTo>
                <a:lnTo>
                  <a:pt x="297" y="141"/>
                </a:lnTo>
                <a:cubicBezTo>
                  <a:pt x="290" y="106"/>
                  <a:pt x="311" y="71"/>
                  <a:pt x="332" y="42"/>
                </a:cubicBezTo>
                <a:cubicBezTo>
                  <a:pt x="354" y="21"/>
                  <a:pt x="396" y="0"/>
                  <a:pt x="424" y="0"/>
                </a:cubicBezTo>
                <a:cubicBezTo>
                  <a:pt x="431" y="35"/>
                  <a:pt x="417" y="71"/>
                  <a:pt x="389" y="99"/>
                </a:cubicBezTo>
                <a:cubicBezTo>
                  <a:pt x="368" y="120"/>
                  <a:pt x="332" y="141"/>
                  <a:pt x="297" y="1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Freeform 24"/>
          <p:cNvSpPr>
            <a:spLocks noChangeArrowheads="1"/>
          </p:cNvSpPr>
          <p:nvPr/>
        </p:nvSpPr>
        <p:spPr bwMode="auto">
          <a:xfrm>
            <a:off x="8096191" y="2966205"/>
            <a:ext cx="578267" cy="689861"/>
          </a:xfrm>
          <a:custGeom>
            <a:avLst/>
            <a:gdLst>
              <a:gd name="T0" fmla="*/ 167990 w 502"/>
              <a:gd name="T1" fmla="*/ 147286 h 601"/>
              <a:gd name="T2" fmla="*/ 155373 w 502"/>
              <a:gd name="T3" fmla="*/ 81187 h 601"/>
              <a:gd name="T4" fmla="*/ 180608 w 502"/>
              <a:gd name="T5" fmla="*/ 81187 h 601"/>
              <a:gd name="T6" fmla="*/ 167990 w 502"/>
              <a:gd name="T7" fmla="*/ 147286 h 601"/>
              <a:gd name="T8" fmla="*/ 134825 w 502"/>
              <a:gd name="T9" fmla="*/ 174947 h 601"/>
              <a:gd name="T10" fmla="*/ 127254 w 502"/>
              <a:gd name="T11" fmla="*/ 177821 h 601"/>
              <a:gd name="T12" fmla="*/ 127254 w 502"/>
              <a:gd name="T13" fmla="*/ 182850 h 601"/>
              <a:gd name="T14" fmla="*/ 114637 w 502"/>
              <a:gd name="T15" fmla="*/ 215541 h 601"/>
              <a:gd name="T16" fmla="*/ 101659 w 502"/>
              <a:gd name="T17" fmla="*/ 182850 h 601"/>
              <a:gd name="T18" fmla="*/ 101659 w 502"/>
              <a:gd name="T19" fmla="*/ 177821 h 601"/>
              <a:gd name="T20" fmla="*/ 78948 w 502"/>
              <a:gd name="T21" fmla="*/ 174947 h 601"/>
              <a:gd name="T22" fmla="*/ 78948 w 502"/>
              <a:gd name="T23" fmla="*/ 177821 h 601"/>
              <a:gd name="T24" fmla="*/ 78948 w 502"/>
              <a:gd name="T25" fmla="*/ 202968 h 601"/>
              <a:gd name="T26" fmla="*/ 55877 w 502"/>
              <a:gd name="T27" fmla="*/ 202968 h 601"/>
              <a:gd name="T28" fmla="*/ 55877 w 502"/>
              <a:gd name="T29" fmla="*/ 177821 h 601"/>
              <a:gd name="T30" fmla="*/ 55877 w 502"/>
              <a:gd name="T31" fmla="*/ 174947 h 601"/>
              <a:gd name="T32" fmla="*/ 33165 w 502"/>
              <a:gd name="T33" fmla="*/ 159859 h 601"/>
              <a:gd name="T34" fmla="*/ 33165 w 502"/>
              <a:gd name="T35" fmla="*/ 78672 h 601"/>
              <a:gd name="T36" fmla="*/ 35689 w 502"/>
              <a:gd name="T37" fmla="*/ 68614 h 601"/>
              <a:gd name="T38" fmla="*/ 147803 w 502"/>
              <a:gd name="T39" fmla="*/ 68614 h 601"/>
              <a:gd name="T40" fmla="*/ 147803 w 502"/>
              <a:gd name="T41" fmla="*/ 86216 h 601"/>
              <a:gd name="T42" fmla="*/ 134825 w 502"/>
              <a:gd name="T43" fmla="*/ 174947 h 601"/>
              <a:gd name="T44" fmla="*/ 63447 w 502"/>
              <a:gd name="T45" fmla="*/ 17602 h 601"/>
              <a:gd name="T46" fmla="*/ 58400 w 502"/>
              <a:gd name="T47" fmla="*/ 10059 h 601"/>
              <a:gd name="T48" fmla="*/ 53353 w 502"/>
              <a:gd name="T49" fmla="*/ 0 h 601"/>
              <a:gd name="T50" fmla="*/ 60923 w 502"/>
              <a:gd name="T51" fmla="*/ 10059 h 601"/>
              <a:gd name="T52" fmla="*/ 65970 w 502"/>
              <a:gd name="T53" fmla="*/ 15088 h 601"/>
              <a:gd name="T54" fmla="*/ 114637 w 502"/>
              <a:gd name="T55" fmla="*/ 15088 h 601"/>
              <a:gd name="T56" fmla="*/ 119684 w 502"/>
              <a:gd name="T57" fmla="*/ 10059 h 601"/>
              <a:gd name="T58" fmla="*/ 127254 w 502"/>
              <a:gd name="T59" fmla="*/ 0 h 601"/>
              <a:gd name="T60" fmla="*/ 124731 w 502"/>
              <a:gd name="T61" fmla="*/ 10059 h 601"/>
              <a:gd name="T62" fmla="*/ 119684 w 502"/>
              <a:gd name="T63" fmla="*/ 17602 h 601"/>
              <a:gd name="T64" fmla="*/ 33165 w 502"/>
              <a:gd name="T65" fmla="*/ 60711 h 601"/>
              <a:gd name="T66" fmla="*/ 114637 w 502"/>
              <a:gd name="T67" fmla="*/ 43108 h 601"/>
              <a:gd name="T68" fmla="*/ 122207 w 502"/>
              <a:gd name="T69" fmla="*/ 38079 h 601"/>
              <a:gd name="T70" fmla="*/ 109590 w 502"/>
              <a:gd name="T71" fmla="*/ 38079 h 601"/>
              <a:gd name="T72" fmla="*/ 65970 w 502"/>
              <a:gd name="T73" fmla="*/ 43108 h 601"/>
              <a:gd name="T74" fmla="*/ 71017 w 502"/>
              <a:gd name="T75" fmla="*/ 38079 h 601"/>
              <a:gd name="T76" fmla="*/ 60923 w 502"/>
              <a:gd name="T77" fmla="*/ 38079 h 601"/>
              <a:gd name="T78" fmla="*/ 12617 w 502"/>
              <a:gd name="T79" fmla="*/ 147286 h 601"/>
              <a:gd name="T80" fmla="*/ 0 w 502"/>
              <a:gd name="T81" fmla="*/ 134354 h 601"/>
              <a:gd name="T82" fmla="*/ 12617 w 502"/>
              <a:gd name="T83" fmla="*/ 68614 h 601"/>
              <a:gd name="T84" fmla="*/ 25235 w 502"/>
              <a:gd name="T85" fmla="*/ 134354 h 60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02" h="601">
                <a:moveTo>
                  <a:pt x="466" y="410"/>
                </a:moveTo>
                <a:lnTo>
                  <a:pt x="466" y="410"/>
                </a:lnTo>
                <a:cubicBezTo>
                  <a:pt x="452" y="410"/>
                  <a:pt x="431" y="396"/>
                  <a:pt x="431" y="374"/>
                </a:cubicBezTo>
                <a:cubicBezTo>
                  <a:pt x="431" y="226"/>
                  <a:pt x="431" y="226"/>
                  <a:pt x="431" y="226"/>
                </a:cubicBezTo>
                <a:cubicBezTo>
                  <a:pt x="431" y="205"/>
                  <a:pt x="452" y="191"/>
                  <a:pt x="466" y="191"/>
                </a:cubicBezTo>
                <a:cubicBezTo>
                  <a:pt x="487" y="191"/>
                  <a:pt x="501" y="205"/>
                  <a:pt x="501" y="226"/>
                </a:cubicBezTo>
                <a:cubicBezTo>
                  <a:pt x="501" y="374"/>
                  <a:pt x="501" y="374"/>
                  <a:pt x="501" y="374"/>
                </a:cubicBezTo>
                <a:cubicBezTo>
                  <a:pt x="501" y="396"/>
                  <a:pt x="487" y="410"/>
                  <a:pt x="466" y="410"/>
                </a:cubicBezTo>
                <a:close/>
                <a:moveTo>
                  <a:pt x="374" y="487"/>
                </a:moveTo>
                <a:lnTo>
                  <a:pt x="374" y="487"/>
                </a:lnTo>
                <a:cubicBezTo>
                  <a:pt x="346" y="487"/>
                  <a:pt x="346" y="487"/>
                  <a:pt x="346" y="487"/>
                </a:cubicBezTo>
                <a:cubicBezTo>
                  <a:pt x="353" y="487"/>
                  <a:pt x="353" y="487"/>
                  <a:pt x="353" y="495"/>
                </a:cubicBezTo>
                <a:cubicBezTo>
                  <a:pt x="353" y="509"/>
                  <a:pt x="353" y="509"/>
                  <a:pt x="353" y="509"/>
                </a:cubicBezTo>
                <a:cubicBezTo>
                  <a:pt x="353" y="565"/>
                  <a:pt x="353" y="565"/>
                  <a:pt x="353" y="565"/>
                </a:cubicBezTo>
                <a:cubicBezTo>
                  <a:pt x="353" y="586"/>
                  <a:pt x="332" y="600"/>
                  <a:pt x="318" y="600"/>
                </a:cubicBezTo>
                <a:cubicBezTo>
                  <a:pt x="297" y="600"/>
                  <a:pt x="282" y="586"/>
                  <a:pt x="282" y="565"/>
                </a:cubicBezTo>
                <a:cubicBezTo>
                  <a:pt x="282" y="509"/>
                  <a:pt x="282" y="509"/>
                  <a:pt x="282" y="509"/>
                </a:cubicBezTo>
                <a:cubicBezTo>
                  <a:pt x="282" y="495"/>
                  <a:pt x="282" y="495"/>
                  <a:pt x="282" y="495"/>
                </a:cubicBezTo>
                <a:cubicBezTo>
                  <a:pt x="282" y="487"/>
                  <a:pt x="282" y="487"/>
                  <a:pt x="282" y="487"/>
                </a:cubicBezTo>
                <a:cubicBezTo>
                  <a:pt x="219" y="487"/>
                  <a:pt x="219" y="487"/>
                  <a:pt x="219" y="487"/>
                </a:cubicBezTo>
                <a:cubicBezTo>
                  <a:pt x="219" y="487"/>
                  <a:pt x="219" y="487"/>
                  <a:pt x="219" y="495"/>
                </a:cubicBezTo>
                <a:cubicBezTo>
                  <a:pt x="219" y="509"/>
                  <a:pt x="219" y="509"/>
                  <a:pt x="219" y="509"/>
                </a:cubicBezTo>
                <a:cubicBezTo>
                  <a:pt x="219" y="565"/>
                  <a:pt x="219" y="565"/>
                  <a:pt x="219" y="565"/>
                </a:cubicBezTo>
                <a:cubicBezTo>
                  <a:pt x="219" y="586"/>
                  <a:pt x="205" y="600"/>
                  <a:pt x="190" y="600"/>
                </a:cubicBezTo>
                <a:cubicBezTo>
                  <a:pt x="169" y="600"/>
                  <a:pt x="155" y="586"/>
                  <a:pt x="155" y="565"/>
                </a:cubicBezTo>
                <a:cubicBezTo>
                  <a:pt x="155" y="509"/>
                  <a:pt x="155" y="509"/>
                  <a:pt x="155" y="509"/>
                </a:cubicBezTo>
                <a:cubicBezTo>
                  <a:pt x="155" y="495"/>
                  <a:pt x="155" y="495"/>
                  <a:pt x="155" y="495"/>
                </a:cubicBezTo>
                <a:cubicBezTo>
                  <a:pt x="155" y="487"/>
                  <a:pt x="155" y="487"/>
                  <a:pt x="155" y="487"/>
                </a:cubicBezTo>
                <a:cubicBezTo>
                  <a:pt x="127" y="487"/>
                  <a:pt x="127" y="487"/>
                  <a:pt x="127" y="487"/>
                </a:cubicBezTo>
                <a:cubicBezTo>
                  <a:pt x="106" y="487"/>
                  <a:pt x="92" y="466"/>
                  <a:pt x="92" y="445"/>
                </a:cubicBezTo>
                <a:cubicBezTo>
                  <a:pt x="92" y="240"/>
                  <a:pt x="92" y="240"/>
                  <a:pt x="92" y="240"/>
                </a:cubicBezTo>
                <a:cubicBezTo>
                  <a:pt x="92" y="219"/>
                  <a:pt x="92" y="219"/>
                  <a:pt x="92" y="219"/>
                </a:cubicBezTo>
                <a:cubicBezTo>
                  <a:pt x="92" y="191"/>
                  <a:pt x="92" y="191"/>
                  <a:pt x="92" y="191"/>
                </a:cubicBezTo>
                <a:cubicBezTo>
                  <a:pt x="99" y="191"/>
                  <a:pt x="99" y="191"/>
                  <a:pt x="99" y="191"/>
                </a:cubicBezTo>
                <a:cubicBezTo>
                  <a:pt x="410" y="191"/>
                  <a:pt x="410" y="191"/>
                  <a:pt x="410" y="191"/>
                </a:cubicBezTo>
                <a:cubicBezTo>
                  <a:pt x="410" y="219"/>
                  <a:pt x="410" y="219"/>
                  <a:pt x="410" y="219"/>
                </a:cubicBezTo>
                <a:cubicBezTo>
                  <a:pt x="410" y="240"/>
                  <a:pt x="410" y="240"/>
                  <a:pt x="410" y="240"/>
                </a:cubicBezTo>
                <a:cubicBezTo>
                  <a:pt x="410" y="445"/>
                  <a:pt x="410" y="445"/>
                  <a:pt x="410" y="445"/>
                </a:cubicBezTo>
                <a:cubicBezTo>
                  <a:pt x="410" y="466"/>
                  <a:pt x="395" y="487"/>
                  <a:pt x="374" y="487"/>
                </a:cubicBezTo>
                <a:close/>
                <a:moveTo>
                  <a:pt x="176" y="49"/>
                </a:moveTo>
                <a:lnTo>
                  <a:pt x="176" y="49"/>
                </a:lnTo>
                <a:cubicBezTo>
                  <a:pt x="169" y="42"/>
                  <a:pt x="169" y="42"/>
                  <a:pt x="169" y="42"/>
                </a:cubicBezTo>
                <a:cubicBezTo>
                  <a:pt x="162" y="28"/>
                  <a:pt x="162" y="28"/>
                  <a:pt x="162" y="28"/>
                </a:cubicBezTo>
                <a:cubicBezTo>
                  <a:pt x="148" y="7"/>
                  <a:pt x="148" y="7"/>
                  <a:pt x="148" y="7"/>
                </a:cubicBezTo>
                <a:lnTo>
                  <a:pt x="148" y="0"/>
                </a:lnTo>
                <a:lnTo>
                  <a:pt x="155" y="0"/>
                </a:lnTo>
                <a:cubicBezTo>
                  <a:pt x="169" y="28"/>
                  <a:pt x="169" y="28"/>
                  <a:pt x="169" y="28"/>
                </a:cubicBezTo>
                <a:cubicBezTo>
                  <a:pt x="176" y="35"/>
                  <a:pt x="176" y="35"/>
                  <a:pt x="176" y="35"/>
                </a:cubicBezTo>
                <a:cubicBezTo>
                  <a:pt x="183" y="42"/>
                  <a:pt x="183" y="42"/>
                  <a:pt x="183" y="42"/>
                </a:cubicBezTo>
                <a:cubicBezTo>
                  <a:pt x="205" y="35"/>
                  <a:pt x="226" y="35"/>
                  <a:pt x="254" y="35"/>
                </a:cubicBezTo>
                <a:cubicBezTo>
                  <a:pt x="275" y="35"/>
                  <a:pt x="297" y="35"/>
                  <a:pt x="318" y="42"/>
                </a:cubicBezTo>
                <a:cubicBezTo>
                  <a:pt x="325" y="35"/>
                  <a:pt x="325" y="35"/>
                  <a:pt x="325" y="35"/>
                </a:cubicBezTo>
                <a:cubicBezTo>
                  <a:pt x="332" y="28"/>
                  <a:pt x="332" y="28"/>
                  <a:pt x="332" y="28"/>
                </a:cubicBezTo>
                <a:cubicBezTo>
                  <a:pt x="346" y="0"/>
                  <a:pt x="346" y="0"/>
                  <a:pt x="346" y="0"/>
                </a:cubicBezTo>
                <a:lnTo>
                  <a:pt x="353" y="0"/>
                </a:lnTo>
                <a:cubicBezTo>
                  <a:pt x="360" y="0"/>
                  <a:pt x="360" y="7"/>
                  <a:pt x="360" y="7"/>
                </a:cubicBezTo>
                <a:cubicBezTo>
                  <a:pt x="346" y="28"/>
                  <a:pt x="346" y="28"/>
                  <a:pt x="346" y="28"/>
                </a:cubicBezTo>
                <a:cubicBezTo>
                  <a:pt x="339" y="42"/>
                  <a:pt x="339" y="42"/>
                  <a:pt x="339" y="42"/>
                </a:cubicBezTo>
                <a:cubicBezTo>
                  <a:pt x="332" y="49"/>
                  <a:pt x="332" y="49"/>
                  <a:pt x="332" y="49"/>
                </a:cubicBezTo>
                <a:cubicBezTo>
                  <a:pt x="381" y="71"/>
                  <a:pt x="410" y="120"/>
                  <a:pt x="410" y="169"/>
                </a:cubicBezTo>
                <a:cubicBezTo>
                  <a:pt x="92" y="169"/>
                  <a:pt x="92" y="169"/>
                  <a:pt x="92" y="169"/>
                </a:cubicBezTo>
                <a:cubicBezTo>
                  <a:pt x="92" y="120"/>
                  <a:pt x="127" y="71"/>
                  <a:pt x="176" y="49"/>
                </a:cubicBezTo>
                <a:close/>
                <a:moveTo>
                  <a:pt x="318" y="120"/>
                </a:moveTo>
                <a:lnTo>
                  <a:pt x="318" y="120"/>
                </a:lnTo>
                <a:cubicBezTo>
                  <a:pt x="332" y="120"/>
                  <a:pt x="339" y="113"/>
                  <a:pt x="339" y="106"/>
                </a:cubicBezTo>
                <a:cubicBezTo>
                  <a:pt x="339" y="92"/>
                  <a:pt x="332" y="85"/>
                  <a:pt x="318" y="85"/>
                </a:cubicBezTo>
                <a:cubicBezTo>
                  <a:pt x="311" y="85"/>
                  <a:pt x="304" y="92"/>
                  <a:pt x="304" y="106"/>
                </a:cubicBezTo>
                <a:cubicBezTo>
                  <a:pt x="304" y="113"/>
                  <a:pt x="311" y="120"/>
                  <a:pt x="318" y="120"/>
                </a:cubicBezTo>
                <a:close/>
                <a:moveTo>
                  <a:pt x="183" y="120"/>
                </a:moveTo>
                <a:lnTo>
                  <a:pt x="183" y="120"/>
                </a:lnTo>
                <a:cubicBezTo>
                  <a:pt x="190" y="120"/>
                  <a:pt x="197" y="113"/>
                  <a:pt x="197" y="106"/>
                </a:cubicBezTo>
                <a:cubicBezTo>
                  <a:pt x="197" y="92"/>
                  <a:pt x="190" y="85"/>
                  <a:pt x="183" y="85"/>
                </a:cubicBezTo>
                <a:cubicBezTo>
                  <a:pt x="176" y="85"/>
                  <a:pt x="169" y="92"/>
                  <a:pt x="169" y="106"/>
                </a:cubicBezTo>
                <a:cubicBezTo>
                  <a:pt x="169" y="113"/>
                  <a:pt x="176" y="120"/>
                  <a:pt x="183" y="120"/>
                </a:cubicBezTo>
                <a:close/>
                <a:moveTo>
                  <a:pt x="35" y="410"/>
                </a:moveTo>
                <a:lnTo>
                  <a:pt x="35" y="410"/>
                </a:lnTo>
                <a:cubicBezTo>
                  <a:pt x="21" y="410"/>
                  <a:pt x="0" y="396"/>
                  <a:pt x="0" y="374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05"/>
                  <a:pt x="21" y="191"/>
                  <a:pt x="35" y="191"/>
                </a:cubicBezTo>
                <a:cubicBezTo>
                  <a:pt x="56" y="191"/>
                  <a:pt x="70" y="205"/>
                  <a:pt x="70" y="226"/>
                </a:cubicBezTo>
                <a:cubicBezTo>
                  <a:pt x="70" y="374"/>
                  <a:pt x="70" y="374"/>
                  <a:pt x="70" y="374"/>
                </a:cubicBezTo>
                <a:cubicBezTo>
                  <a:pt x="70" y="396"/>
                  <a:pt x="56" y="410"/>
                  <a:pt x="35" y="4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Freeform 20"/>
          <p:cNvSpPr>
            <a:spLocks noChangeArrowheads="1"/>
          </p:cNvSpPr>
          <p:nvPr/>
        </p:nvSpPr>
        <p:spPr bwMode="auto">
          <a:xfrm>
            <a:off x="10385805" y="2966205"/>
            <a:ext cx="700007" cy="689861"/>
          </a:xfrm>
          <a:custGeom>
            <a:avLst/>
            <a:gdLst>
              <a:gd name="T0" fmla="*/ 0 w 609"/>
              <a:gd name="T1" fmla="*/ 185365 h 601"/>
              <a:gd name="T2" fmla="*/ 89210 w 609"/>
              <a:gd name="T3" fmla="*/ 197938 h 601"/>
              <a:gd name="T4" fmla="*/ 89210 w 609"/>
              <a:gd name="T5" fmla="*/ 114237 h 601"/>
              <a:gd name="T6" fmla="*/ 0 w 609"/>
              <a:gd name="T7" fmla="*/ 114237 h 601"/>
              <a:gd name="T8" fmla="*/ 0 w 609"/>
              <a:gd name="T9" fmla="*/ 185365 h 601"/>
              <a:gd name="T10" fmla="*/ 0 w 609"/>
              <a:gd name="T11" fmla="*/ 101304 h 601"/>
              <a:gd name="T12" fmla="*/ 89210 w 609"/>
              <a:gd name="T13" fmla="*/ 101304 h 601"/>
              <a:gd name="T14" fmla="*/ 89210 w 609"/>
              <a:gd name="T15" fmla="*/ 17602 h 601"/>
              <a:gd name="T16" fmla="*/ 0 w 609"/>
              <a:gd name="T17" fmla="*/ 30535 h 601"/>
              <a:gd name="T18" fmla="*/ 0 w 609"/>
              <a:gd name="T19" fmla="*/ 101304 h 601"/>
              <a:gd name="T20" fmla="*/ 99282 w 609"/>
              <a:gd name="T21" fmla="*/ 200453 h 601"/>
              <a:gd name="T22" fmla="*/ 218707 w 609"/>
              <a:gd name="T23" fmla="*/ 215541 h 601"/>
              <a:gd name="T24" fmla="*/ 218707 w 609"/>
              <a:gd name="T25" fmla="*/ 114237 h 601"/>
              <a:gd name="T26" fmla="*/ 99282 w 609"/>
              <a:gd name="T27" fmla="*/ 114237 h 601"/>
              <a:gd name="T28" fmla="*/ 99282 w 609"/>
              <a:gd name="T29" fmla="*/ 200453 h 601"/>
              <a:gd name="T30" fmla="*/ 99282 w 609"/>
              <a:gd name="T31" fmla="*/ 17602 h 601"/>
              <a:gd name="T32" fmla="*/ 99282 w 609"/>
              <a:gd name="T33" fmla="*/ 101304 h 601"/>
              <a:gd name="T34" fmla="*/ 218707 w 609"/>
              <a:gd name="T35" fmla="*/ 101304 h 601"/>
              <a:gd name="T36" fmla="*/ 218707 w 609"/>
              <a:gd name="T37" fmla="*/ 0 h 601"/>
              <a:gd name="T38" fmla="*/ 99282 w 609"/>
              <a:gd name="T39" fmla="*/ 17602 h 60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09" h="601">
                <a:moveTo>
                  <a:pt x="0" y="516"/>
                </a:moveTo>
                <a:lnTo>
                  <a:pt x="248" y="551"/>
                </a:lnTo>
                <a:lnTo>
                  <a:pt x="248" y="318"/>
                </a:lnTo>
                <a:lnTo>
                  <a:pt x="0" y="318"/>
                </a:lnTo>
                <a:lnTo>
                  <a:pt x="0" y="516"/>
                </a:lnTo>
                <a:close/>
                <a:moveTo>
                  <a:pt x="0" y="282"/>
                </a:moveTo>
                <a:lnTo>
                  <a:pt x="248" y="282"/>
                </a:lnTo>
                <a:lnTo>
                  <a:pt x="248" y="49"/>
                </a:lnTo>
                <a:lnTo>
                  <a:pt x="0" y="85"/>
                </a:lnTo>
                <a:lnTo>
                  <a:pt x="0" y="282"/>
                </a:lnTo>
                <a:close/>
                <a:moveTo>
                  <a:pt x="276" y="558"/>
                </a:moveTo>
                <a:lnTo>
                  <a:pt x="608" y="600"/>
                </a:lnTo>
                <a:lnTo>
                  <a:pt x="608" y="318"/>
                </a:lnTo>
                <a:lnTo>
                  <a:pt x="276" y="318"/>
                </a:lnTo>
                <a:lnTo>
                  <a:pt x="276" y="558"/>
                </a:lnTo>
                <a:close/>
                <a:moveTo>
                  <a:pt x="276" y="49"/>
                </a:moveTo>
                <a:lnTo>
                  <a:pt x="276" y="282"/>
                </a:lnTo>
                <a:lnTo>
                  <a:pt x="608" y="282"/>
                </a:lnTo>
                <a:lnTo>
                  <a:pt x="608" y="0"/>
                </a:lnTo>
                <a:lnTo>
                  <a:pt x="276" y="4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Freeform 99"/>
          <p:cNvSpPr>
            <a:spLocks noChangeArrowheads="1"/>
          </p:cNvSpPr>
          <p:nvPr/>
        </p:nvSpPr>
        <p:spPr bwMode="auto">
          <a:xfrm>
            <a:off x="1034897" y="5178330"/>
            <a:ext cx="890237" cy="542984"/>
          </a:xfrm>
          <a:custGeom>
            <a:avLst/>
            <a:gdLst>
              <a:gd name="T0" fmla="*/ 171593 w 497"/>
              <a:gd name="T1" fmla="*/ 68037 h 303"/>
              <a:gd name="T2" fmla="*/ 171593 w 497"/>
              <a:gd name="T3" fmla="*/ 68037 h 303"/>
              <a:gd name="T4" fmla="*/ 195463 w 497"/>
              <a:gd name="T5" fmla="*/ 20276 h 303"/>
              <a:gd name="T6" fmla="*/ 211677 w 497"/>
              <a:gd name="T7" fmla="*/ 20276 h 303"/>
              <a:gd name="T8" fmla="*/ 171593 w 497"/>
              <a:gd name="T9" fmla="*/ 0 h 303"/>
              <a:gd name="T10" fmla="*/ 59900 w 497"/>
              <a:gd name="T11" fmla="*/ 0 h 303"/>
              <a:gd name="T12" fmla="*/ 0 w 497"/>
              <a:gd name="T13" fmla="*/ 68037 h 303"/>
              <a:gd name="T14" fmla="*/ 59900 w 497"/>
              <a:gd name="T15" fmla="*/ 136074 h 303"/>
              <a:gd name="T16" fmla="*/ 171593 w 497"/>
              <a:gd name="T17" fmla="*/ 136074 h 303"/>
              <a:gd name="T18" fmla="*/ 211677 w 497"/>
              <a:gd name="T19" fmla="*/ 115798 h 303"/>
              <a:gd name="T20" fmla="*/ 195463 w 497"/>
              <a:gd name="T21" fmla="*/ 115798 h 303"/>
              <a:gd name="T22" fmla="*/ 171593 w 497"/>
              <a:gd name="T23" fmla="*/ 68037 h 303"/>
              <a:gd name="T24" fmla="*/ 139617 w 497"/>
              <a:gd name="T25" fmla="*/ 88313 h 303"/>
              <a:gd name="T26" fmla="*/ 139617 w 497"/>
              <a:gd name="T27" fmla="*/ 88313 h 303"/>
              <a:gd name="T28" fmla="*/ 136014 w 497"/>
              <a:gd name="T29" fmla="*/ 88313 h 303"/>
              <a:gd name="T30" fmla="*/ 99533 w 497"/>
              <a:gd name="T31" fmla="*/ 76148 h 303"/>
              <a:gd name="T32" fmla="*/ 95480 w 497"/>
              <a:gd name="T33" fmla="*/ 88313 h 303"/>
              <a:gd name="T34" fmla="*/ 83770 w 497"/>
              <a:gd name="T35" fmla="*/ 91918 h 303"/>
              <a:gd name="T36" fmla="*/ 44137 w 497"/>
              <a:gd name="T37" fmla="*/ 56322 h 303"/>
              <a:gd name="T38" fmla="*/ 40083 w 497"/>
              <a:gd name="T39" fmla="*/ 48212 h 303"/>
              <a:gd name="T40" fmla="*/ 47740 w 497"/>
              <a:gd name="T41" fmla="*/ 48212 h 303"/>
              <a:gd name="T42" fmla="*/ 79717 w 497"/>
              <a:gd name="T43" fmla="*/ 64433 h 303"/>
              <a:gd name="T44" fmla="*/ 87823 w 497"/>
              <a:gd name="T45" fmla="*/ 52267 h 303"/>
              <a:gd name="T46" fmla="*/ 99533 w 497"/>
              <a:gd name="T47" fmla="*/ 48212 h 303"/>
              <a:gd name="T48" fmla="*/ 139617 w 497"/>
              <a:gd name="T49" fmla="*/ 84258 h 303"/>
              <a:gd name="T50" fmla="*/ 139617 w 497"/>
              <a:gd name="T51" fmla="*/ 88313 h 303"/>
              <a:gd name="T52" fmla="*/ 211677 w 497"/>
              <a:gd name="T53" fmla="*/ 44157 h 303"/>
              <a:gd name="T54" fmla="*/ 211677 w 497"/>
              <a:gd name="T55" fmla="*/ 44157 h 303"/>
              <a:gd name="T56" fmla="*/ 203570 w 497"/>
              <a:gd name="T57" fmla="*/ 44157 h 303"/>
              <a:gd name="T58" fmla="*/ 191410 w 497"/>
              <a:gd name="T59" fmla="*/ 68037 h 303"/>
              <a:gd name="T60" fmla="*/ 203570 w 497"/>
              <a:gd name="T61" fmla="*/ 91918 h 303"/>
              <a:gd name="T62" fmla="*/ 211677 w 497"/>
              <a:gd name="T63" fmla="*/ 91918 h 303"/>
              <a:gd name="T64" fmla="*/ 223387 w 497"/>
              <a:gd name="T65" fmla="*/ 68037 h 303"/>
              <a:gd name="T66" fmla="*/ 211677 w 497"/>
              <a:gd name="T67" fmla="*/ 44157 h 30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97" h="303">
                <a:moveTo>
                  <a:pt x="381" y="151"/>
                </a:moveTo>
                <a:lnTo>
                  <a:pt x="381" y="151"/>
                </a:lnTo>
                <a:cubicBezTo>
                  <a:pt x="381" y="90"/>
                  <a:pt x="417" y="45"/>
                  <a:pt x="434" y="45"/>
                </a:cubicBezTo>
                <a:cubicBezTo>
                  <a:pt x="443" y="45"/>
                  <a:pt x="470" y="45"/>
                  <a:pt x="470" y="45"/>
                </a:cubicBezTo>
                <a:cubicBezTo>
                  <a:pt x="452" y="18"/>
                  <a:pt x="443" y="0"/>
                  <a:pt x="381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36" y="0"/>
                  <a:pt x="0" y="90"/>
                  <a:pt x="0" y="151"/>
                </a:cubicBezTo>
                <a:cubicBezTo>
                  <a:pt x="0" y="213"/>
                  <a:pt x="36" y="302"/>
                  <a:pt x="133" y="302"/>
                </a:cubicBezTo>
                <a:cubicBezTo>
                  <a:pt x="381" y="302"/>
                  <a:pt x="381" y="302"/>
                  <a:pt x="381" y="302"/>
                </a:cubicBezTo>
                <a:cubicBezTo>
                  <a:pt x="443" y="302"/>
                  <a:pt x="452" y="284"/>
                  <a:pt x="470" y="257"/>
                </a:cubicBezTo>
                <a:cubicBezTo>
                  <a:pt x="470" y="257"/>
                  <a:pt x="461" y="257"/>
                  <a:pt x="434" y="257"/>
                </a:cubicBezTo>
                <a:cubicBezTo>
                  <a:pt x="417" y="257"/>
                  <a:pt x="381" y="222"/>
                  <a:pt x="381" y="151"/>
                </a:cubicBezTo>
                <a:close/>
                <a:moveTo>
                  <a:pt x="310" y="196"/>
                </a:moveTo>
                <a:lnTo>
                  <a:pt x="310" y="196"/>
                </a:lnTo>
                <a:cubicBezTo>
                  <a:pt x="310" y="204"/>
                  <a:pt x="302" y="196"/>
                  <a:pt x="302" y="196"/>
                </a:cubicBezTo>
                <a:cubicBezTo>
                  <a:pt x="221" y="169"/>
                  <a:pt x="221" y="169"/>
                  <a:pt x="221" y="169"/>
                </a:cubicBezTo>
                <a:cubicBezTo>
                  <a:pt x="221" y="169"/>
                  <a:pt x="221" y="178"/>
                  <a:pt x="212" y="196"/>
                </a:cubicBezTo>
                <a:cubicBezTo>
                  <a:pt x="204" y="204"/>
                  <a:pt x="204" y="222"/>
                  <a:pt x="186" y="204"/>
                </a:cubicBezTo>
                <a:cubicBezTo>
                  <a:pt x="159" y="187"/>
                  <a:pt x="98" y="125"/>
                  <a:pt x="98" y="125"/>
                </a:cubicBezTo>
                <a:cubicBezTo>
                  <a:pt x="98" y="125"/>
                  <a:pt x="89" y="116"/>
                  <a:pt x="89" y="107"/>
                </a:cubicBezTo>
                <a:cubicBezTo>
                  <a:pt x="98" y="107"/>
                  <a:pt x="106" y="107"/>
                  <a:pt x="106" y="107"/>
                </a:cubicBezTo>
                <a:cubicBezTo>
                  <a:pt x="177" y="143"/>
                  <a:pt x="177" y="143"/>
                  <a:pt x="177" y="143"/>
                </a:cubicBezTo>
                <a:cubicBezTo>
                  <a:pt x="177" y="143"/>
                  <a:pt x="186" y="125"/>
                  <a:pt x="195" y="116"/>
                </a:cubicBezTo>
                <a:cubicBezTo>
                  <a:pt x="195" y="98"/>
                  <a:pt x="204" y="90"/>
                  <a:pt x="221" y="107"/>
                </a:cubicBezTo>
                <a:cubicBezTo>
                  <a:pt x="239" y="116"/>
                  <a:pt x="310" y="187"/>
                  <a:pt x="310" y="187"/>
                </a:cubicBezTo>
                <a:cubicBezTo>
                  <a:pt x="310" y="187"/>
                  <a:pt x="319" y="196"/>
                  <a:pt x="310" y="196"/>
                </a:cubicBezTo>
                <a:close/>
                <a:moveTo>
                  <a:pt x="470" y="98"/>
                </a:moveTo>
                <a:lnTo>
                  <a:pt x="470" y="98"/>
                </a:lnTo>
                <a:cubicBezTo>
                  <a:pt x="452" y="98"/>
                  <a:pt x="452" y="98"/>
                  <a:pt x="452" y="98"/>
                </a:cubicBezTo>
                <a:cubicBezTo>
                  <a:pt x="434" y="98"/>
                  <a:pt x="425" y="125"/>
                  <a:pt x="425" y="151"/>
                </a:cubicBezTo>
                <a:cubicBezTo>
                  <a:pt x="425" y="178"/>
                  <a:pt x="434" y="204"/>
                  <a:pt x="452" y="204"/>
                </a:cubicBezTo>
                <a:cubicBezTo>
                  <a:pt x="470" y="204"/>
                  <a:pt x="470" y="204"/>
                  <a:pt x="470" y="204"/>
                </a:cubicBezTo>
                <a:cubicBezTo>
                  <a:pt x="478" y="204"/>
                  <a:pt x="496" y="178"/>
                  <a:pt x="496" y="151"/>
                </a:cubicBezTo>
                <a:cubicBezTo>
                  <a:pt x="496" y="125"/>
                  <a:pt x="478" y="98"/>
                  <a:pt x="470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IN"/>
          </a:p>
        </p:txBody>
      </p:sp>
      <p:sp>
        <p:nvSpPr>
          <p:cNvPr id="14" name="Freeform 24"/>
          <p:cNvSpPr>
            <a:spLocks noChangeArrowheads="1"/>
          </p:cNvSpPr>
          <p:nvPr/>
        </p:nvSpPr>
        <p:spPr bwMode="auto">
          <a:xfrm>
            <a:off x="2897554" y="5014174"/>
            <a:ext cx="890241" cy="707140"/>
          </a:xfrm>
          <a:custGeom>
            <a:avLst/>
            <a:gdLst>
              <a:gd name="T0" fmla="*/ 111694 w 497"/>
              <a:gd name="T1" fmla="*/ 66842 h 399"/>
              <a:gd name="T2" fmla="*/ 111694 w 497"/>
              <a:gd name="T3" fmla="*/ 66842 h 399"/>
              <a:gd name="T4" fmla="*/ 79717 w 497"/>
              <a:gd name="T5" fmla="*/ 98481 h 399"/>
              <a:gd name="T6" fmla="*/ 111694 w 497"/>
              <a:gd name="T7" fmla="*/ 130119 h 399"/>
              <a:gd name="T8" fmla="*/ 143671 w 497"/>
              <a:gd name="T9" fmla="*/ 98481 h 399"/>
              <a:gd name="T10" fmla="*/ 111694 w 497"/>
              <a:gd name="T11" fmla="*/ 66842 h 399"/>
              <a:gd name="T12" fmla="*/ 199067 w 497"/>
              <a:gd name="T13" fmla="*/ 31193 h 399"/>
              <a:gd name="T14" fmla="*/ 199067 w 497"/>
              <a:gd name="T15" fmla="*/ 31193 h 399"/>
              <a:gd name="T16" fmla="*/ 175197 w 497"/>
              <a:gd name="T17" fmla="*/ 31193 h 399"/>
              <a:gd name="T18" fmla="*/ 163487 w 497"/>
              <a:gd name="T19" fmla="*/ 27182 h 399"/>
              <a:gd name="T20" fmla="*/ 159434 w 497"/>
              <a:gd name="T21" fmla="*/ 3565 h 399"/>
              <a:gd name="T22" fmla="*/ 147274 w 497"/>
              <a:gd name="T23" fmla="*/ 0 h 399"/>
              <a:gd name="T24" fmla="*/ 71610 w 497"/>
              <a:gd name="T25" fmla="*/ 0 h 399"/>
              <a:gd name="T26" fmla="*/ 63954 w 497"/>
              <a:gd name="T27" fmla="*/ 3565 h 399"/>
              <a:gd name="T28" fmla="*/ 55397 w 497"/>
              <a:gd name="T29" fmla="*/ 27182 h 399"/>
              <a:gd name="T30" fmla="*/ 47740 w 497"/>
              <a:gd name="T31" fmla="*/ 31193 h 399"/>
              <a:gd name="T32" fmla="*/ 23870 w 497"/>
              <a:gd name="T33" fmla="*/ 31193 h 399"/>
              <a:gd name="T34" fmla="*/ 0 w 497"/>
              <a:gd name="T35" fmla="*/ 54811 h 399"/>
              <a:gd name="T36" fmla="*/ 0 w 497"/>
              <a:gd name="T37" fmla="*/ 153737 h 399"/>
              <a:gd name="T38" fmla="*/ 23870 w 497"/>
              <a:gd name="T39" fmla="*/ 177354 h 399"/>
              <a:gd name="T40" fmla="*/ 199067 w 497"/>
              <a:gd name="T41" fmla="*/ 177354 h 399"/>
              <a:gd name="T42" fmla="*/ 223388 w 497"/>
              <a:gd name="T43" fmla="*/ 153737 h 399"/>
              <a:gd name="T44" fmla="*/ 223388 w 497"/>
              <a:gd name="T45" fmla="*/ 54811 h 399"/>
              <a:gd name="T46" fmla="*/ 199067 w 497"/>
              <a:gd name="T47" fmla="*/ 31193 h 399"/>
              <a:gd name="T48" fmla="*/ 111694 w 497"/>
              <a:gd name="T49" fmla="*/ 153737 h 399"/>
              <a:gd name="T50" fmla="*/ 111694 w 497"/>
              <a:gd name="T51" fmla="*/ 153737 h 399"/>
              <a:gd name="T52" fmla="*/ 55397 w 497"/>
              <a:gd name="T53" fmla="*/ 98481 h 399"/>
              <a:gd name="T54" fmla="*/ 111694 w 497"/>
              <a:gd name="T55" fmla="*/ 43225 h 399"/>
              <a:gd name="T56" fmla="*/ 167541 w 497"/>
              <a:gd name="T57" fmla="*/ 98481 h 399"/>
              <a:gd name="T58" fmla="*/ 111694 w 497"/>
              <a:gd name="T59" fmla="*/ 153737 h 399"/>
              <a:gd name="T60" fmla="*/ 191411 w 497"/>
              <a:gd name="T61" fmla="*/ 70853 h 399"/>
              <a:gd name="T62" fmla="*/ 191411 w 497"/>
              <a:gd name="T63" fmla="*/ 70853 h 399"/>
              <a:gd name="T64" fmla="*/ 183304 w 497"/>
              <a:gd name="T65" fmla="*/ 62832 h 399"/>
              <a:gd name="T66" fmla="*/ 191411 w 497"/>
              <a:gd name="T67" fmla="*/ 54811 h 399"/>
              <a:gd name="T68" fmla="*/ 199067 w 497"/>
              <a:gd name="T69" fmla="*/ 62832 h 399"/>
              <a:gd name="T70" fmla="*/ 191411 w 497"/>
              <a:gd name="T71" fmla="*/ 70853 h 39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97" h="399">
                <a:moveTo>
                  <a:pt x="248" y="150"/>
                </a:moveTo>
                <a:lnTo>
                  <a:pt x="248" y="150"/>
                </a:lnTo>
                <a:cubicBezTo>
                  <a:pt x="203" y="150"/>
                  <a:pt x="177" y="176"/>
                  <a:pt x="177" y="221"/>
                </a:cubicBezTo>
                <a:cubicBezTo>
                  <a:pt x="177" y="266"/>
                  <a:pt x="203" y="292"/>
                  <a:pt x="248" y="292"/>
                </a:cubicBezTo>
                <a:cubicBezTo>
                  <a:pt x="292" y="292"/>
                  <a:pt x="319" y="266"/>
                  <a:pt x="319" y="221"/>
                </a:cubicBezTo>
                <a:cubicBezTo>
                  <a:pt x="319" y="176"/>
                  <a:pt x="292" y="150"/>
                  <a:pt x="248" y="150"/>
                </a:cubicBezTo>
                <a:close/>
                <a:moveTo>
                  <a:pt x="442" y="70"/>
                </a:moveTo>
                <a:lnTo>
                  <a:pt x="442" y="70"/>
                </a:lnTo>
                <a:cubicBezTo>
                  <a:pt x="389" y="70"/>
                  <a:pt x="389" y="70"/>
                  <a:pt x="389" y="70"/>
                </a:cubicBezTo>
                <a:cubicBezTo>
                  <a:pt x="380" y="70"/>
                  <a:pt x="372" y="70"/>
                  <a:pt x="363" y="61"/>
                </a:cubicBezTo>
                <a:cubicBezTo>
                  <a:pt x="354" y="8"/>
                  <a:pt x="354" y="8"/>
                  <a:pt x="354" y="8"/>
                </a:cubicBezTo>
                <a:cubicBezTo>
                  <a:pt x="345" y="8"/>
                  <a:pt x="336" y="0"/>
                  <a:pt x="327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59" y="0"/>
                  <a:pt x="150" y="8"/>
                  <a:pt x="142" y="8"/>
                </a:cubicBezTo>
                <a:cubicBezTo>
                  <a:pt x="123" y="61"/>
                  <a:pt x="123" y="61"/>
                  <a:pt x="123" y="61"/>
                </a:cubicBezTo>
                <a:cubicBezTo>
                  <a:pt x="123" y="70"/>
                  <a:pt x="115" y="70"/>
                  <a:pt x="106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17" y="70"/>
                  <a:pt x="0" y="97"/>
                  <a:pt x="0" y="123"/>
                </a:cubicBezTo>
                <a:cubicBezTo>
                  <a:pt x="0" y="345"/>
                  <a:pt x="0" y="345"/>
                  <a:pt x="0" y="345"/>
                </a:cubicBezTo>
                <a:cubicBezTo>
                  <a:pt x="0" y="372"/>
                  <a:pt x="17" y="398"/>
                  <a:pt x="53" y="398"/>
                </a:cubicBezTo>
                <a:cubicBezTo>
                  <a:pt x="442" y="398"/>
                  <a:pt x="442" y="398"/>
                  <a:pt x="442" y="398"/>
                </a:cubicBezTo>
                <a:cubicBezTo>
                  <a:pt x="470" y="398"/>
                  <a:pt x="496" y="372"/>
                  <a:pt x="496" y="345"/>
                </a:cubicBezTo>
                <a:cubicBezTo>
                  <a:pt x="496" y="123"/>
                  <a:pt x="496" y="123"/>
                  <a:pt x="496" y="123"/>
                </a:cubicBezTo>
                <a:cubicBezTo>
                  <a:pt x="496" y="97"/>
                  <a:pt x="470" y="70"/>
                  <a:pt x="442" y="70"/>
                </a:cubicBezTo>
                <a:close/>
                <a:moveTo>
                  <a:pt x="248" y="345"/>
                </a:moveTo>
                <a:lnTo>
                  <a:pt x="248" y="345"/>
                </a:lnTo>
                <a:cubicBezTo>
                  <a:pt x="177" y="345"/>
                  <a:pt x="123" y="292"/>
                  <a:pt x="123" y="221"/>
                </a:cubicBezTo>
                <a:cubicBezTo>
                  <a:pt x="123" y="150"/>
                  <a:pt x="177" y="97"/>
                  <a:pt x="248" y="97"/>
                </a:cubicBezTo>
                <a:cubicBezTo>
                  <a:pt x="319" y="97"/>
                  <a:pt x="372" y="150"/>
                  <a:pt x="372" y="221"/>
                </a:cubicBezTo>
                <a:cubicBezTo>
                  <a:pt x="372" y="292"/>
                  <a:pt x="319" y="345"/>
                  <a:pt x="248" y="345"/>
                </a:cubicBezTo>
                <a:close/>
                <a:moveTo>
                  <a:pt x="425" y="159"/>
                </a:moveTo>
                <a:lnTo>
                  <a:pt x="425" y="159"/>
                </a:lnTo>
                <a:cubicBezTo>
                  <a:pt x="416" y="159"/>
                  <a:pt x="407" y="150"/>
                  <a:pt x="407" y="141"/>
                </a:cubicBezTo>
                <a:cubicBezTo>
                  <a:pt x="407" y="132"/>
                  <a:pt x="416" y="123"/>
                  <a:pt x="425" y="123"/>
                </a:cubicBezTo>
                <a:cubicBezTo>
                  <a:pt x="433" y="123"/>
                  <a:pt x="442" y="132"/>
                  <a:pt x="442" y="141"/>
                </a:cubicBezTo>
                <a:cubicBezTo>
                  <a:pt x="442" y="150"/>
                  <a:pt x="433" y="159"/>
                  <a:pt x="425" y="1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IN"/>
          </a:p>
        </p:txBody>
      </p:sp>
      <p:sp>
        <p:nvSpPr>
          <p:cNvPr id="15" name="Freeform 123"/>
          <p:cNvSpPr>
            <a:spLocks noChangeArrowheads="1"/>
          </p:cNvSpPr>
          <p:nvPr/>
        </p:nvSpPr>
        <p:spPr bwMode="auto">
          <a:xfrm>
            <a:off x="4832766" y="4894214"/>
            <a:ext cx="808159" cy="827100"/>
          </a:xfrm>
          <a:custGeom>
            <a:avLst/>
            <a:gdLst>
              <a:gd name="T0" fmla="*/ 123628 w 452"/>
              <a:gd name="T1" fmla="*/ 135490 h 462"/>
              <a:gd name="T2" fmla="*/ 123628 w 452"/>
              <a:gd name="T3" fmla="*/ 135490 h 462"/>
              <a:gd name="T4" fmla="*/ 195108 w 452"/>
              <a:gd name="T5" fmla="*/ 11703 h 462"/>
              <a:gd name="T6" fmla="*/ 195108 w 452"/>
              <a:gd name="T7" fmla="*/ 8102 h 462"/>
              <a:gd name="T8" fmla="*/ 191062 w 452"/>
              <a:gd name="T9" fmla="*/ 8102 h 462"/>
              <a:gd name="T10" fmla="*/ 71480 w 452"/>
              <a:gd name="T11" fmla="*/ 80124 h 462"/>
              <a:gd name="T12" fmla="*/ 4046 w 452"/>
              <a:gd name="T13" fmla="*/ 135490 h 462"/>
              <a:gd name="T14" fmla="*/ 15735 w 452"/>
              <a:gd name="T15" fmla="*/ 147644 h 462"/>
              <a:gd name="T16" fmla="*/ 39561 w 452"/>
              <a:gd name="T17" fmla="*/ 139542 h 462"/>
              <a:gd name="T18" fmla="*/ 67883 w 452"/>
              <a:gd name="T19" fmla="*/ 167450 h 462"/>
              <a:gd name="T20" fmla="*/ 59791 w 452"/>
              <a:gd name="T21" fmla="*/ 191307 h 462"/>
              <a:gd name="T22" fmla="*/ 67883 w 452"/>
              <a:gd name="T23" fmla="*/ 203461 h 462"/>
              <a:gd name="T24" fmla="*/ 123628 w 452"/>
              <a:gd name="T25" fmla="*/ 135490 h 462"/>
              <a:gd name="T26" fmla="*/ 135317 w 452"/>
              <a:gd name="T27" fmla="*/ 67520 h 462"/>
              <a:gd name="T28" fmla="*/ 135317 w 452"/>
              <a:gd name="T29" fmla="*/ 67520 h 462"/>
              <a:gd name="T30" fmla="*/ 135317 w 452"/>
              <a:gd name="T31" fmla="*/ 43663 h 462"/>
              <a:gd name="T32" fmla="*/ 159143 w 452"/>
              <a:gd name="T33" fmla="*/ 43663 h 462"/>
              <a:gd name="T34" fmla="*/ 159143 w 452"/>
              <a:gd name="T35" fmla="*/ 67520 h 462"/>
              <a:gd name="T36" fmla="*/ 135317 w 452"/>
              <a:gd name="T37" fmla="*/ 67520 h 4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52" h="462">
                <a:moveTo>
                  <a:pt x="275" y="301"/>
                </a:moveTo>
                <a:lnTo>
                  <a:pt x="275" y="301"/>
                </a:lnTo>
                <a:cubicBezTo>
                  <a:pt x="275" y="301"/>
                  <a:pt x="451" y="169"/>
                  <a:pt x="434" y="26"/>
                </a:cubicBezTo>
                <a:lnTo>
                  <a:pt x="434" y="18"/>
                </a:lnTo>
                <a:cubicBezTo>
                  <a:pt x="425" y="18"/>
                  <a:pt x="425" y="18"/>
                  <a:pt x="425" y="18"/>
                </a:cubicBezTo>
                <a:cubicBezTo>
                  <a:pt x="284" y="0"/>
                  <a:pt x="159" y="178"/>
                  <a:pt x="159" y="178"/>
                </a:cubicBezTo>
                <a:cubicBezTo>
                  <a:pt x="53" y="159"/>
                  <a:pt x="62" y="186"/>
                  <a:pt x="9" y="301"/>
                </a:cubicBezTo>
                <a:cubicBezTo>
                  <a:pt x="0" y="328"/>
                  <a:pt x="18" y="328"/>
                  <a:pt x="35" y="328"/>
                </a:cubicBezTo>
                <a:cubicBezTo>
                  <a:pt x="53" y="319"/>
                  <a:pt x="88" y="310"/>
                  <a:pt x="88" y="310"/>
                </a:cubicBezTo>
                <a:cubicBezTo>
                  <a:pt x="151" y="372"/>
                  <a:pt x="151" y="372"/>
                  <a:pt x="151" y="372"/>
                </a:cubicBezTo>
                <a:cubicBezTo>
                  <a:pt x="151" y="372"/>
                  <a:pt x="141" y="407"/>
                  <a:pt x="133" y="425"/>
                </a:cubicBezTo>
                <a:cubicBezTo>
                  <a:pt x="124" y="443"/>
                  <a:pt x="133" y="461"/>
                  <a:pt x="151" y="452"/>
                </a:cubicBezTo>
                <a:cubicBezTo>
                  <a:pt x="266" y="398"/>
                  <a:pt x="292" y="407"/>
                  <a:pt x="275" y="301"/>
                </a:cubicBezTo>
                <a:close/>
                <a:moveTo>
                  <a:pt x="301" y="150"/>
                </a:moveTo>
                <a:lnTo>
                  <a:pt x="301" y="150"/>
                </a:lnTo>
                <a:cubicBezTo>
                  <a:pt x="284" y="133"/>
                  <a:pt x="284" y="115"/>
                  <a:pt x="301" y="97"/>
                </a:cubicBezTo>
                <a:cubicBezTo>
                  <a:pt x="319" y="80"/>
                  <a:pt x="345" y="80"/>
                  <a:pt x="354" y="97"/>
                </a:cubicBezTo>
                <a:cubicBezTo>
                  <a:pt x="372" y="115"/>
                  <a:pt x="372" y="133"/>
                  <a:pt x="354" y="150"/>
                </a:cubicBezTo>
                <a:cubicBezTo>
                  <a:pt x="345" y="169"/>
                  <a:pt x="319" y="169"/>
                  <a:pt x="301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IN"/>
          </a:p>
        </p:txBody>
      </p:sp>
      <p:sp>
        <p:nvSpPr>
          <p:cNvPr id="16" name="Freeform 6"/>
          <p:cNvSpPr>
            <a:spLocks noChangeArrowheads="1"/>
          </p:cNvSpPr>
          <p:nvPr/>
        </p:nvSpPr>
        <p:spPr bwMode="auto">
          <a:xfrm>
            <a:off x="6671006" y="4938410"/>
            <a:ext cx="789218" cy="782904"/>
          </a:xfrm>
          <a:custGeom>
            <a:avLst/>
            <a:gdLst>
              <a:gd name="T0" fmla="*/ 189945 w 444"/>
              <a:gd name="T1" fmla="*/ 7693 h 435"/>
              <a:gd name="T2" fmla="*/ 189945 w 444"/>
              <a:gd name="T3" fmla="*/ 7693 h 435"/>
              <a:gd name="T4" fmla="*/ 154191 w 444"/>
              <a:gd name="T5" fmla="*/ 15839 h 435"/>
              <a:gd name="T6" fmla="*/ 0 w 444"/>
              <a:gd name="T7" fmla="*/ 100461 h 435"/>
              <a:gd name="T8" fmla="*/ 87151 w 444"/>
              <a:gd name="T9" fmla="*/ 112227 h 435"/>
              <a:gd name="T10" fmla="*/ 98772 w 444"/>
              <a:gd name="T11" fmla="*/ 196397 h 435"/>
              <a:gd name="T12" fmla="*/ 178325 w 444"/>
              <a:gd name="T13" fmla="*/ 40275 h 435"/>
              <a:gd name="T14" fmla="*/ 189945 w 444"/>
              <a:gd name="T15" fmla="*/ 7693 h 435"/>
              <a:gd name="T16" fmla="*/ 170280 w 444"/>
              <a:gd name="T17" fmla="*/ 28057 h 435"/>
              <a:gd name="T18" fmla="*/ 170280 w 444"/>
              <a:gd name="T19" fmla="*/ 28057 h 435"/>
              <a:gd name="T20" fmla="*/ 106816 w 444"/>
              <a:gd name="T21" fmla="*/ 144357 h 435"/>
              <a:gd name="T22" fmla="*/ 102794 w 444"/>
              <a:gd name="T23" fmla="*/ 92316 h 435"/>
              <a:gd name="T24" fmla="*/ 170280 w 444"/>
              <a:gd name="T25" fmla="*/ 28057 h 4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44" h="435">
                <a:moveTo>
                  <a:pt x="425" y="17"/>
                </a:moveTo>
                <a:lnTo>
                  <a:pt x="425" y="17"/>
                </a:lnTo>
                <a:cubicBezTo>
                  <a:pt x="408" y="0"/>
                  <a:pt x="399" y="17"/>
                  <a:pt x="345" y="35"/>
                </a:cubicBezTo>
                <a:cubicBezTo>
                  <a:pt x="221" y="97"/>
                  <a:pt x="0" y="222"/>
                  <a:pt x="0" y="222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221" y="434"/>
                  <a:pt x="221" y="434"/>
                  <a:pt x="221" y="434"/>
                </a:cubicBezTo>
                <a:cubicBezTo>
                  <a:pt x="221" y="434"/>
                  <a:pt x="345" y="222"/>
                  <a:pt x="399" y="89"/>
                </a:cubicBezTo>
                <a:cubicBezTo>
                  <a:pt x="425" y="44"/>
                  <a:pt x="443" y="26"/>
                  <a:pt x="425" y="17"/>
                </a:cubicBezTo>
                <a:close/>
                <a:moveTo>
                  <a:pt x="381" y="62"/>
                </a:moveTo>
                <a:lnTo>
                  <a:pt x="381" y="62"/>
                </a:lnTo>
                <a:cubicBezTo>
                  <a:pt x="239" y="319"/>
                  <a:pt x="239" y="319"/>
                  <a:pt x="239" y="319"/>
                </a:cubicBezTo>
                <a:cubicBezTo>
                  <a:pt x="230" y="204"/>
                  <a:pt x="230" y="204"/>
                  <a:pt x="230" y="204"/>
                </a:cubicBezTo>
                <a:lnTo>
                  <a:pt x="381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IN"/>
          </a:p>
        </p:txBody>
      </p:sp>
      <p:sp>
        <p:nvSpPr>
          <p:cNvPr id="17" name="Freeform 169"/>
          <p:cNvSpPr>
            <a:spLocks noChangeArrowheads="1"/>
          </p:cNvSpPr>
          <p:nvPr/>
        </p:nvSpPr>
        <p:spPr bwMode="auto">
          <a:xfrm>
            <a:off x="8491435" y="5026802"/>
            <a:ext cx="871299" cy="694512"/>
          </a:xfrm>
          <a:custGeom>
            <a:avLst/>
            <a:gdLst>
              <a:gd name="T0" fmla="*/ 215026 w 487"/>
              <a:gd name="T1" fmla="*/ 4030 h 390"/>
              <a:gd name="T2" fmla="*/ 215026 w 487"/>
              <a:gd name="T3" fmla="*/ 4030 h 390"/>
              <a:gd name="T4" fmla="*/ 167343 w 487"/>
              <a:gd name="T5" fmla="*/ 87313 h 390"/>
              <a:gd name="T6" fmla="*/ 155197 w 487"/>
              <a:gd name="T7" fmla="*/ 87313 h 390"/>
              <a:gd name="T8" fmla="*/ 131355 w 487"/>
              <a:gd name="T9" fmla="*/ 67163 h 390"/>
              <a:gd name="T10" fmla="*/ 123258 w 487"/>
              <a:gd name="T11" fmla="*/ 67163 h 390"/>
              <a:gd name="T12" fmla="*/ 87270 w 487"/>
              <a:gd name="T13" fmla="*/ 119103 h 390"/>
              <a:gd name="T14" fmla="*/ 79623 w 487"/>
              <a:gd name="T15" fmla="*/ 119103 h 390"/>
              <a:gd name="T16" fmla="*/ 63428 w 487"/>
              <a:gd name="T17" fmla="*/ 107014 h 390"/>
              <a:gd name="T18" fmla="*/ 55331 w 487"/>
              <a:gd name="T19" fmla="*/ 107014 h 390"/>
              <a:gd name="T20" fmla="*/ 3599 w 487"/>
              <a:gd name="T21" fmla="*/ 170595 h 390"/>
              <a:gd name="T22" fmla="*/ 3599 w 487"/>
              <a:gd name="T23" fmla="*/ 174177 h 390"/>
              <a:gd name="T24" fmla="*/ 218625 w 487"/>
              <a:gd name="T25" fmla="*/ 174177 h 390"/>
              <a:gd name="T26" fmla="*/ 218625 w 487"/>
              <a:gd name="T27" fmla="*/ 4030 h 390"/>
              <a:gd name="T28" fmla="*/ 215026 w 487"/>
              <a:gd name="T29" fmla="*/ 4030 h 39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87" h="390">
                <a:moveTo>
                  <a:pt x="478" y="9"/>
                </a:moveTo>
                <a:lnTo>
                  <a:pt x="478" y="9"/>
                </a:lnTo>
                <a:cubicBezTo>
                  <a:pt x="372" y="195"/>
                  <a:pt x="372" y="195"/>
                  <a:pt x="372" y="195"/>
                </a:cubicBezTo>
                <a:cubicBezTo>
                  <a:pt x="363" y="204"/>
                  <a:pt x="354" y="204"/>
                  <a:pt x="345" y="195"/>
                </a:cubicBezTo>
                <a:cubicBezTo>
                  <a:pt x="292" y="150"/>
                  <a:pt x="292" y="150"/>
                  <a:pt x="292" y="150"/>
                </a:cubicBezTo>
                <a:cubicBezTo>
                  <a:pt x="283" y="141"/>
                  <a:pt x="283" y="141"/>
                  <a:pt x="274" y="150"/>
                </a:cubicBezTo>
                <a:cubicBezTo>
                  <a:pt x="194" y="266"/>
                  <a:pt x="194" y="266"/>
                  <a:pt x="194" y="266"/>
                </a:cubicBezTo>
                <a:cubicBezTo>
                  <a:pt x="194" y="275"/>
                  <a:pt x="186" y="275"/>
                  <a:pt x="177" y="266"/>
                </a:cubicBezTo>
                <a:cubicBezTo>
                  <a:pt x="141" y="239"/>
                  <a:pt x="141" y="239"/>
                  <a:pt x="141" y="239"/>
                </a:cubicBezTo>
                <a:cubicBezTo>
                  <a:pt x="132" y="230"/>
                  <a:pt x="123" y="230"/>
                  <a:pt x="123" y="239"/>
                </a:cubicBezTo>
                <a:cubicBezTo>
                  <a:pt x="8" y="381"/>
                  <a:pt x="8" y="381"/>
                  <a:pt x="8" y="381"/>
                </a:cubicBezTo>
                <a:cubicBezTo>
                  <a:pt x="0" y="389"/>
                  <a:pt x="0" y="389"/>
                  <a:pt x="8" y="389"/>
                </a:cubicBezTo>
                <a:cubicBezTo>
                  <a:pt x="486" y="389"/>
                  <a:pt x="486" y="389"/>
                  <a:pt x="486" y="389"/>
                </a:cubicBezTo>
                <a:cubicBezTo>
                  <a:pt x="486" y="9"/>
                  <a:pt x="486" y="9"/>
                  <a:pt x="486" y="9"/>
                </a:cubicBezTo>
                <a:cubicBezTo>
                  <a:pt x="486" y="0"/>
                  <a:pt x="486" y="0"/>
                  <a:pt x="478" y="9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IN"/>
          </a:p>
        </p:txBody>
      </p:sp>
      <p:sp>
        <p:nvSpPr>
          <p:cNvPr id="18" name="Freeform 145"/>
          <p:cNvSpPr>
            <a:spLocks noChangeArrowheads="1"/>
          </p:cNvSpPr>
          <p:nvPr/>
        </p:nvSpPr>
        <p:spPr bwMode="auto">
          <a:xfrm>
            <a:off x="10376279" y="4925783"/>
            <a:ext cx="795531" cy="795531"/>
          </a:xfrm>
          <a:custGeom>
            <a:avLst/>
            <a:gdLst>
              <a:gd name="T0" fmla="*/ 31535 w 444"/>
              <a:gd name="T1" fmla="*/ 179798 h 445"/>
              <a:gd name="T2" fmla="*/ 31535 w 444"/>
              <a:gd name="T3" fmla="*/ 179798 h 445"/>
              <a:gd name="T4" fmla="*/ 55863 w 444"/>
              <a:gd name="T5" fmla="*/ 199576 h 445"/>
              <a:gd name="T6" fmla="*/ 75685 w 444"/>
              <a:gd name="T7" fmla="*/ 179798 h 445"/>
              <a:gd name="T8" fmla="*/ 55863 w 444"/>
              <a:gd name="T9" fmla="*/ 155525 h 445"/>
              <a:gd name="T10" fmla="*/ 31535 w 444"/>
              <a:gd name="T11" fmla="*/ 179798 h 445"/>
              <a:gd name="T12" fmla="*/ 143712 w 444"/>
              <a:gd name="T13" fmla="*/ 179798 h 445"/>
              <a:gd name="T14" fmla="*/ 143712 w 444"/>
              <a:gd name="T15" fmla="*/ 179798 h 445"/>
              <a:gd name="T16" fmla="*/ 167589 w 444"/>
              <a:gd name="T17" fmla="*/ 199576 h 445"/>
              <a:gd name="T18" fmla="*/ 187861 w 444"/>
              <a:gd name="T19" fmla="*/ 179798 h 445"/>
              <a:gd name="T20" fmla="*/ 167589 w 444"/>
              <a:gd name="T21" fmla="*/ 155525 h 445"/>
              <a:gd name="T22" fmla="*/ 143712 w 444"/>
              <a:gd name="T23" fmla="*/ 179798 h 445"/>
              <a:gd name="T24" fmla="*/ 71631 w 444"/>
              <a:gd name="T25" fmla="*/ 127656 h 445"/>
              <a:gd name="T26" fmla="*/ 71631 w 444"/>
              <a:gd name="T27" fmla="*/ 127656 h 445"/>
              <a:gd name="T28" fmla="*/ 195520 w 444"/>
              <a:gd name="T29" fmla="*/ 91697 h 445"/>
              <a:gd name="T30" fmla="*/ 199574 w 444"/>
              <a:gd name="T31" fmla="*/ 84055 h 445"/>
              <a:gd name="T32" fmla="*/ 199574 w 444"/>
              <a:gd name="T33" fmla="*/ 24273 h 445"/>
              <a:gd name="T34" fmla="*/ 44150 w 444"/>
              <a:gd name="T35" fmla="*/ 24273 h 445"/>
              <a:gd name="T36" fmla="*/ 44150 w 444"/>
              <a:gd name="T37" fmla="*/ 4495 h 445"/>
              <a:gd name="T38" fmla="*/ 40095 w 444"/>
              <a:gd name="T39" fmla="*/ 0 h 445"/>
              <a:gd name="T40" fmla="*/ 4055 w 444"/>
              <a:gd name="T41" fmla="*/ 0 h 445"/>
              <a:gd name="T42" fmla="*/ 0 w 444"/>
              <a:gd name="T43" fmla="*/ 4495 h 445"/>
              <a:gd name="T44" fmla="*/ 0 w 444"/>
              <a:gd name="T45" fmla="*/ 24273 h 445"/>
              <a:gd name="T46" fmla="*/ 20273 w 444"/>
              <a:gd name="T47" fmla="*/ 24273 h 445"/>
              <a:gd name="T48" fmla="*/ 44150 w 444"/>
              <a:gd name="T49" fmla="*/ 123611 h 445"/>
              <a:gd name="T50" fmla="*/ 44150 w 444"/>
              <a:gd name="T51" fmla="*/ 135747 h 445"/>
              <a:gd name="T52" fmla="*/ 44150 w 444"/>
              <a:gd name="T53" fmla="*/ 151929 h 445"/>
              <a:gd name="T54" fmla="*/ 47754 w 444"/>
              <a:gd name="T55" fmla="*/ 155525 h 445"/>
              <a:gd name="T56" fmla="*/ 55863 w 444"/>
              <a:gd name="T57" fmla="*/ 155525 h 445"/>
              <a:gd name="T58" fmla="*/ 167589 w 444"/>
              <a:gd name="T59" fmla="*/ 155525 h 445"/>
              <a:gd name="T60" fmla="*/ 195520 w 444"/>
              <a:gd name="T61" fmla="*/ 155525 h 445"/>
              <a:gd name="T62" fmla="*/ 199574 w 444"/>
              <a:gd name="T63" fmla="*/ 151929 h 445"/>
              <a:gd name="T64" fmla="*/ 199574 w 444"/>
              <a:gd name="T65" fmla="*/ 135747 h 445"/>
              <a:gd name="T66" fmla="*/ 75685 w 444"/>
              <a:gd name="T67" fmla="*/ 135747 h 445"/>
              <a:gd name="T68" fmla="*/ 71631 w 444"/>
              <a:gd name="T69" fmla="*/ 127656 h 44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44" h="445">
                <a:moveTo>
                  <a:pt x="70" y="400"/>
                </a:moveTo>
                <a:lnTo>
                  <a:pt x="70" y="400"/>
                </a:lnTo>
                <a:cubicBezTo>
                  <a:pt x="70" y="426"/>
                  <a:pt x="98" y="444"/>
                  <a:pt x="124" y="444"/>
                </a:cubicBezTo>
                <a:cubicBezTo>
                  <a:pt x="151" y="444"/>
                  <a:pt x="168" y="426"/>
                  <a:pt x="168" y="400"/>
                </a:cubicBezTo>
                <a:cubicBezTo>
                  <a:pt x="168" y="373"/>
                  <a:pt x="151" y="346"/>
                  <a:pt x="124" y="346"/>
                </a:cubicBezTo>
                <a:cubicBezTo>
                  <a:pt x="98" y="346"/>
                  <a:pt x="70" y="373"/>
                  <a:pt x="70" y="400"/>
                </a:cubicBezTo>
                <a:close/>
                <a:moveTo>
                  <a:pt x="319" y="400"/>
                </a:moveTo>
                <a:lnTo>
                  <a:pt x="319" y="400"/>
                </a:lnTo>
                <a:cubicBezTo>
                  <a:pt x="319" y="426"/>
                  <a:pt x="345" y="444"/>
                  <a:pt x="372" y="444"/>
                </a:cubicBezTo>
                <a:cubicBezTo>
                  <a:pt x="399" y="444"/>
                  <a:pt x="417" y="426"/>
                  <a:pt x="417" y="400"/>
                </a:cubicBezTo>
                <a:cubicBezTo>
                  <a:pt x="417" y="373"/>
                  <a:pt x="399" y="346"/>
                  <a:pt x="372" y="346"/>
                </a:cubicBezTo>
                <a:cubicBezTo>
                  <a:pt x="345" y="346"/>
                  <a:pt x="319" y="373"/>
                  <a:pt x="319" y="400"/>
                </a:cubicBezTo>
                <a:close/>
                <a:moveTo>
                  <a:pt x="159" y="284"/>
                </a:moveTo>
                <a:lnTo>
                  <a:pt x="159" y="284"/>
                </a:lnTo>
                <a:cubicBezTo>
                  <a:pt x="434" y="204"/>
                  <a:pt x="434" y="204"/>
                  <a:pt x="434" y="204"/>
                </a:cubicBezTo>
                <a:cubicBezTo>
                  <a:pt x="443" y="204"/>
                  <a:pt x="443" y="195"/>
                  <a:pt x="443" y="187"/>
                </a:cubicBezTo>
                <a:cubicBezTo>
                  <a:pt x="443" y="54"/>
                  <a:pt x="443" y="54"/>
                  <a:pt x="443" y="54"/>
                </a:cubicBezTo>
                <a:cubicBezTo>
                  <a:pt x="98" y="54"/>
                  <a:pt x="98" y="54"/>
                  <a:pt x="98" y="54"/>
                </a:cubicBezTo>
                <a:cubicBezTo>
                  <a:pt x="98" y="10"/>
                  <a:pt x="98" y="10"/>
                  <a:pt x="98" y="10"/>
                </a:cubicBezTo>
                <a:lnTo>
                  <a:pt x="89" y="0"/>
                </a:ln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10"/>
                  <a:pt x="0" y="10"/>
                </a:cubicBezTo>
                <a:cubicBezTo>
                  <a:pt x="0" y="54"/>
                  <a:pt x="0" y="54"/>
                  <a:pt x="0" y="54"/>
                </a:cubicBezTo>
                <a:cubicBezTo>
                  <a:pt x="45" y="54"/>
                  <a:pt x="45" y="54"/>
                  <a:pt x="45" y="54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98" y="302"/>
                  <a:pt x="98" y="302"/>
                  <a:pt x="98" y="302"/>
                </a:cubicBezTo>
                <a:cubicBezTo>
                  <a:pt x="98" y="338"/>
                  <a:pt x="98" y="338"/>
                  <a:pt x="98" y="338"/>
                </a:cubicBezTo>
                <a:cubicBezTo>
                  <a:pt x="98" y="346"/>
                  <a:pt x="106" y="346"/>
                  <a:pt x="106" y="346"/>
                </a:cubicBezTo>
                <a:cubicBezTo>
                  <a:pt x="124" y="346"/>
                  <a:pt x="124" y="346"/>
                  <a:pt x="124" y="346"/>
                </a:cubicBezTo>
                <a:cubicBezTo>
                  <a:pt x="372" y="346"/>
                  <a:pt x="372" y="346"/>
                  <a:pt x="372" y="346"/>
                </a:cubicBezTo>
                <a:cubicBezTo>
                  <a:pt x="434" y="346"/>
                  <a:pt x="434" y="346"/>
                  <a:pt x="434" y="346"/>
                </a:cubicBezTo>
                <a:cubicBezTo>
                  <a:pt x="443" y="346"/>
                  <a:pt x="443" y="346"/>
                  <a:pt x="443" y="338"/>
                </a:cubicBezTo>
                <a:cubicBezTo>
                  <a:pt x="443" y="302"/>
                  <a:pt x="443" y="302"/>
                  <a:pt x="443" y="302"/>
                </a:cubicBezTo>
                <a:cubicBezTo>
                  <a:pt x="168" y="302"/>
                  <a:pt x="168" y="302"/>
                  <a:pt x="168" y="302"/>
                </a:cubicBezTo>
                <a:cubicBezTo>
                  <a:pt x="133" y="302"/>
                  <a:pt x="133" y="284"/>
                  <a:pt x="159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32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</dc:creator>
  <cp:lastModifiedBy>Arun</cp:lastModifiedBy>
  <cp:revision>2</cp:revision>
  <dcterms:created xsi:type="dcterms:W3CDTF">2016-11-07T07:36:27Z</dcterms:created>
  <dcterms:modified xsi:type="dcterms:W3CDTF">2016-11-07T07:37:23Z</dcterms:modified>
</cp:coreProperties>
</file>