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0" autoAdjust="0"/>
  </p:normalViewPr>
  <p:slideViewPr>
    <p:cSldViewPr snapToGrid="0" snapToObjects="1">
      <p:cViewPr varScale="1">
        <p:scale>
          <a:sx n="122" d="100"/>
          <a:sy n="122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DE282-5A1D-FF4D-B30E-6D83B35D53CE}" type="datetimeFigureOut">
              <a:t>5/26/16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E25C-A3C2-7A46-A9AB-5C23FD61A7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E25C-A3C2-7A46-A9AB-5C23FD61A70E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D096-1234-0C43-97F4-0FFC37CF404A}" type="datetimeFigureOut"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44A1-4C11-FB47-A4DC-0C5F7BDA8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yperstate/hyperstate-docs/blob/master/wot-18may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WoT Servient using SmartThings and Iotivity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23, 2016 </a:t>
            </a:r>
          </a:p>
        </p:txBody>
      </p:sp>
    </p:spTree>
    <p:extLst>
      <p:ext uri="{BB962C8B-B14F-4D97-AF65-F5344CB8AC3E}">
        <p14:creationId xmlns:p14="http://schemas.microsoft.com/office/powerpoint/2010/main" val="105617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WoT Servient using SmartThings </a:t>
            </a:r>
            <a:br>
              <a:rPr lang="en-US"/>
            </a:br>
            <a:r>
              <a:rPr lang="en-US"/>
              <a:t>and Iotivity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Expose SmartThings capabilities as OCF resource types with WoT Thing Description</a:t>
            </a:r>
          </a:p>
          <a:p>
            <a:r>
              <a:rPr lang="en-US"/>
              <a:t>HTTP, CoAP, and MQTT Protocol Bindings</a:t>
            </a:r>
          </a:p>
          <a:p>
            <a:r>
              <a:rPr lang="en-US"/>
              <a:t>Uses iotivity as the resource layer</a:t>
            </a:r>
          </a:p>
          <a:p>
            <a:r>
              <a:rPr lang="en-US"/>
              <a:t>node-iotivity: existing nodejs API and binding</a:t>
            </a:r>
          </a:p>
          <a:p>
            <a:r>
              <a:rPr lang="en-US"/>
              <a:t>iot-rest-api-server: existing HTTP proxy for iotivity</a:t>
            </a:r>
          </a:p>
          <a:p>
            <a:r>
              <a:rPr lang="en-US"/>
              <a:t>New nodejs based servient shell provides a client+ server scripting API and abstract transfer layer</a:t>
            </a:r>
          </a:p>
        </p:txBody>
      </p:sp>
    </p:spTree>
    <p:extLst>
      <p:ext uri="{BB962C8B-B14F-4D97-AF65-F5344CB8AC3E}">
        <p14:creationId xmlns:p14="http://schemas.microsoft.com/office/powerpoint/2010/main" val="132266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86771" y="49728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39171" y="51252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49" name="Cloud 48"/>
          <p:cNvSpPr/>
          <p:nvPr/>
        </p:nvSpPr>
        <p:spPr>
          <a:xfrm>
            <a:off x="1402544" y="1414999"/>
            <a:ext cx="3336627" cy="645530"/>
          </a:xfrm>
          <a:prstGeom prst="cloud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78"/>
          <p:cNvSpPr/>
          <p:nvPr/>
        </p:nvSpPr>
        <p:spPr>
          <a:xfrm>
            <a:off x="1153564" y="5107928"/>
            <a:ext cx="2439496" cy="845672"/>
          </a:xfrm>
          <a:prstGeom prst="cloud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57"/>
          <p:cNvSpPr/>
          <p:nvPr/>
        </p:nvSpPr>
        <p:spPr>
          <a:xfrm>
            <a:off x="3290107" y="5095429"/>
            <a:ext cx="1613115" cy="7649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32" y="1539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SmartThings + Iotivity WoT Servient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60888" y="3215643"/>
            <a:ext cx="3077902" cy="35595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node-iotivity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60888" y="2871987"/>
            <a:ext cx="3077901" cy="343656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iotivity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22475" y="520180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SmartThings</a:t>
            </a:r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992092" y="4766643"/>
            <a:ext cx="0" cy="38304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60888" y="3571601"/>
            <a:ext cx="3077902" cy="588553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Servient Shell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267657" y="2031063"/>
            <a:ext cx="0" cy="49071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25996" y="3219679"/>
            <a:ext cx="2165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Scripts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Handlers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Thing Description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338791" y="3871233"/>
            <a:ext cx="50849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93060" y="4160154"/>
            <a:ext cx="745730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60889" y="4160154"/>
            <a:ext cx="719975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80864" y="4160154"/>
            <a:ext cx="722432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CoAP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03296" y="4160154"/>
            <a:ext cx="889764" cy="585716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1571" y="5277624"/>
            <a:ext cx="814421" cy="328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60888" y="2504378"/>
            <a:ext cx="1873534" cy="35595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iot-rest-api-server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713442" y="1996110"/>
            <a:ext cx="0" cy="87587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ocument 13"/>
          <p:cNvSpPr/>
          <p:nvPr/>
        </p:nvSpPr>
        <p:spPr>
          <a:xfrm>
            <a:off x="4847288" y="3294848"/>
            <a:ext cx="862257" cy="1015977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4999688" y="3447248"/>
            <a:ext cx="862257" cy="1015977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cument 43"/>
          <p:cNvSpPr/>
          <p:nvPr/>
        </p:nvSpPr>
        <p:spPr>
          <a:xfrm>
            <a:off x="5152088" y="3599648"/>
            <a:ext cx="862257" cy="1015977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51940" y="4729228"/>
            <a:ext cx="0" cy="47257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</p:cNvCxnSpPr>
          <p:nvPr/>
        </p:nvCxnSpPr>
        <p:spPr>
          <a:xfrm>
            <a:off x="2342080" y="4745870"/>
            <a:ext cx="0" cy="403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45254" y="4758039"/>
            <a:ext cx="0" cy="36718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09222" y="5312577"/>
            <a:ext cx="18693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Client - Consumes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58890" y="1520004"/>
            <a:ext cx="171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Server - Exposes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3820" y="2060529"/>
            <a:ext cx="67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22958" y="2060529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does a SmartThings TD look like?</a:t>
            </a:r>
          </a:p>
          <a:p>
            <a:r>
              <a:rPr lang="en-US"/>
              <a:t>What does a SmartThings/OCF Resource Type look like?</a:t>
            </a:r>
          </a:p>
          <a:p>
            <a:r>
              <a:rPr lang="en-US"/>
              <a:t>Can iotivity expose Thing Descriptions?</a:t>
            </a:r>
          </a:p>
          <a:p>
            <a:r>
              <a:rPr lang="en-US"/>
              <a:t>How does the action collection pattern work?</a:t>
            </a:r>
          </a:p>
          <a:p>
            <a:r>
              <a:rPr lang="en-US"/>
              <a:t>How does the subscription pattern work?</a:t>
            </a:r>
          </a:p>
        </p:txBody>
      </p:sp>
    </p:spTree>
    <p:extLst>
      <p:ext uri="{BB962C8B-B14F-4D97-AF65-F5344CB8AC3E}">
        <p14:creationId xmlns:p14="http://schemas.microsoft.com/office/powerpoint/2010/main" val="16766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SmartThings Capabilities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W3C WoT Thing Descriptions</a:t>
            </a:r>
          </a:p>
          <a:p>
            <a:pPr lvl="1"/>
            <a:r>
              <a:rPr lang="en-US"/>
              <a:t>WoT Thing models a SmartThings Thing, at the device level</a:t>
            </a:r>
          </a:p>
          <a:p>
            <a:pPr lvl="1"/>
            <a:r>
              <a:rPr lang="en-US"/>
              <a:t>Capability-level granularity would be better for applications and security</a:t>
            </a:r>
          </a:p>
          <a:p>
            <a:r>
              <a:rPr lang="en-US"/>
              <a:t>OCF Resource Types and Collections</a:t>
            </a:r>
          </a:p>
          <a:p>
            <a:pPr lvl="1"/>
            <a:r>
              <a:rPr lang="en-US"/>
              <a:t>Attributes and Commands mapped using the WoT Interaction model and abstract transfer binding</a:t>
            </a:r>
          </a:p>
          <a:p>
            <a:pPr lvl="1"/>
            <a:r>
              <a:rPr lang="en-US">
                <a:hlinkClick r:id="rId2"/>
              </a:rPr>
              <a:t>https://github.com/hyperstate/hyperstate-docs/blob/master/wot-18may.pdf</a:t>
            </a:r>
            <a:endParaRPr lang="en-US"/>
          </a:p>
          <a:p>
            <a:pPr lvl="1"/>
            <a:r>
              <a:rPr lang="en-US"/>
              <a:t>Resource Directory + device bridge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796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SmartThings Capabilities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Use oneiota to create a canonical model for an abstract SmartThings Capability with attribute and command type mappings to read/write/observe properties and actionInstance collections</a:t>
            </a:r>
          </a:p>
          <a:p>
            <a:r>
              <a:rPr lang="en-US"/>
              <a:t>It should be fairly easy to create the capability types by customizing the abstract model for capability types</a:t>
            </a:r>
          </a:p>
          <a:p>
            <a:r>
              <a:rPr lang="en-US"/>
              <a:t>Generate WoT Thing Description templates automatically from Capability Models</a:t>
            </a:r>
          </a:p>
          <a:p>
            <a:r>
              <a:rPr lang="en-US"/>
              <a:t>Can we bypass oneiota in the chain and construct resource instances from TD instances?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SmartThings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IoTivity SmartThings Bridge</a:t>
            </a:r>
          </a:p>
          <a:p>
            <a:r>
              <a:rPr lang="en-US"/>
              <a:t>A SmartThing is a collection of Capabilities</a:t>
            </a:r>
          </a:p>
          <a:p>
            <a:r>
              <a:rPr lang="en-US"/>
              <a:t>Each Capability has a model</a:t>
            </a:r>
          </a:p>
          <a:p>
            <a:r>
              <a:rPr lang="en-US"/>
              <a:t>Discover SmartThings Things and construct IoTivity resource instances from capabilities</a:t>
            </a:r>
          </a:p>
          <a:p>
            <a:r>
              <a:rPr lang="en-US"/>
              <a:t>How does oneiota help?</a:t>
            </a:r>
          </a:p>
        </p:txBody>
      </p:sp>
    </p:spTree>
    <p:extLst>
      <p:ext uri="{BB962C8B-B14F-4D97-AF65-F5344CB8AC3E}">
        <p14:creationId xmlns:p14="http://schemas.microsoft.com/office/powerpoint/2010/main" val="8936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338</Words>
  <Application>Microsoft Macintosh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WoT Servient using SmartThings and Iotivity</vt:lpstr>
      <vt:lpstr>WoT Servient using SmartThings  and Iotivity</vt:lpstr>
      <vt:lpstr>SmartThings + Iotivity WoT Servient</vt:lpstr>
      <vt:lpstr>Some Questions</vt:lpstr>
      <vt:lpstr>Mapping SmartThings Capabilities </vt:lpstr>
      <vt:lpstr>Modeling SmartThings Capabilities </vt:lpstr>
      <vt:lpstr>Use case for SmartThings Models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Servient using SmartThings and IoTivity</dc:title>
  <dc:creator>Michael Koster</dc:creator>
  <cp:lastModifiedBy>Michael Koster</cp:lastModifiedBy>
  <cp:revision>17</cp:revision>
  <dcterms:created xsi:type="dcterms:W3CDTF">2016-05-24T02:35:30Z</dcterms:created>
  <dcterms:modified xsi:type="dcterms:W3CDTF">2016-05-28T18:53:05Z</dcterms:modified>
</cp:coreProperties>
</file>