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8" r:id="rId3"/>
    <p:sldId id="260" r:id="rId4"/>
    <p:sldId id="272" r:id="rId5"/>
    <p:sldId id="262" r:id="rId6"/>
    <p:sldId id="261" r:id="rId7"/>
    <p:sldId id="264" r:id="rId8"/>
    <p:sldId id="263" r:id="rId9"/>
    <p:sldId id="265" r:id="rId10"/>
    <p:sldId id="268" r:id="rId11"/>
    <p:sldId id="271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02BF61-7054-4816-802C-BFC3CC8BCD3A}">
          <p14:sldIdLst>
            <p14:sldId id="259"/>
            <p14:sldId id="258"/>
            <p14:sldId id="260"/>
            <p14:sldId id="272"/>
            <p14:sldId id="262"/>
            <p14:sldId id="261"/>
            <p14:sldId id="264"/>
            <p14:sldId id="263"/>
            <p14:sldId id="265"/>
            <p14:sldId id="268"/>
            <p14:sldId id="271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3006" autoAdjust="0"/>
  </p:normalViewPr>
  <p:slideViewPr>
    <p:cSldViewPr snapToGrid="0">
      <p:cViewPr>
        <p:scale>
          <a:sx n="71" d="100"/>
          <a:sy n="71" d="100"/>
        </p:scale>
        <p:origin x="7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B4BF-E165-48CB-B7FD-82109697282C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E8F7-C150-4A17-A8B8-784695523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6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Нормаль-направление камеры, плоскость проецирования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8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Формула поворота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Родрига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45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луч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50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Префиксная сумма, индексы в </a:t>
            </a:r>
            <a:r>
              <a:rPr lang="ru-RU" dirty="0" err="1"/>
              <a:t>видяхе</a:t>
            </a:r>
            <a:r>
              <a:rPr lang="en-US" dirty="0"/>
              <a:t>, bounding box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8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почти дерево отрезков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0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Положение ячейки можно однозначно определить через деление индекса элемента на вес ячейки, </a:t>
            </a:r>
            <a:r>
              <a:rPr lang="ru-RU" dirty="0" err="1"/>
              <a:t>бинпоиск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Т.к. вычисления происходят параллельно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5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Z-Buffer</a:t>
            </a:r>
            <a:endParaRPr lang="ru-RU" dirty="0"/>
          </a:p>
          <a:p>
            <a:r>
              <a:rPr lang="ru-RU" dirty="0"/>
              <a:t>Интерполяция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2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Проверить 3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4E8F7-C150-4A17-A8B8-784695523ED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6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C17AD-0B2E-48C1-A0A9-5FA4BA50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95E91F-CC7E-4FD4-A16D-26A1F5821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589DF-2359-4BB2-A124-F5B17B52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8A21A-35E6-4226-8251-21584E12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E86C2-C639-4A34-9573-0F8938AF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7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6A881-4967-4AB4-AE13-CDCE71F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088A12-CD95-49C2-9ADC-61DDCB3C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A3443-8C70-4553-803F-4644C390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0BFD1-B491-4EED-A4D1-DAE55990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FC16C-BECE-4DC3-B14E-31E17AF0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59A5AE-42A4-4397-BB37-D97A8C1FC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C5753-9D35-481B-A8B6-F45D12E1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B9E0E-24B9-4175-A7AC-FC4E7C04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5FB9A-1A80-44D7-9E38-2F5265F6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878D3-30FB-49BC-A39C-9A413707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55FA4-A167-469C-AFB2-5EF606D2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8020D-4C22-433C-9440-3791D079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BB32C-F66C-451C-8E51-5667B63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2358F-8C67-48B0-9833-15E4504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81410-E1BE-4E4F-B3CF-C7C3DA3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5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E7E54-81C2-4E83-BCAA-5FC00D2F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6AC4E9-5DC7-4928-B550-A5CB0533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9B4E51-D5F5-4CFC-99B1-11FDBBEB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B2BE04-9453-48B9-9154-3505E867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81250-D3B2-4968-AD17-614F8A8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BDCF-B0DD-4D95-B2FF-C87E25FB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BA187-BDA1-4895-A6C6-C3ED5BA9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E6A7E0-7A3F-4B45-80F6-803AA33A5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3E0F8B-174B-4B3E-8267-18474E71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6570AF-609B-4948-9F69-A2F4D5AA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385AF-955B-4A6C-A6B4-C63A3414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5F3E5-EA7D-4839-8A5C-09B1C063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AB4531-61B6-4063-A514-8D6DAC44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C2A87-576C-4D50-B073-AC9723864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B48EA3-A13A-49BB-9BC3-5EA14C472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084515-600C-449E-9188-D1D39CFFE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D2B90C-3B06-43DC-992B-9218B97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D756D1-661C-4CB4-938A-E7267F9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54782-EB39-4BA8-815F-98AED4DA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6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04C35-248A-4981-AF0C-465036A2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4F0623-BDA9-499E-BC9D-75C3C4B7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08986B-23A1-421F-BE20-54FCEF2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A588D7-167E-47F0-92E1-2662A576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50A731-B1F9-41AB-8D6D-2BA88D9C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B49C60-1224-48C1-BDE5-AEBA94DB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AF6D9-8F3F-43D4-950B-DED57641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2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91AA5-7202-4389-A9A9-A5E4B38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C6048-5D28-4713-9EF3-6EAA759C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AFCDD3-38B4-42B9-9136-8A9B4482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71D08-5082-42AF-B70B-FAD877FA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4846F-9899-4132-9966-DD9D61E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0558F-A0B4-41F1-80C3-A37F9BE8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BB7A8-828A-44F1-9018-7E2EB837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0F633E-F843-4064-8F95-C763B22C3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01EC34-C03E-4A0F-B9A4-CE2040E5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095077-AAFE-43F8-AB07-EBF1E8B2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98438-BC42-4BAE-BDE3-45DB29A1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21341D-175E-45F7-B093-1647ECC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6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F93AA-D30D-427A-B7C5-39AFF32E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EC0D4-748B-410D-AC9A-CEFF832A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7641B-5C23-44E8-8818-8AE0445D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DD45-69C4-48A6-AB06-D20585212E2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54DE0-5AAC-41DD-A362-01F78BCB0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5630A-16FC-433A-B18F-E19A73E1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FDF3-D274-4D74-B997-1E6EC283C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9355F-8BDF-4801-8945-05B78FC2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7E18F1-0E5E-49A9-BD3D-8D7B159D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63" y="1825625"/>
            <a:ext cx="4404273" cy="4351338"/>
          </a:xfrm>
        </p:spPr>
      </p:pic>
    </p:spTree>
    <p:extLst>
      <p:ext uri="{BB962C8B-B14F-4D97-AF65-F5344CB8AC3E}">
        <p14:creationId xmlns:p14="http://schemas.microsoft.com/office/powerpoint/2010/main" val="405758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89EE3-7FCC-4452-880C-6A63CC4E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AB16-BE8F-404B-926C-D844D4149936}"/>
              </a:ext>
            </a:extLst>
          </p:cNvPr>
          <p:cNvSpPr txBox="1"/>
          <p:nvPr/>
        </p:nvSpPr>
        <p:spPr>
          <a:xfrm>
            <a:off x="2489504" y="1981502"/>
            <a:ext cx="7212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Переход в систему координат экрана – </a:t>
            </a:r>
            <a:r>
              <a:rPr lang="en-US" sz="2800" i="1" dirty="0"/>
              <a:t>O(</a:t>
            </a:r>
            <a:r>
              <a:rPr lang="ru-RU" sz="2800" i="1" dirty="0"/>
              <a:t>1</a:t>
            </a:r>
            <a:r>
              <a:rPr lang="en-US" sz="2800" i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Расчет границ – </a:t>
            </a:r>
            <a:r>
              <a:rPr lang="en-US" sz="2800" i="1" dirty="0"/>
              <a:t>O(</a:t>
            </a:r>
            <a:r>
              <a:rPr lang="ru-RU" sz="2800" i="1" dirty="0"/>
              <a:t>1</a:t>
            </a:r>
            <a:r>
              <a:rPr lang="en-US" sz="2800" i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Подсчет префиксных сумм - </a:t>
            </a:r>
            <a:r>
              <a:rPr lang="en-US" sz="2800" i="1" dirty="0"/>
              <a:t>Log n </a:t>
            </a:r>
            <a:r>
              <a:rPr lang="ru-RU" sz="2800" dirty="0"/>
              <a:t>раз: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800" dirty="0"/>
              <a:t>Добавление – </a:t>
            </a:r>
            <a:r>
              <a:rPr lang="en-US" sz="2800" i="1" dirty="0"/>
              <a:t>O(1)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800" dirty="0"/>
              <a:t>Переход на следующую ступень – </a:t>
            </a:r>
            <a:r>
              <a:rPr lang="en-US" sz="2800" dirty="0"/>
              <a:t>O(1)</a:t>
            </a:r>
          </a:p>
          <a:p>
            <a:pPr lvl="1"/>
            <a:endParaRPr lang="en-US" sz="2800" dirty="0"/>
          </a:p>
          <a:p>
            <a:r>
              <a:rPr lang="ru-RU" sz="2800" dirty="0"/>
              <a:t>Суммарная сложность</a:t>
            </a:r>
            <a:r>
              <a:rPr lang="en-US" sz="2800" dirty="0"/>
              <a:t> </a:t>
            </a:r>
            <a:r>
              <a:rPr lang="ru-RU" sz="2800" dirty="0"/>
              <a:t>подготовки</a:t>
            </a:r>
            <a:r>
              <a:rPr lang="en-US" sz="2800" dirty="0"/>
              <a:t> </a:t>
            </a:r>
            <a:r>
              <a:rPr lang="ru-RU" sz="2800" dirty="0"/>
              <a:t>– </a:t>
            </a:r>
            <a:r>
              <a:rPr lang="en-US" sz="2800" i="1" dirty="0"/>
              <a:t>O(Log n)</a:t>
            </a:r>
            <a:endParaRPr lang="ru-RU" sz="2800" i="1" dirty="0"/>
          </a:p>
          <a:p>
            <a:pPr marL="800100" lvl="1" indent="-342900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94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BAEAF-6B51-47A1-8618-C93EEBD4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ED7172-907A-419D-886B-5861916C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25" y="1281906"/>
            <a:ext cx="5092941" cy="4351337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6ACA754E-B2C6-4BE2-AE3E-2FE9E6192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2" b="21081"/>
          <a:stretch/>
        </p:blipFill>
        <p:spPr>
          <a:xfrm>
            <a:off x="1221766" y="1583586"/>
            <a:ext cx="4874234" cy="49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10D2-3F6D-40C0-9EC1-DBFEDB85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4FDEA9-8CC8-4388-B9BD-860138DDB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2" b="21081"/>
          <a:stretch/>
        </p:blipFill>
        <p:spPr>
          <a:xfrm>
            <a:off x="838200" y="1912614"/>
            <a:ext cx="4874234" cy="490928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0B0DAC-C993-42C8-BE29-BD41FE020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6899"/>
            <a:ext cx="3793958" cy="18629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2737E9-0887-4004-B9A5-EA49734A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045"/>
            <a:ext cx="2979971" cy="28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5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9A6E5-D09A-4878-9F6C-371A6E13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4B679A-7085-4139-9A57-6DF6D1BC4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0" y="228303"/>
            <a:ext cx="6905897" cy="6369076"/>
          </a:xfrm>
        </p:spPr>
      </p:pic>
    </p:spTree>
    <p:extLst>
      <p:ext uri="{BB962C8B-B14F-4D97-AF65-F5344CB8AC3E}">
        <p14:creationId xmlns:p14="http://schemas.microsoft.com/office/powerpoint/2010/main" val="51585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8E175-031E-497D-A57C-CB510FF4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затруднения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FA1E3-9E6A-42E1-B610-060A1FBE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При обработке на видеокарте через </a:t>
            </a:r>
            <a:r>
              <a:rPr lang="en-US" dirty="0" err="1"/>
              <a:t>Aparapi</a:t>
            </a:r>
            <a:r>
              <a:rPr lang="ru-RU" dirty="0"/>
              <a:t> все данные необходимо хранить в массивах, нельзя пользоваться классами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Проблемы с производительностью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Невозможность использования </a:t>
            </a:r>
            <a:r>
              <a:rPr lang="ru-RU" dirty="0" err="1"/>
              <a:t>дебаггера</a:t>
            </a:r>
            <a:r>
              <a:rPr lang="ru-RU" dirty="0"/>
              <a:t> на видеокарте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 err="1"/>
              <a:t>Aparapi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99113-C823-408D-B55C-2A2A0322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84FF0-3BE9-472B-B304-1253E3B7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5898577" cy="376327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0818B4-1A56-4307-B137-35CF4EDF5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35" y="4339398"/>
            <a:ext cx="3756908" cy="16533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CBDF57-D797-4765-A18A-8D1DE6344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83" y="1987270"/>
            <a:ext cx="51474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D77D2-3724-492D-8C72-99DE6E30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5D42627-1474-4756-BF5B-BA4A5EF2F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328" y="2081351"/>
            <a:ext cx="11629343" cy="63432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A0EFAB-D1C9-4442-8B4F-C8E697B737C1}"/>
              </a:ext>
            </a:extLst>
          </p:cNvPr>
          <p:cNvSpPr txBox="1"/>
          <p:nvPr/>
        </p:nvSpPr>
        <p:spPr>
          <a:xfrm>
            <a:off x="3161211" y="3741728"/>
            <a:ext cx="515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Формула поворота </a:t>
            </a:r>
            <a:r>
              <a:rPr lang="ru-RU" sz="3200" dirty="0" err="1"/>
              <a:t>Родрига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358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F427-938B-4E01-9E99-4707D3F8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FB692A-B89A-47AF-815E-C97FB5C8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b="34611"/>
          <a:stretch/>
        </p:blipFill>
        <p:spPr>
          <a:xfrm>
            <a:off x="2455025" y="1566189"/>
            <a:ext cx="7281949" cy="4718234"/>
          </a:xfrm>
        </p:spPr>
      </p:pic>
    </p:spTree>
    <p:extLst>
      <p:ext uri="{BB962C8B-B14F-4D97-AF65-F5344CB8AC3E}">
        <p14:creationId xmlns:p14="http://schemas.microsoft.com/office/powerpoint/2010/main" val="246689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2AB69-0A4F-49D6-87CE-747596D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1BCF95-1E08-4245-A6C5-CA0F1AA3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6859"/>
            <a:ext cx="10515600" cy="1204281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122234-8D31-4F59-AF52-B627D06C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7" y="4481412"/>
            <a:ext cx="3079326" cy="13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502C6-2CBC-4D0F-8D45-25E1A651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B9C806-168E-4AA2-952C-375182462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075"/>
            <a:ext cx="9689432" cy="4431813"/>
          </a:xfrm>
        </p:spPr>
      </p:pic>
    </p:spTree>
    <p:extLst>
      <p:ext uri="{BB962C8B-B14F-4D97-AF65-F5344CB8AC3E}">
        <p14:creationId xmlns:p14="http://schemas.microsoft.com/office/powerpoint/2010/main" val="13396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0181A-F80B-4EF2-93DE-1AE6DFFD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4FD88F-FC01-4E41-895B-C578A434E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20795"/>
          <a:stretch/>
        </p:blipFill>
        <p:spPr>
          <a:xfrm>
            <a:off x="5791200" y="526951"/>
            <a:ext cx="5843451" cy="5522432"/>
          </a:xfrm>
        </p:spPr>
      </p:pic>
    </p:spTree>
    <p:extLst>
      <p:ext uri="{BB962C8B-B14F-4D97-AF65-F5344CB8AC3E}">
        <p14:creationId xmlns:p14="http://schemas.microsoft.com/office/powerpoint/2010/main" val="28043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1D717-8624-476A-AEF4-6B9A304A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34"/>
            <a:ext cx="10515600" cy="1325563"/>
          </a:xfrm>
        </p:spPr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843BDB-9148-4052-9164-4756E640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0" b="18388"/>
          <a:stretch/>
        </p:blipFill>
        <p:spPr>
          <a:xfrm>
            <a:off x="214670" y="2310063"/>
            <a:ext cx="11762660" cy="4182812"/>
          </a:xfrm>
        </p:spPr>
      </p:pic>
    </p:spTree>
    <p:extLst>
      <p:ext uri="{BB962C8B-B14F-4D97-AF65-F5344CB8AC3E}">
        <p14:creationId xmlns:p14="http://schemas.microsoft.com/office/powerpoint/2010/main" val="251406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8367A-D01F-4801-A6B4-11C95A66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Камера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BE5D4C-8AE3-4566-8B33-B2C6ED9E0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t="41548" r="9383" b="31078"/>
          <a:stretch/>
        </p:blipFill>
        <p:spPr>
          <a:xfrm>
            <a:off x="1007490" y="2147637"/>
            <a:ext cx="10177019" cy="3188369"/>
          </a:xfrm>
        </p:spPr>
      </p:pic>
    </p:spTree>
    <p:extLst>
      <p:ext uri="{BB962C8B-B14F-4D97-AF65-F5344CB8AC3E}">
        <p14:creationId xmlns:p14="http://schemas.microsoft.com/office/powerpoint/2010/main" val="2667037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11767</TotalTime>
  <Words>150</Words>
  <Application>Microsoft Office PowerPoint</Application>
  <PresentationFormat>Широкоэкранный</PresentationFormat>
  <Paragraphs>44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Камера</vt:lpstr>
      <vt:lpstr>Камера</vt:lpstr>
      <vt:lpstr>Камера</vt:lpstr>
      <vt:lpstr>Камера</vt:lpstr>
      <vt:lpstr>Камера</vt:lpstr>
      <vt:lpstr>Камера</vt:lpstr>
      <vt:lpstr>Камера</vt:lpstr>
      <vt:lpstr>Камера</vt:lpstr>
      <vt:lpstr>Камера</vt:lpstr>
      <vt:lpstr>Камера</vt:lpstr>
      <vt:lpstr>Камера</vt:lpstr>
      <vt:lpstr>Камера</vt:lpstr>
      <vt:lpstr>Геометрия</vt:lpstr>
      <vt:lpstr>Возникшие затруднения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Spyteamalex __</dc:creator>
  <cp:lastModifiedBy>Spyteamalex __</cp:lastModifiedBy>
  <cp:revision>24</cp:revision>
  <dcterms:created xsi:type="dcterms:W3CDTF">2021-04-12T18:12:37Z</dcterms:created>
  <dcterms:modified xsi:type="dcterms:W3CDTF">2021-04-21T14:50:23Z</dcterms:modified>
</cp:coreProperties>
</file>