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RNz7XvSBD16ZAJyHBgwCuXkWV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31fccb5fd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b31fccb5fd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b31fccb5fd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31fccb5fd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b31fccb5fd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b31fccb5fd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31fccb5fd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b31fccb5fd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b31fccb5fd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31fccb5fd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b31fccb5fd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b31fccb5fd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31fccb5fd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b31fccb5fd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b31fccb5fd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31fccb5fd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b31fccb5fd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gb31fccb5fd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黃色部分看你要改成什麼</a:t>
            </a:r>
            <a:endParaRPr/>
          </a:p>
        </p:txBody>
      </p:sp>
      <p:sp>
        <p:nvSpPr>
          <p:cNvPr id="293" name="Google Shape;2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ites.google.com/site/zsgititit/home/arduino/arduino-shi-yongl298n-qu-dong-liang-ge-ma-da" TargetMode="External"/><Relationship Id="rId4" Type="http://schemas.openxmlformats.org/officeDocument/2006/relationships/hyperlink" Target="http://cyyang12345.blogspot.com/2015/05/arduino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/>
              <a:t>智慧型汽車期末報告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Arduino 遙控汽車</a:t>
            </a:r>
            <a:endParaRPr/>
          </a:p>
        </p:txBody>
      </p:sp>
      <p:sp>
        <p:nvSpPr>
          <p:cNvPr id="319" name="Google Shape;3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接線圖</a:t>
            </a:r>
            <a:endParaRPr/>
          </a:p>
        </p:txBody>
      </p:sp>
      <p:pic>
        <p:nvPicPr>
          <p:cNvPr id="320" name="Google Shape;3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3657889" y="572294"/>
            <a:ext cx="487622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"/>
          <p:cNvSpPr txBox="1"/>
          <p:nvPr/>
        </p:nvSpPr>
        <p:spPr>
          <a:xfrm>
            <a:off x="9697673" y="5176007"/>
            <a:ext cx="20367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Arduino Mega 2560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"/>
          <p:cNvSpPr/>
          <p:nvPr/>
        </p:nvSpPr>
        <p:spPr>
          <a:xfrm>
            <a:off x="8615493" y="4748168"/>
            <a:ext cx="503340" cy="201337"/>
          </a:xfrm>
          <a:prstGeom prst="roundRect">
            <a:avLst>
              <a:gd fmla="val 50000" name="adj"/>
            </a:avLst>
          </a:prstGeom>
          <a:solidFill>
            <a:srgbClr val="0F739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zh-TW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MEGA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"/>
          <p:cNvSpPr txBox="1"/>
          <p:nvPr/>
        </p:nvSpPr>
        <p:spPr>
          <a:xfrm>
            <a:off x="8084910" y="1670907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直流減速馬達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 txBox="1"/>
          <p:nvPr/>
        </p:nvSpPr>
        <p:spPr>
          <a:xfrm>
            <a:off x="3489142" y="1670907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直流減速馬達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"/>
          <p:cNvSpPr txBox="1"/>
          <p:nvPr/>
        </p:nvSpPr>
        <p:spPr>
          <a:xfrm>
            <a:off x="5693328" y="916852"/>
            <a:ext cx="15696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L298N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馬達驅動模組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 txBox="1"/>
          <p:nvPr/>
        </p:nvSpPr>
        <p:spPr>
          <a:xfrm>
            <a:off x="1140619" y="5176007"/>
            <a:ext cx="15263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12V 電池供電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References</a:t>
            </a:r>
            <a:endParaRPr/>
          </a:p>
        </p:txBody>
      </p:sp>
      <p:sp>
        <p:nvSpPr>
          <p:cNvPr id="332" name="Google Shape;33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https://sites.google.com/site/zsgititit/home/arduino/arduino-shi-yongl298n-qu-dong-liang-ge-ma-da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http://cyyang12345.blogspot.com/2015/05/arduino.html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31fccb5fd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Overview</a:t>
            </a:r>
            <a:endParaRPr/>
          </a:p>
        </p:txBody>
      </p:sp>
      <p:sp>
        <p:nvSpPr>
          <p:cNvPr id="96" name="Google Shape;96;gb31fccb5fd_0_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romanUcPeriod"/>
            </a:pPr>
            <a:r>
              <a:rPr lang="zh-TW"/>
              <a:t>Introduction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zh-TW"/>
              <a:t>P</a:t>
            </a:r>
            <a:r>
              <a:rPr lang="zh-TW" sz="3000"/>
              <a:t>reliminary</a:t>
            </a:r>
            <a:endParaRPr sz="3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zh-TW"/>
              <a:t>Modulation Fromat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zh-TW"/>
              <a:t>System design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zh-TW"/>
              <a:t>Implementation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zh-TW"/>
              <a:t>Future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31fccb5fd_0_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31fccb5fd_0_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zh-TW"/>
              <a:t>Preliminary</a:t>
            </a:r>
            <a:endParaRPr/>
          </a:p>
        </p:txBody>
      </p:sp>
      <p:sp>
        <p:nvSpPr>
          <p:cNvPr id="109" name="Google Shape;109;gb31fccb5fd_0_38"/>
          <p:cNvSpPr txBox="1"/>
          <p:nvPr>
            <p:ph idx="1" type="body"/>
          </p:nvPr>
        </p:nvSpPr>
        <p:spPr>
          <a:xfrm>
            <a:off x="838200" y="17921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zh-TW"/>
              <a:t>Signal &amp; Sampling :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b31fccb5fd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318" y="2576056"/>
            <a:ext cx="4038600" cy="363631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b31fccb5fd_0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zh-TW"/>
              <a:t>Preliminary</a:t>
            </a:r>
            <a:endParaRPr/>
          </a:p>
        </p:txBody>
      </p:sp>
      <p:sp>
        <p:nvSpPr>
          <p:cNvPr id="117" name="Google Shape;117;gb31fccb5fd_0_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zh-TW"/>
              <a:t>Rolling shutter : </a:t>
            </a:r>
            <a:endParaRPr/>
          </a:p>
        </p:txBody>
      </p:sp>
      <p:sp>
        <p:nvSpPr>
          <p:cNvPr id="118" name="Google Shape;118;gb31fccb5fd_0_20"/>
          <p:cNvSpPr/>
          <p:nvPr/>
        </p:nvSpPr>
        <p:spPr>
          <a:xfrm>
            <a:off x="850722" y="295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b31fccb5fd_0_20"/>
          <p:cNvSpPr/>
          <p:nvPr/>
        </p:nvSpPr>
        <p:spPr>
          <a:xfrm>
            <a:off x="1210426" y="295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b31fccb5fd_0_20"/>
          <p:cNvSpPr/>
          <p:nvPr/>
        </p:nvSpPr>
        <p:spPr>
          <a:xfrm>
            <a:off x="1569834" y="295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b31fccb5fd_0_20"/>
          <p:cNvSpPr/>
          <p:nvPr/>
        </p:nvSpPr>
        <p:spPr>
          <a:xfrm>
            <a:off x="1928899" y="295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b31fccb5fd_0_20"/>
          <p:cNvSpPr/>
          <p:nvPr/>
        </p:nvSpPr>
        <p:spPr>
          <a:xfrm>
            <a:off x="2287964" y="295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gb31fccb5fd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5636" y="2265626"/>
            <a:ext cx="4038600" cy="363631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b31fccb5fd_0_20"/>
          <p:cNvSpPr/>
          <p:nvPr/>
        </p:nvSpPr>
        <p:spPr>
          <a:xfrm>
            <a:off x="2648444" y="295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b31fccb5fd_0_20"/>
          <p:cNvSpPr/>
          <p:nvPr/>
        </p:nvSpPr>
        <p:spPr>
          <a:xfrm>
            <a:off x="3004430" y="295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b31fccb5fd_0_20"/>
          <p:cNvSpPr/>
          <p:nvPr/>
        </p:nvSpPr>
        <p:spPr>
          <a:xfrm>
            <a:off x="3360416" y="295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b31fccb5fd_0_20"/>
          <p:cNvSpPr/>
          <p:nvPr/>
        </p:nvSpPr>
        <p:spPr>
          <a:xfrm>
            <a:off x="3721728" y="295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b31fccb5fd_0_20"/>
          <p:cNvSpPr/>
          <p:nvPr/>
        </p:nvSpPr>
        <p:spPr>
          <a:xfrm>
            <a:off x="850722" y="331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b31fccb5fd_0_20"/>
          <p:cNvSpPr/>
          <p:nvPr/>
        </p:nvSpPr>
        <p:spPr>
          <a:xfrm>
            <a:off x="1210426" y="331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b31fccb5fd_0_20"/>
          <p:cNvSpPr/>
          <p:nvPr/>
        </p:nvSpPr>
        <p:spPr>
          <a:xfrm>
            <a:off x="1569834" y="331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b31fccb5fd_0_20"/>
          <p:cNvSpPr/>
          <p:nvPr/>
        </p:nvSpPr>
        <p:spPr>
          <a:xfrm>
            <a:off x="1928899" y="331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b31fccb5fd_0_20"/>
          <p:cNvSpPr/>
          <p:nvPr/>
        </p:nvSpPr>
        <p:spPr>
          <a:xfrm>
            <a:off x="2287964" y="331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b31fccb5fd_0_20"/>
          <p:cNvSpPr/>
          <p:nvPr/>
        </p:nvSpPr>
        <p:spPr>
          <a:xfrm>
            <a:off x="2648444" y="331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b31fccb5fd_0_20"/>
          <p:cNvSpPr/>
          <p:nvPr/>
        </p:nvSpPr>
        <p:spPr>
          <a:xfrm>
            <a:off x="3004430" y="331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b31fccb5fd_0_20"/>
          <p:cNvSpPr/>
          <p:nvPr/>
        </p:nvSpPr>
        <p:spPr>
          <a:xfrm>
            <a:off x="3360416" y="331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b31fccb5fd_0_20"/>
          <p:cNvSpPr/>
          <p:nvPr/>
        </p:nvSpPr>
        <p:spPr>
          <a:xfrm>
            <a:off x="3721728" y="331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b31fccb5fd_0_20"/>
          <p:cNvSpPr/>
          <p:nvPr/>
        </p:nvSpPr>
        <p:spPr>
          <a:xfrm>
            <a:off x="851473" y="36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b31fccb5fd_0_20"/>
          <p:cNvSpPr/>
          <p:nvPr/>
        </p:nvSpPr>
        <p:spPr>
          <a:xfrm>
            <a:off x="1211177" y="36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b31fccb5fd_0_20"/>
          <p:cNvSpPr/>
          <p:nvPr/>
        </p:nvSpPr>
        <p:spPr>
          <a:xfrm>
            <a:off x="1570585" y="36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b31fccb5fd_0_20"/>
          <p:cNvSpPr/>
          <p:nvPr/>
        </p:nvSpPr>
        <p:spPr>
          <a:xfrm>
            <a:off x="1929650" y="36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b31fccb5fd_0_20"/>
          <p:cNvSpPr/>
          <p:nvPr/>
        </p:nvSpPr>
        <p:spPr>
          <a:xfrm>
            <a:off x="2288715" y="36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b31fccb5fd_0_20"/>
          <p:cNvSpPr/>
          <p:nvPr/>
        </p:nvSpPr>
        <p:spPr>
          <a:xfrm>
            <a:off x="2649195" y="36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b31fccb5fd_0_20"/>
          <p:cNvSpPr/>
          <p:nvPr/>
        </p:nvSpPr>
        <p:spPr>
          <a:xfrm>
            <a:off x="3005181" y="36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b31fccb5fd_0_20"/>
          <p:cNvSpPr/>
          <p:nvPr/>
        </p:nvSpPr>
        <p:spPr>
          <a:xfrm>
            <a:off x="3361167" y="36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b31fccb5fd_0_20"/>
          <p:cNvSpPr/>
          <p:nvPr/>
        </p:nvSpPr>
        <p:spPr>
          <a:xfrm>
            <a:off x="3722479" y="36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b31fccb5fd_0_20"/>
          <p:cNvSpPr/>
          <p:nvPr/>
        </p:nvSpPr>
        <p:spPr>
          <a:xfrm>
            <a:off x="850319" y="403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b31fccb5fd_0_20"/>
          <p:cNvSpPr/>
          <p:nvPr/>
        </p:nvSpPr>
        <p:spPr>
          <a:xfrm>
            <a:off x="1210023" y="403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b31fccb5fd_0_20"/>
          <p:cNvSpPr/>
          <p:nvPr/>
        </p:nvSpPr>
        <p:spPr>
          <a:xfrm>
            <a:off x="1569431" y="403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b31fccb5fd_0_20"/>
          <p:cNvSpPr/>
          <p:nvPr/>
        </p:nvSpPr>
        <p:spPr>
          <a:xfrm>
            <a:off x="1928496" y="403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b31fccb5fd_0_20"/>
          <p:cNvSpPr/>
          <p:nvPr/>
        </p:nvSpPr>
        <p:spPr>
          <a:xfrm>
            <a:off x="2287561" y="403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b31fccb5fd_0_20"/>
          <p:cNvSpPr/>
          <p:nvPr/>
        </p:nvSpPr>
        <p:spPr>
          <a:xfrm>
            <a:off x="2648041" y="403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b31fccb5fd_0_20"/>
          <p:cNvSpPr/>
          <p:nvPr/>
        </p:nvSpPr>
        <p:spPr>
          <a:xfrm>
            <a:off x="3004027" y="403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b31fccb5fd_0_20"/>
          <p:cNvSpPr/>
          <p:nvPr/>
        </p:nvSpPr>
        <p:spPr>
          <a:xfrm>
            <a:off x="3360013" y="403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b31fccb5fd_0_20"/>
          <p:cNvSpPr/>
          <p:nvPr/>
        </p:nvSpPr>
        <p:spPr>
          <a:xfrm>
            <a:off x="3721325" y="403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b31fccb5fd_0_20"/>
          <p:cNvSpPr/>
          <p:nvPr/>
        </p:nvSpPr>
        <p:spPr>
          <a:xfrm>
            <a:off x="850722" y="439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b31fccb5fd_0_20"/>
          <p:cNvSpPr/>
          <p:nvPr/>
        </p:nvSpPr>
        <p:spPr>
          <a:xfrm>
            <a:off x="1210426" y="439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b31fccb5fd_0_20"/>
          <p:cNvSpPr/>
          <p:nvPr/>
        </p:nvSpPr>
        <p:spPr>
          <a:xfrm>
            <a:off x="1569834" y="439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b31fccb5fd_0_20"/>
          <p:cNvSpPr/>
          <p:nvPr/>
        </p:nvSpPr>
        <p:spPr>
          <a:xfrm>
            <a:off x="1928899" y="439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b31fccb5fd_0_20"/>
          <p:cNvSpPr/>
          <p:nvPr/>
        </p:nvSpPr>
        <p:spPr>
          <a:xfrm>
            <a:off x="2287964" y="439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b31fccb5fd_0_20"/>
          <p:cNvSpPr/>
          <p:nvPr/>
        </p:nvSpPr>
        <p:spPr>
          <a:xfrm>
            <a:off x="2648444" y="439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b31fccb5fd_0_20"/>
          <p:cNvSpPr/>
          <p:nvPr/>
        </p:nvSpPr>
        <p:spPr>
          <a:xfrm>
            <a:off x="3004430" y="439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b31fccb5fd_0_20"/>
          <p:cNvSpPr/>
          <p:nvPr/>
        </p:nvSpPr>
        <p:spPr>
          <a:xfrm>
            <a:off x="3360416" y="439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b31fccb5fd_0_20"/>
          <p:cNvSpPr/>
          <p:nvPr/>
        </p:nvSpPr>
        <p:spPr>
          <a:xfrm>
            <a:off x="3721728" y="439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b31fccb5fd_0_20"/>
          <p:cNvSpPr/>
          <p:nvPr/>
        </p:nvSpPr>
        <p:spPr>
          <a:xfrm>
            <a:off x="850722" y="475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b31fccb5fd_0_20"/>
          <p:cNvSpPr/>
          <p:nvPr/>
        </p:nvSpPr>
        <p:spPr>
          <a:xfrm>
            <a:off x="1210426" y="475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b31fccb5fd_0_20"/>
          <p:cNvSpPr/>
          <p:nvPr/>
        </p:nvSpPr>
        <p:spPr>
          <a:xfrm>
            <a:off x="1569834" y="475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b31fccb5fd_0_20"/>
          <p:cNvSpPr/>
          <p:nvPr/>
        </p:nvSpPr>
        <p:spPr>
          <a:xfrm>
            <a:off x="1928899" y="475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b31fccb5fd_0_20"/>
          <p:cNvSpPr/>
          <p:nvPr/>
        </p:nvSpPr>
        <p:spPr>
          <a:xfrm>
            <a:off x="2287964" y="475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b31fccb5fd_0_20"/>
          <p:cNvSpPr/>
          <p:nvPr/>
        </p:nvSpPr>
        <p:spPr>
          <a:xfrm>
            <a:off x="2648444" y="475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b31fccb5fd_0_20"/>
          <p:cNvSpPr/>
          <p:nvPr/>
        </p:nvSpPr>
        <p:spPr>
          <a:xfrm>
            <a:off x="3004430" y="475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b31fccb5fd_0_20"/>
          <p:cNvSpPr/>
          <p:nvPr/>
        </p:nvSpPr>
        <p:spPr>
          <a:xfrm>
            <a:off x="3360416" y="475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b31fccb5fd_0_20"/>
          <p:cNvSpPr/>
          <p:nvPr/>
        </p:nvSpPr>
        <p:spPr>
          <a:xfrm>
            <a:off x="3721728" y="475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b31fccb5fd_0_20"/>
          <p:cNvSpPr/>
          <p:nvPr/>
        </p:nvSpPr>
        <p:spPr>
          <a:xfrm>
            <a:off x="851473" y="511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b31fccb5fd_0_20"/>
          <p:cNvSpPr/>
          <p:nvPr/>
        </p:nvSpPr>
        <p:spPr>
          <a:xfrm>
            <a:off x="1211177" y="511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b31fccb5fd_0_20"/>
          <p:cNvSpPr/>
          <p:nvPr/>
        </p:nvSpPr>
        <p:spPr>
          <a:xfrm>
            <a:off x="1570585" y="511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b31fccb5fd_0_20"/>
          <p:cNvSpPr/>
          <p:nvPr/>
        </p:nvSpPr>
        <p:spPr>
          <a:xfrm>
            <a:off x="1929650" y="511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b31fccb5fd_0_20"/>
          <p:cNvSpPr/>
          <p:nvPr/>
        </p:nvSpPr>
        <p:spPr>
          <a:xfrm>
            <a:off x="2288715" y="511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b31fccb5fd_0_20"/>
          <p:cNvSpPr/>
          <p:nvPr/>
        </p:nvSpPr>
        <p:spPr>
          <a:xfrm>
            <a:off x="2649195" y="511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b31fccb5fd_0_20"/>
          <p:cNvSpPr/>
          <p:nvPr/>
        </p:nvSpPr>
        <p:spPr>
          <a:xfrm>
            <a:off x="3005181" y="511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b31fccb5fd_0_20"/>
          <p:cNvSpPr/>
          <p:nvPr/>
        </p:nvSpPr>
        <p:spPr>
          <a:xfrm>
            <a:off x="3361167" y="511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b31fccb5fd_0_20"/>
          <p:cNvSpPr/>
          <p:nvPr/>
        </p:nvSpPr>
        <p:spPr>
          <a:xfrm>
            <a:off x="3722479" y="511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b31fccb5fd_0_20"/>
          <p:cNvSpPr/>
          <p:nvPr/>
        </p:nvSpPr>
        <p:spPr>
          <a:xfrm>
            <a:off x="850319" y="54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b31fccb5fd_0_20"/>
          <p:cNvSpPr/>
          <p:nvPr/>
        </p:nvSpPr>
        <p:spPr>
          <a:xfrm>
            <a:off x="1210023" y="54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b31fccb5fd_0_20"/>
          <p:cNvSpPr/>
          <p:nvPr/>
        </p:nvSpPr>
        <p:spPr>
          <a:xfrm>
            <a:off x="1569431" y="54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b31fccb5fd_0_20"/>
          <p:cNvSpPr/>
          <p:nvPr/>
        </p:nvSpPr>
        <p:spPr>
          <a:xfrm>
            <a:off x="1928496" y="54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b31fccb5fd_0_20"/>
          <p:cNvSpPr/>
          <p:nvPr/>
        </p:nvSpPr>
        <p:spPr>
          <a:xfrm>
            <a:off x="2287561" y="54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b31fccb5fd_0_20"/>
          <p:cNvSpPr/>
          <p:nvPr/>
        </p:nvSpPr>
        <p:spPr>
          <a:xfrm>
            <a:off x="2648041" y="54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b31fccb5fd_0_20"/>
          <p:cNvSpPr/>
          <p:nvPr/>
        </p:nvSpPr>
        <p:spPr>
          <a:xfrm>
            <a:off x="3004027" y="54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b31fccb5fd_0_20"/>
          <p:cNvSpPr/>
          <p:nvPr/>
        </p:nvSpPr>
        <p:spPr>
          <a:xfrm>
            <a:off x="3360013" y="54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b31fccb5fd_0_20"/>
          <p:cNvSpPr/>
          <p:nvPr/>
        </p:nvSpPr>
        <p:spPr>
          <a:xfrm>
            <a:off x="3721325" y="54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gb31fccb5fd_0_20"/>
          <p:cNvCxnSpPr/>
          <p:nvPr/>
        </p:nvCxnSpPr>
        <p:spPr>
          <a:xfrm>
            <a:off x="289168" y="3481515"/>
            <a:ext cx="368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318" y="2576056"/>
            <a:ext cx="4038600" cy="363631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zh-TW"/>
              <a:t>Preliminary</a:t>
            </a:r>
            <a:endParaRPr/>
          </a:p>
        </p:txBody>
      </p:sp>
      <p:sp>
        <p:nvSpPr>
          <p:cNvPr id="199" name="Google Shape;199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zh-TW"/>
              <a:t>Rolling shutter : </a:t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850722" y="295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1210426" y="295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1569834" y="295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1928899" y="295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2287964" y="295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5636" y="2265626"/>
            <a:ext cx="4038600" cy="363631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7"/>
          <p:cNvSpPr/>
          <p:nvPr/>
        </p:nvSpPr>
        <p:spPr>
          <a:xfrm>
            <a:off x="2648444" y="295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3004430" y="295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3360416" y="295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3721728" y="295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850722" y="331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1210426" y="331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1569834" y="331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1928899" y="331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2287964" y="331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2648444" y="331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3004430" y="331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3360416" y="331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3721728" y="3314215"/>
            <a:ext cx="360000" cy="3600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851473" y="36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7"/>
          <p:cNvSpPr/>
          <p:nvPr/>
        </p:nvSpPr>
        <p:spPr>
          <a:xfrm>
            <a:off x="1211177" y="36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7"/>
          <p:cNvSpPr/>
          <p:nvPr/>
        </p:nvSpPr>
        <p:spPr>
          <a:xfrm>
            <a:off x="1570585" y="36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1929650" y="36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2288715" y="36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7"/>
          <p:cNvSpPr/>
          <p:nvPr/>
        </p:nvSpPr>
        <p:spPr>
          <a:xfrm>
            <a:off x="2649195" y="36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7"/>
          <p:cNvSpPr/>
          <p:nvPr/>
        </p:nvSpPr>
        <p:spPr>
          <a:xfrm>
            <a:off x="3005181" y="36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7"/>
          <p:cNvSpPr/>
          <p:nvPr/>
        </p:nvSpPr>
        <p:spPr>
          <a:xfrm>
            <a:off x="3361167" y="36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3722479" y="36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7"/>
          <p:cNvSpPr/>
          <p:nvPr/>
        </p:nvSpPr>
        <p:spPr>
          <a:xfrm>
            <a:off x="850319" y="403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1210023" y="403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1569431" y="403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1928496" y="403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2287561" y="403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2648041" y="403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3004027" y="403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3360013" y="403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3721325" y="403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850722" y="439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1210426" y="439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1569834" y="439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1928899" y="439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2287964" y="439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2648444" y="439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3004430" y="439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3360416" y="439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3721728" y="439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850722" y="475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1210426" y="475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1569834" y="475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1928899" y="475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/>
          <p:nvPr/>
        </p:nvSpPr>
        <p:spPr>
          <a:xfrm>
            <a:off x="2287964" y="475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/>
          <p:nvPr/>
        </p:nvSpPr>
        <p:spPr>
          <a:xfrm>
            <a:off x="2648444" y="475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7"/>
          <p:cNvSpPr/>
          <p:nvPr/>
        </p:nvSpPr>
        <p:spPr>
          <a:xfrm>
            <a:off x="3004430" y="475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7"/>
          <p:cNvSpPr/>
          <p:nvPr/>
        </p:nvSpPr>
        <p:spPr>
          <a:xfrm>
            <a:off x="3360416" y="475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3721728" y="475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7"/>
          <p:cNvSpPr/>
          <p:nvPr/>
        </p:nvSpPr>
        <p:spPr>
          <a:xfrm>
            <a:off x="851473" y="511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7"/>
          <p:cNvSpPr/>
          <p:nvPr/>
        </p:nvSpPr>
        <p:spPr>
          <a:xfrm>
            <a:off x="1211177" y="511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7"/>
          <p:cNvSpPr/>
          <p:nvPr/>
        </p:nvSpPr>
        <p:spPr>
          <a:xfrm>
            <a:off x="1570585" y="511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7"/>
          <p:cNvSpPr/>
          <p:nvPr/>
        </p:nvSpPr>
        <p:spPr>
          <a:xfrm>
            <a:off x="1929650" y="511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7"/>
          <p:cNvSpPr/>
          <p:nvPr/>
        </p:nvSpPr>
        <p:spPr>
          <a:xfrm>
            <a:off x="2288715" y="511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7"/>
          <p:cNvSpPr/>
          <p:nvPr/>
        </p:nvSpPr>
        <p:spPr>
          <a:xfrm>
            <a:off x="2649195" y="511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7"/>
          <p:cNvSpPr/>
          <p:nvPr/>
        </p:nvSpPr>
        <p:spPr>
          <a:xfrm>
            <a:off x="3005181" y="511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7"/>
          <p:cNvSpPr/>
          <p:nvPr/>
        </p:nvSpPr>
        <p:spPr>
          <a:xfrm>
            <a:off x="3361167" y="511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7"/>
          <p:cNvSpPr/>
          <p:nvPr/>
        </p:nvSpPr>
        <p:spPr>
          <a:xfrm>
            <a:off x="3722479" y="511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7"/>
          <p:cNvSpPr/>
          <p:nvPr/>
        </p:nvSpPr>
        <p:spPr>
          <a:xfrm>
            <a:off x="850319" y="54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7"/>
          <p:cNvSpPr/>
          <p:nvPr/>
        </p:nvSpPr>
        <p:spPr>
          <a:xfrm>
            <a:off x="1210023" y="54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7"/>
          <p:cNvSpPr/>
          <p:nvPr/>
        </p:nvSpPr>
        <p:spPr>
          <a:xfrm>
            <a:off x="1569431" y="54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7"/>
          <p:cNvSpPr/>
          <p:nvPr/>
        </p:nvSpPr>
        <p:spPr>
          <a:xfrm>
            <a:off x="1928496" y="54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7"/>
          <p:cNvSpPr/>
          <p:nvPr/>
        </p:nvSpPr>
        <p:spPr>
          <a:xfrm>
            <a:off x="2287561" y="54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7"/>
          <p:cNvSpPr/>
          <p:nvPr/>
        </p:nvSpPr>
        <p:spPr>
          <a:xfrm>
            <a:off x="2648041" y="54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7"/>
          <p:cNvSpPr/>
          <p:nvPr/>
        </p:nvSpPr>
        <p:spPr>
          <a:xfrm>
            <a:off x="3004027" y="54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3360013" y="54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7"/>
          <p:cNvSpPr/>
          <p:nvPr/>
        </p:nvSpPr>
        <p:spPr>
          <a:xfrm>
            <a:off x="3721325" y="5474215"/>
            <a:ext cx="360000" cy="360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17"/>
          <p:cNvCxnSpPr/>
          <p:nvPr/>
        </p:nvCxnSpPr>
        <p:spPr>
          <a:xfrm>
            <a:off x="289168" y="3481515"/>
            <a:ext cx="368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31fccb5fd_0_5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zh-TW"/>
              <a:t>Frquency shfit key (FSK) : </a:t>
            </a:r>
            <a:endParaRPr/>
          </a:p>
        </p:txBody>
      </p:sp>
      <p:sp>
        <p:nvSpPr>
          <p:cNvPr id="280" name="Google Shape;280;gb31fccb5fd_0_5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zh-TW"/>
              <a:t>Preliminary</a:t>
            </a:r>
            <a:endParaRPr/>
          </a:p>
        </p:txBody>
      </p:sp>
      <p:pic>
        <p:nvPicPr>
          <p:cNvPr id="281" name="Google Shape;281;gb31fccb5fd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600" y="2895599"/>
            <a:ext cx="3213100" cy="1735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b31fccb5fd_0_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24950" y="2691605"/>
            <a:ext cx="21336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31fccb5fd_0_7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zh-TW"/>
              <a:t>Modulation Format</a:t>
            </a:r>
            <a:endParaRPr/>
          </a:p>
        </p:txBody>
      </p:sp>
      <p:sp>
        <p:nvSpPr>
          <p:cNvPr id="289" name="Google Shape;289;gb31fccb5fd_0_7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Flow Chart</a:t>
            </a:r>
            <a:endParaRPr/>
          </a:p>
        </p:txBody>
      </p:sp>
      <p:sp>
        <p:nvSpPr>
          <p:cNvPr id="296" name="Google Shape;296;p2"/>
          <p:cNvSpPr/>
          <p:nvPr/>
        </p:nvSpPr>
        <p:spPr>
          <a:xfrm>
            <a:off x="1361731" y="3506755"/>
            <a:ext cx="1569440" cy="9731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 光訊號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2"/>
          <p:cNvCxnSpPr>
            <a:stCxn id="298" idx="2"/>
            <a:endCxn id="296" idx="0"/>
          </p:cNvCxnSpPr>
          <p:nvPr/>
        </p:nvCxnSpPr>
        <p:spPr>
          <a:xfrm>
            <a:off x="2146451" y="3099889"/>
            <a:ext cx="0" cy="40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8" name="Google Shape;298;p2"/>
          <p:cNvSpPr/>
          <p:nvPr/>
        </p:nvSpPr>
        <p:spPr>
          <a:xfrm>
            <a:off x="1361731" y="2126766"/>
            <a:ext cx="1569440" cy="9731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怎麼控制?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"/>
          <p:cNvSpPr/>
          <p:nvPr/>
        </p:nvSpPr>
        <p:spPr>
          <a:xfrm>
            <a:off x="1361731" y="4958051"/>
            <a:ext cx="1569440" cy="9731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相機接收訊號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2"/>
          <p:cNvCxnSpPr>
            <a:stCxn id="296" idx="2"/>
            <a:endCxn id="299" idx="0"/>
          </p:cNvCxnSpPr>
          <p:nvPr/>
        </p:nvCxnSpPr>
        <p:spPr>
          <a:xfrm>
            <a:off x="2146451" y="4479878"/>
            <a:ext cx="0" cy="47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1" name="Google Shape;301;p2"/>
          <p:cNvSpPr/>
          <p:nvPr/>
        </p:nvSpPr>
        <p:spPr>
          <a:xfrm>
            <a:off x="4046290" y="1887835"/>
            <a:ext cx="2690069" cy="12120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Matlab 影像處理: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根據畫面中觀察到的亮帶寬度判斷頻率，藉此解譯出訊息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"/>
          <p:cNvSpPr/>
          <p:nvPr/>
        </p:nvSpPr>
        <p:spPr>
          <a:xfrm>
            <a:off x="4392337" y="3582255"/>
            <a:ext cx="1994482" cy="9731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產生訊息: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(紅/綠),(秒數)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3" name="Google Shape;303;p2"/>
          <p:cNvCxnSpPr>
            <a:stCxn id="301" idx="2"/>
            <a:endCxn id="302" idx="0"/>
          </p:cNvCxnSpPr>
          <p:nvPr/>
        </p:nvCxnSpPr>
        <p:spPr>
          <a:xfrm flipH="1">
            <a:off x="5389524" y="3099889"/>
            <a:ext cx="1800" cy="48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4" name="Google Shape;304;p2"/>
          <p:cNvSpPr/>
          <p:nvPr/>
        </p:nvSpPr>
        <p:spPr>
          <a:xfrm>
            <a:off x="4392337" y="4979023"/>
            <a:ext cx="1994482" cy="9731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透過 Serial port 傳送到 Arduino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p2"/>
          <p:cNvCxnSpPr>
            <a:stCxn id="302" idx="2"/>
            <a:endCxn id="304" idx="0"/>
          </p:cNvCxnSpPr>
          <p:nvPr/>
        </p:nvCxnSpPr>
        <p:spPr>
          <a:xfrm>
            <a:off x="5389578" y="4555378"/>
            <a:ext cx="0" cy="42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6" name="Google Shape;306;p2"/>
          <p:cNvSpPr/>
          <p:nvPr/>
        </p:nvSpPr>
        <p:spPr>
          <a:xfrm>
            <a:off x="7612171" y="4716968"/>
            <a:ext cx="1569440" cy="9731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停在路口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"/>
          <p:cNvSpPr/>
          <p:nvPr/>
        </p:nvSpPr>
        <p:spPr>
          <a:xfrm>
            <a:off x="9778104" y="4716968"/>
            <a:ext cx="1569440" cy="9731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通過路口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p2"/>
          <p:cNvCxnSpPr>
            <a:stCxn id="299" idx="2"/>
            <a:endCxn id="301" idx="0"/>
          </p:cNvCxnSpPr>
          <p:nvPr/>
        </p:nvCxnSpPr>
        <p:spPr>
          <a:xfrm rot="-5400000">
            <a:off x="1747151" y="2287074"/>
            <a:ext cx="4043400" cy="3244800"/>
          </a:xfrm>
          <a:prstGeom prst="bentConnector5">
            <a:avLst>
              <a:gd fmla="val -5654" name="adj1"/>
              <a:gd fmla="val 41367" name="adj2"/>
              <a:gd fmla="val 105652" name="adj3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9" name="Google Shape;309;p2"/>
          <p:cNvSpPr/>
          <p:nvPr/>
        </p:nvSpPr>
        <p:spPr>
          <a:xfrm>
            <a:off x="8011082" y="2323751"/>
            <a:ext cx="3109002" cy="1325505"/>
          </a:xfrm>
          <a:prstGeom prst="diamond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是否能過路口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Google Shape;310;p2"/>
          <p:cNvCxnSpPr>
            <a:stCxn id="304" idx="2"/>
            <a:endCxn id="309" idx="0"/>
          </p:cNvCxnSpPr>
          <p:nvPr/>
        </p:nvCxnSpPr>
        <p:spPr>
          <a:xfrm rot="-5400000">
            <a:off x="5663328" y="2049896"/>
            <a:ext cx="3628500" cy="4176000"/>
          </a:xfrm>
          <a:prstGeom prst="bentConnector5">
            <a:avLst>
              <a:gd fmla="val -6300" name="adj1"/>
              <a:gd fmla="val 43328" name="adj2"/>
              <a:gd fmla="val 106297" name="adj3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1" name="Google Shape;311;p2"/>
          <p:cNvCxnSpPr>
            <a:stCxn id="309" idx="1"/>
            <a:endCxn id="306" idx="0"/>
          </p:cNvCxnSpPr>
          <p:nvPr/>
        </p:nvCxnSpPr>
        <p:spPr>
          <a:xfrm>
            <a:off x="8011082" y="2986503"/>
            <a:ext cx="385800" cy="1730400"/>
          </a:xfrm>
          <a:prstGeom prst="bentConnector4">
            <a:avLst>
              <a:gd fmla="val -59254" name="adj1"/>
              <a:gd fmla="val 69153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2" name="Google Shape;312;p2"/>
          <p:cNvCxnSpPr>
            <a:stCxn id="309" idx="3"/>
            <a:endCxn id="307" idx="0"/>
          </p:cNvCxnSpPr>
          <p:nvPr/>
        </p:nvCxnSpPr>
        <p:spPr>
          <a:xfrm flipH="1">
            <a:off x="10562684" y="2986503"/>
            <a:ext cx="557400" cy="1730400"/>
          </a:xfrm>
          <a:prstGeom prst="bentConnector4">
            <a:avLst>
              <a:gd fmla="val -41012" name="adj1"/>
              <a:gd fmla="val 69153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2021-01-02T05:38:39Z</dcterms:created>
  <dc:creator>IzzyCheng</dc:creator>
</cp:coreProperties>
</file>