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8" r:id="rId2"/>
    <p:sldId id="259" r:id="rId3"/>
    <p:sldId id="262" r:id="rId4"/>
    <p:sldId id="261" r:id="rId5"/>
    <p:sldId id="263" r:id="rId6"/>
    <p:sldId id="264" r:id="rId7"/>
    <p:sldId id="265" r:id="rId8"/>
    <p:sldId id="257" r:id="rId9"/>
    <p:sldId id="266" r:id="rId10"/>
    <p:sldId id="260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3BDAF6F2-2A65-48A7-9FE9-10CC1701BC2D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B5ADBE-4760-4EEE-9979-F6B8D806BB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F6F2-2A65-48A7-9FE9-10CC1701BC2D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DBE-4760-4EEE-9979-F6B8D806BB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F6F2-2A65-48A7-9FE9-10CC1701BC2D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DBE-4760-4EEE-9979-F6B8D806BB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F6F2-2A65-48A7-9FE9-10CC1701BC2D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DBE-4760-4EEE-9979-F6B8D806BB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3BDAF6F2-2A65-48A7-9FE9-10CC1701BC2D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B5ADBE-4760-4EEE-9979-F6B8D806BB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F6F2-2A65-48A7-9FE9-10CC1701BC2D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C1B5ADBE-4760-4EEE-9979-F6B8D806BB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F6F2-2A65-48A7-9FE9-10CC1701BC2D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C1B5ADBE-4760-4EEE-9979-F6B8D806BB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F6F2-2A65-48A7-9FE9-10CC1701BC2D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DBE-4760-4EEE-9979-F6B8D806BB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F6F2-2A65-48A7-9FE9-10CC1701BC2D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DBE-4760-4EEE-9979-F6B8D806BB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3BDAF6F2-2A65-48A7-9FE9-10CC1701BC2D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B5ADBE-4760-4EEE-9979-F6B8D806BB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3BDAF6F2-2A65-48A7-9FE9-10CC1701BC2D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B5ADBE-4760-4EEE-9979-F6B8D806BB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BDAF6F2-2A65-48A7-9FE9-10CC1701BC2D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1B5ADBE-4760-4EEE-9979-F6B8D806BB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１１組－宗文的奇妙旅程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07904" y="2204864"/>
            <a:ext cx="48013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+mj-ea"/>
                <a:ea typeface="+mj-ea"/>
              </a:rPr>
              <a:t>組員：</a:t>
            </a:r>
            <a:endParaRPr lang="en-US" altLang="zh-TW" sz="36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	</a:t>
            </a:r>
            <a:r>
              <a:rPr lang="zh-TW" altLang="en-US" sz="2400" dirty="0" smtClean="0">
                <a:latin typeface="+mj-ea"/>
                <a:ea typeface="+mj-ea"/>
              </a:rPr>
              <a:t>００４５７００５　黃君儒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	</a:t>
            </a:r>
            <a:r>
              <a:rPr lang="zh-TW" altLang="en-US" sz="2400" dirty="0" smtClean="0">
                <a:latin typeface="+mj-ea"/>
                <a:ea typeface="+mj-ea"/>
              </a:rPr>
              <a:t>００４５７１３３</a:t>
            </a:r>
            <a:r>
              <a:rPr lang="zh-TW" altLang="en-US" sz="2400" dirty="0">
                <a:latin typeface="+mj-ea"/>
                <a:ea typeface="+mj-ea"/>
              </a:rPr>
              <a:t>　</a:t>
            </a:r>
            <a:r>
              <a:rPr lang="zh-TW" altLang="en-US" sz="2400" dirty="0" smtClean="0">
                <a:latin typeface="+mj-ea"/>
                <a:ea typeface="+mj-ea"/>
              </a:rPr>
              <a:t>鄧宇勛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	</a:t>
            </a:r>
            <a:r>
              <a:rPr lang="zh-TW" altLang="en-US" sz="2400" dirty="0" smtClean="0">
                <a:latin typeface="+mj-ea"/>
                <a:ea typeface="+mj-ea"/>
              </a:rPr>
              <a:t>００４５７１２０　陸宗文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	</a:t>
            </a:r>
            <a:r>
              <a:rPr lang="zh-TW" altLang="en-US" sz="2400" dirty="0" smtClean="0">
                <a:latin typeface="+mj-ea"/>
                <a:ea typeface="+mj-ea"/>
              </a:rPr>
              <a:t>００５５７１０４</a:t>
            </a:r>
            <a:r>
              <a:rPr lang="zh-TW" altLang="en-US" sz="2400" dirty="0">
                <a:latin typeface="+mj-ea"/>
                <a:ea typeface="+mj-ea"/>
              </a:rPr>
              <a:t>　</a:t>
            </a:r>
            <a:r>
              <a:rPr lang="zh-TW" altLang="en-US" sz="2400" dirty="0" smtClean="0">
                <a:latin typeface="+mj-ea"/>
                <a:ea typeface="+mj-ea"/>
              </a:rPr>
              <a:t>陳韶予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	</a:t>
            </a:r>
            <a:r>
              <a:rPr lang="zh-TW" altLang="en-US" sz="2400" dirty="0" smtClean="0">
                <a:latin typeface="+mj-ea"/>
                <a:ea typeface="+mj-ea"/>
              </a:rPr>
              <a:t>００５５７１０９　李委澤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3600" dirty="0" smtClean="0">
              <a:latin typeface="+mj-ea"/>
              <a:ea typeface="+mj-ea"/>
            </a:endParaRPr>
          </a:p>
          <a:p>
            <a:r>
              <a:rPr lang="zh-TW" altLang="en-US" sz="3600" dirty="0" smtClean="0">
                <a:latin typeface="+mj-ea"/>
                <a:ea typeface="+mj-ea"/>
              </a:rPr>
              <a:t>指導教授：</a:t>
            </a:r>
            <a:endParaRPr lang="en-US" altLang="zh-TW" sz="3600" dirty="0" smtClean="0"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	</a:t>
            </a:r>
            <a:r>
              <a:rPr lang="zh-TW" altLang="en-US" sz="2400" dirty="0" smtClean="0">
                <a:latin typeface="+mj-ea"/>
                <a:ea typeface="+mj-ea"/>
              </a:rPr>
              <a:t>馬尚彬教授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96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700" dirty="0"/>
              <a:t>5/15-6/4</a:t>
            </a:r>
          </a:p>
          <a:p>
            <a:pPr>
              <a:lnSpc>
                <a:spcPct val="80000"/>
              </a:lnSpc>
            </a:pPr>
            <a:r>
              <a:rPr lang="zh-TW" altLang="en-US" sz="2700" dirty="0"/>
              <a:t>完成地圖設計</a:t>
            </a:r>
            <a:endParaRPr lang="en-US" altLang="zh-TW" sz="2700" dirty="0"/>
          </a:p>
          <a:p>
            <a:pPr>
              <a:lnSpc>
                <a:spcPct val="80000"/>
              </a:lnSpc>
            </a:pPr>
            <a:r>
              <a:rPr lang="zh-TW" altLang="en-US" sz="2700" dirty="0"/>
              <a:t>完成腳色與怪物</a:t>
            </a:r>
            <a:r>
              <a:rPr lang="en-US" altLang="zh-TW" sz="2700" dirty="0"/>
              <a:t>/</a:t>
            </a:r>
            <a:r>
              <a:rPr lang="zh-TW" altLang="en-US" sz="2700" dirty="0"/>
              <a:t>障礙物之間的互動</a:t>
            </a:r>
            <a:endParaRPr lang="en-US" altLang="zh-TW" sz="2700" dirty="0"/>
          </a:p>
          <a:p>
            <a:pPr>
              <a:lnSpc>
                <a:spcPct val="80000"/>
              </a:lnSpc>
            </a:pPr>
            <a:r>
              <a:rPr lang="zh-TW" altLang="en-US" sz="2700" dirty="0"/>
              <a:t>完成遊戲介面設計</a:t>
            </a:r>
            <a:endParaRPr lang="en-US" altLang="zh-TW" sz="2700" dirty="0"/>
          </a:p>
          <a:p>
            <a:pPr>
              <a:lnSpc>
                <a:spcPct val="80000"/>
              </a:lnSpc>
            </a:pPr>
            <a:endParaRPr lang="en-US" altLang="zh-TW" sz="2700" dirty="0"/>
          </a:p>
          <a:p>
            <a:pPr>
              <a:lnSpc>
                <a:spcPct val="80000"/>
              </a:lnSpc>
            </a:pPr>
            <a:r>
              <a:rPr lang="en-US" altLang="zh-TW" sz="2700" dirty="0"/>
              <a:t>6/4-6/11</a:t>
            </a:r>
          </a:p>
          <a:p>
            <a:pPr>
              <a:lnSpc>
                <a:spcPct val="80000"/>
              </a:lnSpc>
            </a:pPr>
            <a:r>
              <a:rPr lang="zh-TW" altLang="en-US" sz="2700" dirty="0"/>
              <a:t>系統整合與</a:t>
            </a:r>
            <a:r>
              <a:rPr lang="en-US" altLang="zh-TW" sz="2700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16112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Footlight MT Light" pitchFamily="18" charset="0"/>
              </a:rPr>
              <a:t>系統概述與特色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故事背景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宗文是個富二代，他爸是大名鼎鼎的考古學家，曾經因為復活恐龍得到了諾貝爾獎。因此他每天使用恐龍當代步工具，也因此把了很多妹。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一天，有個</a:t>
            </a:r>
            <a:r>
              <a:rPr lang="zh-TW" altLang="en-US" dirty="0"/>
              <a:t>網</a:t>
            </a:r>
            <a:r>
              <a:rPr lang="zh-TW" altLang="en-US" dirty="0" smtClean="0"/>
              <a:t>美約宗文出來喝茶，宗文開心地騎著恐龍赴約。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殊不知這一切都是網美設下的圈套，不但被騙色，恐龍還被騎走了。得知宗文出去喝茶還被仙人跳之後，他的女朋友</a:t>
            </a:r>
            <a:r>
              <a:rPr lang="zh-TW" altLang="en-US" smtClean="0"/>
              <a:t>一氣之下把他推進</a:t>
            </a:r>
            <a:r>
              <a:rPr lang="zh-TW" altLang="en-US" dirty="0" smtClean="0"/>
              <a:t>了下水道。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下水道中有許多奇妙的生物以及寶藏，宗文要如何躲開生物的攻擊，最終找到回家的路呢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目標</a:t>
            </a:r>
            <a:r>
              <a:rPr lang="en-US" altLang="zh-TW" dirty="0" smtClean="0"/>
              <a:t>:</a:t>
            </a:r>
            <a:r>
              <a:rPr lang="zh-TW" altLang="en-US" dirty="0" smtClean="0"/>
              <a:t>幫助宗文找到回家的路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64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dirty="0" smtClean="0"/>
              <a:t>主選單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(</a:t>
            </a:r>
            <a:r>
              <a:rPr lang="zh-TW" altLang="en-US" sz="4000" dirty="0"/>
              <a:t>示</a:t>
            </a:r>
            <a:r>
              <a:rPr lang="zh-TW" altLang="en-US" sz="4000" dirty="0" smtClean="0"/>
              <a:t>意圖並非實際介面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5576398" cy="4182298"/>
          </a:xfrm>
        </p:spPr>
      </p:pic>
      <p:sp>
        <p:nvSpPr>
          <p:cNvPr id="5" name="矩形 4"/>
          <p:cNvSpPr/>
          <p:nvPr/>
        </p:nvSpPr>
        <p:spPr>
          <a:xfrm>
            <a:off x="1907704" y="1988840"/>
            <a:ext cx="56166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907704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遊戲介面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1880" y="4293096"/>
            <a:ext cx="266429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68712" y="48818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主頁面</a:t>
            </a:r>
            <a:r>
              <a:rPr lang="zh-TW" altLang="en-US" b="1" dirty="0" smtClean="0">
                <a:solidFill>
                  <a:srgbClr val="C00000"/>
                </a:solidFill>
              </a:rPr>
              <a:t>按鈕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49" y="2348880"/>
            <a:ext cx="6153150" cy="34671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30849" y="260648"/>
            <a:ext cx="6425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algn="ctr">
              <a:spcBef>
                <a:spcPct val="0"/>
              </a:spcBef>
            </a:pPr>
            <a:r>
              <a:rPr lang="zh-TW" altLang="en-US" sz="40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Footlight MT Light" pitchFamily="18" charset="0"/>
                <a:ea typeface="+mj-ea"/>
                <a:cs typeface="+mj-cs"/>
              </a:rPr>
              <a:t>遊戲介面設計</a:t>
            </a:r>
            <a:endParaRPr lang="en-US" altLang="zh-TW" sz="4000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latin typeface="Footlight MT Light" pitchFamily="18" charset="0"/>
              <a:ea typeface="+mj-ea"/>
              <a:cs typeface="+mj-cs"/>
            </a:endParaRPr>
          </a:p>
          <a:p>
            <a:pPr marL="54864" algn="ctr">
              <a:spcBef>
                <a:spcPct val="0"/>
              </a:spcBef>
            </a:pPr>
            <a:r>
              <a:rPr lang="en-US" altLang="zh-TW" sz="40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Footlight MT Light" pitchFamily="18" charset="0"/>
                <a:ea typeface="+mj-ea"/>
                <a:cs typeface="+mj-cs"/>
              </a:rPr>
              <a:t>(</a:t>
            </a:r>
            <a:r>
              <a:rPr lang="zh-TW" altLang="en-US" sz="40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Footlight MT Light" pitchFamily="18" charset="0"/>
                <a:ea typeface="+mj-ea"/>
                <a:cs typeface="+mj-cs"/>
              </a:rPr>
              <a:t>示意圖非實際遊戲介面</a:t>
            </a:r>
            <a:r>
              <a:rPr lang="en-US" altLang="zh-TW" sz="40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Footlight MT Light" pitchFamily="18" charset="0"/>
                <a:ea typeface="+mj-ea"/>
                <a:cs typeface="+mj-cs"/>
              </a:rPr>
              <a:t>)</a:t>
            </a:r>
            <a:endParaRPr lang="zh-TW" altLang="en-US" sz="4000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latin typeface="Footlight MT Light" pitchFamily="18" charset="0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752" y="4797152"/>
            <a:ext cx="7200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765882" y="5504624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操作角色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zh-TW" altLang="en-US" b="1" dirty="0" smtClean="0">
                <a:solidFill>
                  <a:srgbClr val="FF0000"/>
                </a:solidFill>
              </a:rPr>
              <a:t>陸宗文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28184" y="4365104"/>
            <a:ext cx="129614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72200" y="38610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障礙物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30849" y="2348880"/>
            <a:ext cx="615315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329680" y="2509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遊戲介面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731912" y="1498631"/>
            <a:ext cx="1368152" cy="5847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Game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9584" y="3336731"/>
            <a:ext cx="1152128" cy="5847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地圖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347099" y="3351428"/>
            <a:ext cx="1974100" cy="5847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遊戲介面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51520" y="5350276"/>
            <a:ext cx="1008112" cy="4001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Player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248160" y="5361896"/>
            <a:ext cx="992656" cy="4001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障礙物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91112" y="5361895"/>
            <a:ext cx="757048" cy="4001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怪物</a:t>
            </a:r>
          </a:p>
        </p:txBody>
      </p:sp>
      <p:cxnSp>
        <p:nvCxnSpPr>
          <p:cNvPr id="13" name="直線單箭頭接點 12"/>
          <p:cNvCxnSpPr>
            <a:stCxn id="9" idx="0"/>
          </p:cNvCxnSpPr>
          <p:nvPr/>
        </p:nvCxnSpPr>
        <p:spPr>
          <a:xfrm flipV="1">
            <a:off x="755576" y="3936204"/>
            <a:ext cx="2138532" cy="141407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1" idx="0"/>
          </p:cNvCxnSpPr>
          <p:nvPr/>
        </p:nvCxnSpPr>
        <p:spPr>
          <a:xfrm flipV="1">
            <a:off x="1769636" y="3943142"/>
            <a:ext cx="1315160" cy="141875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7" idx="0"/>
          </p:cNvCxnSpPr>
          <p:nvPr/>
        </p:nvCxnSpPr>
        <p:spPr>
          <a:xfrm flipV="1">
            <a:off x="1355648" y="2083406"/>
            <a:ext cx="2695544" cy="12533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43" idx="0"/>
            <a:endCxn id="6" idx="2"/>
          </p:cNvCxnSpPr>
          <p:nvPr/>
        </p:nvCxnSpPr>
        <p:spPr>
          <a:xfrm flipV="1">
            <a:off x="3240816" y="2083406"/>
            <a:ext cx="1175172" cy="12533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335868" y="5370535"/>
            <a:ext cx="792088" cy="4001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NPC</a:t>
            </a:r>
          </a:p>
        </p:txBody>
      </p:sp>
      <p:cxnSp>
        <p:nvCxnSpPr>
          <p:cNvPr id="41" name="直線單箭頭接點 40"/>
          <p:cNvCxnSpPr>
            <a:stCxn id="40" idx="0"/>
          </p:cNvCxnSpPr>
          <p:nvPr/>
        </p:nvCxnSpPr>
        <p:spPr>
          <a:xfrm flipH="1" flipV="1">
            <a:off x="3335868" y="3943142"/>
            <a:ext cx="396044" cy="142739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448728" y="3336731"/>
            <a:ext cx="1584176" cy="5847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Object</a:t>
            </a:r>
            <a:endParaRPr lang="zh-TW" altLang="en-US" sz="3200" dirty="0"/>
          </a:p>
        </p:txBody>
      </p:sp>
      <p:cxnSp>
        <p:nvCxnSpPr>
          <p:cNvPr id="46" name="直線接點 45"/>
          <p:cNvCxnSpPr/>
          <p:nvPr/>
        </p:nvCxnSpPr>
        <p:spPr>
          <a:xfrm flipH="1" flipV="1">
            <a:off x="4622508" y="2102169"/>
            <a:ext cx="381540" cy="12345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 flipV="1">
            <a:off x="4813278" y="2083406"/>
            <a:ext cx="2834004" cy="12533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596608" y="3351428"/>
            <a:ext cx="1974100" cy="5847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商店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6914167" y="4786213"/>
            <a:ext cx="1368152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道具</a:t>
            </a:r>
            <a:endParaRPr lang="zh-TW" altLang="en-US" sz="2400" dirty="0"/>
          </a:p>
        </p:txBody>
      </p:sp>
      <p:cxnSp>
        <p:nvCxnSpPr>
          <p:cNvPr id="57" name="直線接點 56"/>
          <p:cNvCxnSpPr>
            <a:stCxn id="56" idx="0"/>
            <a:endCxn id="54" idx="2"/>
          </p:cNvCxnSpPr>
          <p:nvPr/>
        </p:nvCxnSpPr>
        <p:spPr>
          <a:xfrm flipH="1" flipV="1">
            <a:off x="7583658" y="3936203"/>
            <a:ext cx="14585" cy="8500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5796136" y="5981218"/>
            <a:ext cx="864096" cy="4001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/>
              <a:t>坐騎</a:t>
            </a:r>
            <a:endParaRPr lang="zh-TW" altLang="en-US" sz="2000" dirty="0"/>
          </a:p>
        </p:txBody>
      </p:sp>
      <p:cxnSp>
        <p:nvCxnSpPr>
          <p:cNvPr id="74" name="直線單箭頭接點 73"/>
          <p:cNvCxnSpPr>
            <a:stCxn id="10" idx="0"/>
            <a:endCxn id="43" idx="2"/>
          </p:cNvCxnSpPr>
          <p:nvPr/>
        </p:nvCxnSpPr>
        <p:spPr>
          <a:xfrm flipV="1">
            <a:off x="2744488" y="3921506"/>
            <a:ext cx="496328" cy="144039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4191784" y="5358144"/>
            <a:ext cx="792088" cy="4001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/>
              <a:t>道具</a:t>
            </a:r>
            <a:endParaRPr lang="en-US" altLang="zh-TW" sz="2000" dirty="0" smtClean="0"/>
          </a:p>
        </p:txBody>
      </p:sp>
      <p:sp>
        <p:nvSpPr>
          <p:cNvPr id="81" name="文字方塊 80"/>
          <p:cNvSpPr txBox="1"/>
          <p:nvPr/>
        </p:nvSpPr>
        <p:spPr>
          <a:xfrm>
            <a:off x="5102752" y="5370535"/>
            <a:ext cx="792088" cy="4001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/>
              <a:t>寶藏</a:t>
            </a:r>
            <a:endParaRPr lang="en-US" altLang="zh-TW" sz="2000" dirty="0" smtClean="0"/>
          </a:p>
        </p:txBody>
      </p:sp>
      <p:cxnSp>
        <p:nvCxnSpPr>
          <p:cNvPr id="82" name="直線單箭頭接點 81"/>
          <p:cNvCxnSpPr/>
          <p:nvPr/>
        </p:nvCxnSpPr>
        <p:spPr>
          <a:xfrm flipH="1" flipV="1">
            <a:off x="3533890" y="3943142"/>
            <a:ext cx="1080120" cy="133267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H="1" flipV="1">
            <a:off x="3731912" y="3990501"/>
            <a:ext cx="1695307" cy="133267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7993487" y="5981218"/>
            <a:ext cx="864096" cy="4001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炸彈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6914167" y="5981218"/>
            <a:ext cx="864096" cy="4001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/>
              <a:t>翅膀</a:t>
            </a:r>
            <a:endParaRPr lang="zh-TW" altLang="en-US" sz="2000" dirty="0"/>
          </a:p>
        </p:txBody>
      </p:sp>
      <p:cxnSp>
        <p:nvCxnSpPr>
          <p:cNvPr id="88" name="直線單箭頭接點 87"/>
          <p:cNvCxnSpPr>
            <a:stCxn id="66" idx="0"/>
            <a:endCxn id="56" idx="2"/>
          </p:cNvCxnSpPr>
          <p:nvPr/>
        </p:nvCxnSpPr>
        <p:spPr>
          <a:xfrm flipV="1">
            <a:off x="6228184" y="5247878"/>
            <a:ext cx="1370059" cy="7333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6" idx="0"/>
            <a:endCxn id="56" idx="2"/>
          </p:cNvCxnSpPr>
          <p:nvPr/>
        </p:nvCxnSpPr>
        <p:spPr>
          <a:xfrm flipH="1" flipV="1">
            <a:off x="7598243" y="5247878"/>
            <a:ext cx="827292" cy="7333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7" idx="0"/>
          </p:cNvCxnSpPr>
          <p:nvPr/>
        </p:nvCxnSpPr>
        <p:spPr>
          <a:xfrm flipV="1">
            <a:off x="7346215" y="5323176"/>
            <a:ext cx="252028" cy="65804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1463121" y="404664"/>
            <a:ext cx="6602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algn="ctr">
              <a:spcBef>
                <a:spcPct val="0"/>
              </a:spcBef>
            </a:pPr>
            <a:r>
              <a:rPr lang="zh-TW" altLang="en-US" sz="46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Footlight MT Light" pitchFamily="18" charset="0"/>
                <a:ea typeface="+mj-ea"/>
                <a:cs typeface="+mj-cs"/>
              </a:rPr>
              <a:t>系統需求</a:t>
            </a:r>
            <a:r>
              <a:rPr lang="en-US" altLang="zh-TW" sz="46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Footlight MT Light" pitchFamily="18" charset="0"/>
                <a:ea typeface="+mj-ea"/>
                <a:cs typeface="+mj-cs"/>
              </a:rPr>
              <a:t>(</a:t>
            </a:r>
            <a:r>
              <a:rPr lang="zh-TW" altLang="en-US" sz="46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Footlight MT Light" pitchFamily="18" charset="0"/>
                <a:ea typeface="+mj-ea"/>
                <a:cs typeface="+mj-cs"/>
              </a:rPr>
              <a:t>可提供之功能</a:t>
            </a:r>
            <a:r>
              <a:rPr lang="en-US" altLang="zh-TW" sz="46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Footlight MT Light" pitchFamily="18" charset="0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6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6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  </a:t>
            </a:r>
            <a:endParaRPr lang="en-US" altLang="zh-TW" sz="3000" dirty="0"/>
          </a:p>
          <a:p>
            <a:pPr marL="0" indent="0">
              <a:buNone/>
            </a:pPr>
            <a:r>
              <a:rPr lang="zh-TW" altLang="en-US" sz="3000" dirty="0" smtClean="0"/>
              <a:t>  </a:t>
            </a:r>
            <a:r>
              <a:rPr lang="en-US" altLang="zh-TW" sz="3000" dirty="0" smtClean="0"/>
              <a:t>Game:</a:t>
            </a:r>
          </a:p>
          <a:p>
            <a:pPr marL="0" indent="0">
              <a:buNone/>
            </a:pPr>
            <a:r>
              <a:rPr lang="en-US" altLang="zh-TW" sz="3000" dirty="0" smtClean="0"/>
              <a:t>	</a:t>
            </a:r>
            <a:r>
              <a:rPr lang="zh-TW" altLang="en-US" sz="3000" dirty="0" smtClean="0"/>
              <a:t>內含地圖、商店、遊戲介面、</a:t>
            </a:r>
            <a:r>
              <a:rPr lang="en-US" altLang="zh-TW" sz="3000" dirty="0" smtClean="0"/>
              <a:t>NPC</a:t>
            </a:r>
            <a:r>
              <a:rPr lang="zh-TW" altLang="en-US" sz="3000" dirty="0" smtClean="0"/>
              <a:t>、玩家、 </a:t>
            </a:r>
            <a:r>
              <a:rPr lang="en-US" altLang="zh-TW" sz="3000" dirty="0" smtClean="0"/>
              <a:t>	</a:t>
            </a:r>
            <a:r>
              <a:rPr lang="zh-TW" altLang="en-US" sz="3000" dirty="0" smtClean="0"/>
              <a:t>怪獸等物件。</a:t>
            </a:r>
            <a:endParaRPr lang="en-US" altLang="zh-TW" sz="3000" dirty="0" smtClean="0"/>
          </a:p>
          <a:p>
            <a:pPr marL="0" indent="0">
              <a:buNone/>
            </a:pPr>
            <a:r>
              <a:rPr lang="zh-TW" altLang="en-US" sz="3000" dirty="0" smtClean="0"/>
              <a:t>   </a:t>
            </a:r>
            <a:endParaRPr lang="en-US" altLang="zh-TW" sz="3000" dirty="0" smtClean="0"/>
          </a:p>
          <a:p>
            <a:pPr marL="0" indent="0">
              <a:buNone/>
            </a:pPr>
            <a:r>
              <a:rPr lang="zh-TW" altLang="en-US" sz="3000" dirty="0"/>
              <a:t> </a:t>
            </a:r>
            <a:r>
              <a:rPr lang="zh-TW" altLang="en-US" sz="3000" dirty="0" smtClean="0"/>
              <a:t> 遊戲介面</a:t>
            </a:r>
            <a:r>
              <a:rPr lang="en-US" altLang="zh-TW" sz="3000" dirty="0" smtClean="0"/>
              <a:t>:</a:t>
            </a:r>
          </a:p>
          <a:p>
            <a:pPr marL="0" indent="0">
              <a:buNone/>
            </a:pPr>
            <a:r>
              <a:rPr lang="zh-TW" altLang="en-US" sz="3000" dirty="0"/>
              <a:t> </a:t>
            </a:r>
            <a:r>
              <a:rPr lang="en-US" altLang="zh-TW" sz="3000" dirty="0"/>
              <a:t>	</a:t>
            </a:r>
            <a:r>
              <a:rPr lang="en-US" altLang="zh-TW" sz="3000" dirty="0" smtClean="0"/>
              <a:t>I.</a:t>
            </a:r>
            <a:r>
              <a:rPr lang="zh-TW" altLang="en-US" sz="3000" dirty="0" smtClean="0"/>
              <a:t>位於畫面正上方</a:t>
            </a:r>
            <a:endParaRPr lang="en-US" altLang="zh-TW" sz="3000" dirty="0" smtClean="0"/>
          </a:p>
          <a:p>
            <a:pPr marL="0" indent="0">
              <a:buNone/>
            </a:pPr>
            <a:r>
              <a:rPr lang="zh-TW" altLang="en-US" sz="3000" dirty="0"/>
              <a:t> </a:t>
            </a:r>
            <a:r>
              <a:rPr lang="en-US" altLang="zh-TW" sz="3000" dirty="0" smtClean="0"/>
              <a:t>	II.</a:t>
            </a:r>
            <a:r>
              <a:rPr lang="zh-TW" altLang="en-US" sz="3000" dirty="0" smtClean="0"/>
              <a:t>顯示玩家的生命、金錢、道具、分數。</a:t>
            </a:r>
            <a:endParaRPr lang="en-US" altLang="zh-TW" sz="3000" dirty="0" smtClean="0"/>
          </a:p>
          <a:p>
            <a:pPr marL="0" indent="0">
              <a:buNone/>
            </a:pPr>
            <a:endParaRPr lang="en-US" altLang="zh-TW" sz="3000" dirty="0"/>
          </a:p>
          <a:p>
            <a:pPr marL="0" indent="0">
              <a:buNone/>
            </a:pPr>
            <a:r>
              <a:rPr lang="zh-TW" altLang="en-US" sz="3000" dirty="0" smtClean="0"/>
              <a:t>   </a:t>
            </a:r>
            <a:endParaRPr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22352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62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Object: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遊戲中物體的抽象類別，裡面紀錄該物</a:t>
            </a:r>
            <a:r>
              <a:rPr lang="en-US" altLang="zh-TW" dirty="0" smtClean="0"/>
              <a:t>	</a:t>
            </a:r>
            <a:r>
              <a:rPr lang="zh-TW" altLang="en-US" dirty="0" smtClean="0"/>
              <a:t>體的座標、長、寬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其子類別有</a:t>
            </a:r>
            <a:r>
              <a:rPr lang="en-US" altLang="zh-TW" dirty="0" smtClean="0"/>
              <a:t>Player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Monster</a:t>
            </a:r>
            <a:r>
              <a:rPr lang="zh-TW" altLang="en-US" dirty="0"/>
              <a:t>、</a:t>
            </a:r>
            <a:r>
              <a:rPr lang="zh-TW" altLang="en-US" dirty="0" smtClean="0"/>
              <a:t>障礙物</a:t>
            </a:r>
            <a:r>
              <a:rPr lang="en-US" altLang="zh-TW" dirty="0" smtClean="0"/>
              <a:t>	</a:t>
            </a:r>
            <a:r>
              <a:rPr lang="zh-TW" altLang="en-US" dirty="0" smtClean="0"/>
              <a:t>等。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商店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販賣各種遊戲中的道具，例如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坐騎、翅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膀、炸彈。可以利用遊戲中獲得的金錢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進行購買。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819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工作分工與時程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5/1-5/7 </a:t>
            </a:r>
          </a:p>
          <a:p>
            <a:r>
              <a:rPr lang="zh-TW" altLang="en-US" dirty="0"/>
              <a:t>查詢</a:t>
            </a:r>
            <a:r>
              <a:rPr lang="en-US" altLang="zh-TW" dirty="0"/>
              <a:t>swing</a:t>
            </a:r>
            <a:r>
              <a:rPr lang="zh-TW" altLang="en-US" dirty="0"/>
              <a:t>用法</a:t>
            </a:r>
          </a:p>
          <a:p>
            <a:r>
              <a:rPr lang="zh-TW" altLang="en-US" dirty="0" smtClean="0"/>
              <a:t>道具：提出需要</a:t>
            </a:r>
            <a:r>
              <a:rPr lang="zh-TW" altLang="en-US" dirty="0"/>
              <a:t>的圖片素材</a:t>
            </a:r>
          </a:p>
          <a:p>
            <a:r>
              <a:rPr lang="zh-TW" altLang="en-US" dirty="0"/>
              <a:t>角色與怪物：</a:t>
            </a:r>
            <a:r>
              <a:rPr lang="zh-TW" altLang="en-US" dirty="0" smtClean="0"/>
              <a:t>提供基本圖片素材 </a:t>
            </a:r>
            <a:endParaRPr lang="zh-TW" altLang="en-US" dirty="0"/>
          </a:p>
          <a:p>
            <a:r>
              <a:rPr lang="zh-TW" altLang="en-US" dirty="0"/>
              <a:t>地圖：</a:t>
            </a:r>
            <a:r>
              <a:rPr lang="zh-TW" altLang="en-US" dirty="0" smtClean="0"/>
              <a:t>手工畫出完整地圖</a:t>
            </a:r>
            <a:endParaRPr lang="en-US" altLang="zh-TW" dirty="0" smtClean="0"/>
          </a:p>
          <a:p>
            <a:r>
              <a:rPr lang="zh-TW" altLang="en-US" dirty="0" smtClean="0"/>
              <a:t>介面</a:t>
            </a:r>
            <a:r>
              <a:rPr lang="zh-TW" altLang="en-US" dirty="0"/>
              <a:t>：</a:t>
            </a:r>
            <a:r>
              <a:rPr lang="zh-TW" altLang="en-US" dirty="0" smtClean="0"/>
              <a:t>手工畫出基本介面</a:t>
            </a:r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5/8-5/14 </a:t>
            </a:r>
          </a:p>
          <a:p>
            <a:r>
              <a:rPr lang="zh-TW" altLang="en-US" dirty="0"/>
              <a:t>角色與怪物</a:t>
            </a:r>
            <a:r>
              <a:rPr lang="zh-TW" altLang="en-US" dirty="0" smtClean="0"/>
              <a:t>：</a:t>
            </a:r>
            <a:r>
              <a:rPr lang="zh-TW" altLang="en-US" dirty="0"/>
              <a:t>基本的移動</a:t>
            </a:r>
          </a:p>
          <a:p>
            <a:r>
              <a:rPr lang="zh-TW" altLang="en-US" dirty="0" smtClean="0"/>
              <a:t>地圖：</a:t>
            </a:r>
            <a:r>
              <a:rPr lang="zh-TW" altLang="en-US" dirty="0"/>
              <a:t>寫</a:t>
            </a:r>
            <a:r>
              <a:rPr lang="en-US" altLang="zh-TW" dirty="0"/>
              <a:t>1/4 </a:t>
            </a:r>
            <a:r>
              <a:rPr lang="zh-TW" altLang="en-US" dirty="0"/>
              <a:t>的</a:t>
            </a:r>
            <a:r>
              <a:rPr lang="en-US" altLang="zh-TW" dirty="0"/>
              <a:t>swing</a:t>
            </a:r>
            <a:r>
              <a:rPr lang="zh-TW" altLang="en-US" dirty="0"/>
              <a:t>板地圖</a:t>
            </a:r>
          </a:p>
          <a:p>
            <a:r>
              <a:rPr lang="zh-TW" altLang="en-US" dirty="0" smtClean="0"/>
              <a:t>介面</a:t>
            </a:r>
            <a:r>
              <a:rPr lang="zh-TW" altLang="en-US" dirty="0"/>
              <a:t>：</a:t>
            </a:r>
            <a:r>
              <a:rPr lang="zh-TW" altLang="en-US" dirty="0" smtClean="0"/>
              <a:t>主</a:t>
            </a:r>
            <a:r>
              <a:rPr lang="zh-TW" altLang="en-US" dirty="0"/>
              <a:t>畫面完成</a:t>
            </a:r>
            <a:r>
              <a:rPr lang="en-US" altLang="zh-TW" dirty="0"/>
              <a:t>(</a:t>
            </a:r>
            <a:r>
              <a:rPr lang="zh-TW" altLang="en-US" dirty="0"/>
              <a:t>選單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道具：商店</a:t>
            </a:r>
            <a:r>
              <a:rPr lang="zh-TW" altLang="en-US" dirty="0" smtClean="0"/>
              <a:t>雛形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797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753175"/>
              </p:ext>
            </p:extLst>
          </p:nvPr>
        </p:nvGraphicFramePr>
        <p:xfrm>
          <a:off x="457200" y="1772816"/>
          <a:ext cx="8229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2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主選單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主介面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陸宗文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遊戲介面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陸宗文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圖片素材蒐集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陳韶予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撰寫角色動畫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陳韶予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劇情撰寫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鄧宇勛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繪製地圖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鄧宇勛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角色與怪物之間碰撞設計與溝通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黃君儒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各模組之統整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黃君儒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商店以及及道具設計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李委澤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442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194</TotalTime>
  <Words>354</Words>
  <Application>Microsoft Office PowerPoint</Application>
  <PresentationFormat>如螢幕大小 (4:3)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標楷體</vt:lpstr>
      <vt:lpstr>Footlight MT Light</vt:lpstr>
      <vt:lpstr>Rockwell</vt:lpstr>
      <vt:lpstr>Wingdings 2</vt:lpstr>
      <vt:lpstr>沉穩</vt:lpstr>
      <vt:lpstr>１１組－宗文的奇妙旅程</vt:lpstr>
      <vt:lpstr>系統概述與特色</vt:lpstr>
      <vt:lpstr>主選單 (示意圖並非實際介面)</vt:lpstr>
      <vt:lpstr>PowerPoint 簡報</vt:lpstr>
      <vt:lpstr>PowerPoint 簡報</vt:lpstr>
      <vt:lpstr>PowerPoint 簡報</vt:lpstr>
      <vt:lpstr>PowerPoint 簡報</vt:lpstr>
      <vt:lpstr>工作分工與時程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系統概述與特色</dc:title>
  <dc:creator>User</dc:creator>
  <cp:lastModifiedBy>宇勛 鄧</cp:lastModifiedBy>
  <cp:revision>23</cp:revision>
  <dcterms:created xsi:type="dcterms:W3CDTF">2019-04-30T08:50:59Z</dcterms:created>
  <dcterms:modified xsi:type="dcterms:W3CDTF">2019-05-14T13:34:44Z</dcterms:modified>
</cp:coreProperties>
</file>