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4DA4A4-5555-48C8-8ACD-E0B74664B8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OBESITY PROJECT-FINAL PROJECT-2023-Abed Sanchez-CORRECTED-FLOW-040523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05A35A-0DA6-49C0-9E82-9506E3D47B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12/10/2023 2:51:46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10" id="10" name="slide10">
            <a:extLst>
              <a:ext uri="{FF2B5EF4-FFF2-40B4-BE49-F238E27FC236}">
                <a16:creationId xmlns:a16="http://schemas.microsoft.com/office/drawing/2014/main" id="{27D12A88-6CDB-4221-B48B-707A4753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1" id="2" name="slide2">
            <a:extLst>
              <a:ext uri="{FF2B5EF4-FFF2-40B4-BE49-F238E27FC236}">
                <a16:creationId xmlns:a16="http://schemas.microsoft.com/office/drawing/2014/main" id="{4C11C697-E62E-48FE-BAAC-5D69E08FF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2" id="3" name="slide3">
            <a:extLst>
              <a:ext uri="{FF2B5EF4-FFF2-40B4-BE49-F238E27FC236}">
                <a16:creationId xmlns:a16="http://schemas.microsoft.com/office/drawing/2014/main" id="{4A53B549-0645-4114-B607-1B2B8AE01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3" id="4" name="slide4">
            <a:extLst>
              <a:ext uri="{FF2B5EF4-FFF2-40B4-BE49-F238E27FC236}">
                <a16:creationId xmlns:a16="http://schemas.microsoft.com/office/drawing/2014/main" id="{B681C029-C716-4F37-9EEF-BBB7E5D92F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4" id="5" name="slide5">
            <a:extLst>
              <a:ext uri="{FF2B5EF4-FFF2-40B4-BE49-F238E27FC236}">
                <a16:creationId xmlns:a16="http://schemas.microsoft.com/office/drawing/2014/main" id="{2407049E-1821-4FFF-A9C6-9B817A84B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5" id="6" name="slide6">
            <a:extLst>
              <a:ext uri="{FF2B5EF4-FFF2-40B4-BE49-F238E27FC236}">
                <a16:creationId xmlns:a16="http://schemas.microsoft.com/office/drawing/2014/main" id="{C19C5334-D9EE-4765-9375-D9588FDC9F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8" id="7" name="slide7">
            <a:extLst>
              <a:ext uri="{FF2B5EF4-FFF2-40B4-BE49-F238E27FC236}">
                <a16:creationId xmlns:a16="http://schemas.microsoft.com/office/drawing/2014/main" id="{44B5DB68-9F30-4005-BD26-0DAD90E92B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6" id="8" name="slide8">
            <a:extLst>
              <a:ext uri="{FF2B5EF4-FFF2-40B4-BE49-F238E27FC236}">
                <a16:creationId xmlns:a16="http://schemas.microsoft.com/office/drawing/2014/main" id="{2BB27641-DD01-41D6-98C0-2450700804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esity in the World and how it compares among different countries9" id="9" name="slide9">
            <a:extLst>
              <a:ext uri="{FF2B5EF4-FFF2-40B4-BE49-F238E27FC236}">
                <a16:creationId xmlns:a16="http://schemas.microsoft.com/office/drawing/2014/main" id="{B833ADF9-D300-444A-AACA-E15F7A339B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2023-12-10T19:51:49Z</dcterms:created>
  <dcterms:modified xsi:type="dcterms:W3CDTF">2023-12-10T19:51:49Z</dcterms:modified>
</cp:coreProperties>
</file>