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C78B89-C41C-4069-A015-D7650CAC1A4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OBESITY PROJECT-FINAL PROJECT-2023-Abed Sanchez-CORRECTED-FLOW-040523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F2DC72-74EC-4EEC-ABEF-272D9A67DB1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11/16/2023 5:23:39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10" id="10" name="slide10">
            <a:extLst>
              <a:ext uri="{FF2B5EF4-FFF2-40B4-BE49-F238E27FC236}">
                <a16:creationId xmlns:a16="http://schemas.microsoft.com/office/drawing/2014/main" id="{A2BE9250-2BAF-40C5-805A-01803EF640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1" id="2" name="slide2">
            <a:extLst>
              <a:ext uri="{FF2B5EF4-FFF2-40B4-BE49-F238E27FC236}">
                <a16:creationId xmlns:a16="http://schemas.microsoft.com/office/drawing/2014/main" id="{0730C9B0-1D12-4409-8C66-19A069EB5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2" id="3" name="slide3">
            <a:extLst>
              <a:ext uri="{FF2B5EF4-FFF2-40B4-BE49-F238E27FC236}">
                <a16:creationId xmlns:a16="http://schemas.microsoft.com/office/drawing/2014/main" id="{94049C55-5AA6-4F06-A179-88902FC7D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3" id="4" name="slide4">
            <a:extLst>
              <a:ext uri="{FF2B5EF4-FFF2-40B4-BE49-F238E27FC236}">
                <a16:creationId xmlns:a16="http://schemas.microsoft.com/office/drawing/2014/main" id="{DECD4B45-DCE5-49AE-8CE2-1397A5A8DE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4" id="5" name="slide5">
            <a:extLst>
              <a:ext uri="{FF2B5EF4-FFF2-40B4-BE49-F238E27FC236}">
                <a16:creationId xmlns:a16="http://schemas.microsoft.com/office/drawing/2014/main" id="{D526FC25-5997-4A2F-AA63-6654B4BCD5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5" id="6" name="slide6">
            <a:extLst>
              <a:ext uri="{FF2B5EF4-FFF2-40B4-BE49-F238E27FC236}">
                <a16:creationId xmlns:a16="http://schemas.microsoft.com/office/drawing/2014/main" id="{59714BF5-26E5-4DBF-A677-AE8B36BB8A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8" id="7" name="slide7">
            <a:extLst>
              <a:ext uri="{FF2B5EF4-FFF2-40B4-BE49-F238E27FC236}">
                <a16:creationId xmlns:a16="http://schemas.microsoft.com/office/drawing/2014/main" id="{C830982A-6DC7-4DB2-B06B-3775D77C2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6" id="8" name="slide8">
            <a:extLst>
              <a:ext uri="{FF2B5EF4-FFF2-40B4-BE49-F238E27FC236}">
                <a16:creationId xmlns:a16="http://schemas.microsoft.com/office/drawing/2014/main" id="{04E814E7-B96C-4B92-A90A-7ACB521B72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9" id="9" name="slide9">
            <a:extLst>
              <a:ext uri="{FF2B5EF4-FFF2-40B4-BE49-F238E27FC236}">
                <a16:creationId xmlns:a16="http://schemas.microsoft.com/office/drawing/2014/main" id="{A80212E8-B4C0-4B22-AD60-B0FAFF90DC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2023-11-16T22:23:47Z</dcterms:created>
  <dcterms:modified xsi:type="dcterms:W3CDTF">2023-11-16T22:23:47Z</dcterms:modified>
</cp:coreProperties>
</file>