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5" r:id="rId4"/>
    <p:sldId id="266" r:id="rId5"/>
    <p:sldId id="267" r:id="rId6"/>
    <p:sldId id="268" r:id="rId7"/>
    <p:sldId id="269" r:id="rId8"/>
    <p:sldId id="279" r:id="rId9"/>
    <p:sldId id="272" r:id="rId10"/>
    <p:sldId id="273" r:id="rId11"/>
    <p:sldId id="274" r:id="rId12"/>
    <p:sldId id="275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915633"/>
            <a:ext cx="6431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Access Control &amp;</a:t>
            </a:r>
            <a:b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</a:br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Authentication in ICS</a:t>
            </a:r>
            <a:endParaRPr lang="zh-TW" altLang="en-US" sz="5400" b="1" dirty="0">
              <a:solidFill>
                <a:schemeClr val="bg1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EEBC64-4F91-4674-AFC9-CC352602F14B}"/>
              </a:ext>
            </a:extLst>
          </p:cNvPr>
          <p:cNvSpPr/>
          <p:nvPr/>
        </p:nvSpPr>
        <p:spPr>
          <a:xfrm rot="5400000">
            <a:off x="974000" y="2406564"/>
            <a:ext cx="108804" cy="63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ED8970-8F05-4B22-B2F5-CFE549DF4EF9}"/>
              </a:ext>
            </a:extLst>
          </p:cNvPr>
          <p:cNvSpPr txBox="1"/>
          <p:nvPr/>
        </p:nvSpPr>
        <p:spPr>
          <a:xfrm>
            <a:off x="584956" y="3129941"/>
            <a:ext cx="561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Noto Sans CJK TC Regular" panose="020B0500000000000000" pitchFamily="34" charset="-128"/>
                <a:ea typeface="Noto Sans CJK TC Regular" panose="020B0500000000000000" pitchFamily="34" charset="-128"/>
              </a:rPr>
              <a:t>基礎設施安全 第六組</a:t>
            </a:r>
            <a:endParaRPr lang="en-US" altLang="zh-TW" dirty="0">
              <a:solidFill>
                <a:schemeClr val="bg1"/>
              </a:solidFill>
              <a:latin typeface="Noto Sans CJK TC Regular" panose="020B0500000000000000" pitchFamily="34" charset="-128"/>
              <a:ea typeface="Noto Sans CJK TC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7712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 - Problems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attacker can somehow reach the internal network of the PLCs, he can bypass all defenses prior to the HMI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Since Modbus is a plaintext protocol without </a:t>
            </a:r>
            <a:r>
              <a:rPr kumimoji="1" lang="en-US" altLang="zh-TW" sz="2400" dirty="0"/>
              <a:t>authentication</a:t>
            </a:r>
            <a:r>
              <a:rPr kumimoji="1" lang="en" altLang="zh-TW" sz="24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Encryption and decryption between HMI and PLC cause delay and affect availability, which is probably unacceptable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We don’t actually need encryption for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Use Message Authentication Code (MAC) with pre-installed key!</a:t>
            </a:r>
          </a:p>
        </p:txBody>
      </p:sp>
    </p:spTree>
    <p:extLst>
      <p:ext uri="{BB962C8B-B14F-4D97-AF65-F5344CB8AC3E}">
        <p14:creationId xmlns:p14="http://schemas.microsoft.com/office/powerpoint/2010/main" val="345259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1E15D4-665C-1C49-9655-922A1645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97" y="1951606"/>
            <a:ext cx="9089406" cy="3942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76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use MAC for 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The secret key can be pre-installed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Only a single hash calculation is needed, very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Attacker cannot forge commands without secret 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Timestamp should be included and checked in payload to avoid replay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Unlike decryption, MAC verification can be delayed and separately handled, payload can be immediately forwarded to preserve availability</a:t>
            </a: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0883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134037" y="2967335"/>
            <a:ext cx="192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Demo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1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612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Conclusion &amp; Discussion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Lack of access control and authentication methods is root cause of many security problems in 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access control scheme prior to HMI, using a centralized token-granting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authentication scheme between HMI and PLC, using MAC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Critical point of failure: token-granting server and HMI</a:t>
            </a:r>
          </a:p>
        </p:txBody>
      </p:sp>
    </p:spTree>
    <p:extLst>
      <p:ext uri="{BB962C8B-B14F-4D97-AF65-F5344CB8AC3E}">
        <p14:creationId xmlns:p14="http://schemas.microsoft.com/office/powerpoint/2010/main" val="8088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282315" y="296733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Q&amp;A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Command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Response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C97E62-1261-AC4B-A7DD-ABB31C596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86" y="1700934"/>
            <a:ext cx="8115227" cy="3456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2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Misbehavior/secret leakage of inexperienced workers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No access control of </a:t>
            </a:r>
            <a:r>
              <a:rPr kumimoji="1" lang="en" altLang="zh-TW" sz="2400" b="1" dirty="0"/>
              <a:t>who</a:t>
            </a:r>
            <a:r>
              <a:rPr kumimoji="1" lang="en" altLang="zh-TW" sz="2400" dirty="0"/>
              <a:t> can do </a:t>
            </a:r>
            <a:r>
              <a:rPr kumimoji="1" lang="en" altLang="zh-TW" sz="2400" b="1" dirty="0"/>
              <a:t>what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Unaccountable behaviors</a:t>
            </a:r>
          </a:p>
        </p:txBody>
      </p:sp>
    </p:spTree>
    <p:extLst>
      <p:ext uri="{BB962C8B-B14F-4D97-AF65-F5344CB8AC3E}">
        <p14:creationId xmlns:p14="http://schemas.microsoft.com/office/powerpoint/2010/main" val="22317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availability-preserving authentication scheme using MAC and a firewall before PLC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access control scheme using a centralized token-granting server</a:t>
            </a:r>
          </a:p>
        </p:txBody>
      </p:sp>
    </p:spTree>
    <p:extLst>
      <p:ext uri="{BB962C8B-B14F-4D97-AF65-F5344CB8AC3E}">
        <p14:creationId xmlns:p14="http://schemas.microsoft.com/office/powerpoint/2010/main" val="8949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EE0FEF-8FAD-1743-8604-7D81DBA8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68" y="1737524"/>
            <a:ext cx="7521864" cy="4229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15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 centralized token-granting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Concept borrowed from secure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Token-granting server need to be very secure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It is assumed trustworthy for the scheme to work</a:t>
            </a:r>
          </a:p>
          <a:p>
            <a:pPr>
              <a:lnSpc>
                <a:spcPct val="150000"/>
              </a:lnSpc>
            </a:pP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055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Attacker can’t directly tell HMI what to do even if he can access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HMI is not compromised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 of low-privileged employee won’t lead to severe attack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Secret leakage of a employee who can only control the fan won’t lead to attacker shutting down the factory’s power</a:t>
            </a:r>
          </a:p>
        </p:txBody>
      </p:sp>
    </p:spTree>
    <p:extLst>
      <p:ext uri="{BB962C8B-B14F-4D97-AF65-F5344CB8AC3E}">
        <p14:creationId xmlns:p14="http://schemas.microsoft.com/office/powerpoint/2010/main" val="22207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Persistent attack is harder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Tokens expire after a period of time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Incidents are more accountable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Little delay, since users can request their new tokens prior to the token refresh time </a:t>
            </a:r>
          </a:p>
        </p:txBody>
      </p:sp>
    </p:spTree>
    <p:extLst>
      <p:ext uri="{BB962C8B-B14F-4D97-AF65-F5344CB8AC3E}">
        <p14:creationId xmlns:p14="http://schemas.microsoft.com/office/powerpoint/2010/main" val="29751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425</Words>
  <Application>Microsoft Office PowerPoint</Application>
  <PresentationFormat>寬螢幕</PresentationFormat>
  <Paragraphs>55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Noto Sans CJK TC Regular</vt:lpstr>
      <vt:lpstr>PT Sans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于傑 蕭</cp:lastModifiedBy>
  <cp:revision>19</cp:revision>
  <dcterms:created xsi:type="dcterms:W3CDTF">2020-07-26T06:50:23Z</dcterms:created>
  <dcterms:modified xsi:type="dcterms:W3CDTF">2020-07-31T10:52:02Z</dcterms:modified>
</cp:coreProperties>
</file>