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7556500" cy="10693400"/>
  <p:notesSz cx="6858000" cy="9144000"/>
  <p:embeddedFontLst>
    <p:embeddedFont>
      <p:font typeface="TT Hazelnuts" panose="020B0604020202020204" charset="0"/>
      <p:regular r:id="rId3"/>
    </p:embeddedFont>
    <p:embeddedFont>
      <p:font typeface="TT Hazelnuts Bold" panose="020B0604020202020204" charset="0"/>
      <p:regular r:id="rId4"/>
      <p:bold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1" autoAdjust="0"/>
  </p:normalViewPr>
  <p:slideViewPr>
    <p:cSldViewPr>
      <p:cViewPr>
        <p:scale>
          <a:sx n="125" d="100"/>
          <a:sy n="125" d="100"/>
        </p:scale>
        <p:origin x="181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introduction-cybersecurity-cyber-attack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26985" y="1107961"/>
            <a:ext cx="6706030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410662" y="6108700"/>
            <a:ext cx="6706030" cy="0"/>
          </a:xfrm>
          <a:prstGeom prst="line">
            <a:avLst/>
          </a:prstGeom>
          <a:ln w="9525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>
            <a:off x="446657" y="4051300"/>
            <a:ext cx="6706030" cy="0"/>
          </a:xfrm>
          <a:prstGeom prst="line">
            <a:avLst/>
          </a:prstGeom>
          <a:ln w="9525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>
            <a:off x="376006" y="7099300"/>
            <a:ext cx="6706030" cy="0"/>
          </a:xfrm>
          <a:prstGeom prst="line">
            <a:avLst/>
          </a:prstGeom>
          <a:ln w="9525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AutoShape 6"/>
          <p:cNvSpPr/>
          <p:nvPr/>
        </p:nvSpPr>
        <p:spPr>
          <a:xfrm>
            <a:off x="383285" y="8166100"/>
            <a:ext cx="6706030" cy="0"/>
          </a:xfrm>
          <a:prstGeom prst="line">
            <a:avLst/>
          </a:prstGeom>
          <a:ln w="9525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7" name="AutoShape 7"/>
          <p:cNvSpPr/>
          <p:nvPr/>
        </p:nvSpPr>
        <p:spPr>
          <a:xfrm>
            <a:off x="410662" y="9156700"/>
            <a:ext cx="6706030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81841" y="99412"/>
            <a:ext cx="1160167" cy="82051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74254" y="7457121"/>
            <a:ext cx="1239247" cy="179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29"/>
              </a:lnSpc>
              <a:spcBef>
                <a:spcPct val="0"/>
              </a:spcBef>
            </a:pPr>
            <a:r>
              <a:rPr lang="en-US" sz="1099" spc="43" dirty="0">
                <a:solidFill>
                  <a:srgbClr val="000000"/>
                </a:solidFill>
                <a:latin typeface="TT Hazelnuts Bold"/>
              </a:rPr>
              <a:t>CO-CURRICULAR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99783" y="8340546"/>
            <a:ext cx="1074876" cy="348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429"/>
              </a:lnSpc>
              <a:spcBef>
                <a:spcPct val="0"/>
              </a:spcBef>
            </a:pPr>
            <a:r>
              <a:rPr lang="en-US" sz="1099" spc="43" dirty="0">
                <a:solidFill>
                  <a:srgbClr val="000000"/>
                </a:solidFill>
                <a:latin typeface="TT Hazelnuts Bold"/>
              </a:rPr>
              <a:t>AWARDS &amp; Certification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85546" y="8441866"/>
            <a:ext cx="5292981" cy="320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71450" indent="-171450">
              <a:lnSpc>
                <a:spcPts val="1260"/>
              </a:lnSpc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1F1F1F"/>
                </a:solidFill>
                <a:effectLst/>
                <a:latin typeface="OpenSans"/>
              </a:rPr>
              <a:t> </a:t>
            </a:r>
            <a:r>
              <a:rPr lang="en-US" sz="900" b="0" i="0" u="sng" dirty="0">
                <a:solidFill>
                  <a:srgbClr val="1F1F1F"/>
                </a:solidFill>
                <a:effectLst/>
                <a:latin typeface="TT Hazelnuts" panose="020B0604020202020204" charset="0"/>
                <a:hlinkClick r:id="rId3"/>
              </a:rPr>
              <a:t>Introduction to Cybersecurity Tools &amp; Cyber Attacks</a:t>
            </a:r>
            <a:r>
              <a:rPr lang="en-US" sz="900" dirty="0">
                <a:solidFill>
                  <a:srgbClr val="1F1F1F"/>
                </a:solidFill>
                <a:latin typeface="TT Hazelnuts" panose="020B0604020202020204" charset="0"/>
              </a:rPr>
              <a:t>                                                                 11/2022</a:t>
            </a:r>
            <a:endParaRPr lang="en-US" sz="900" dirty="0">
              <a:solidFill>
                <a:srgbClr val="000000"/>
              </a:solidFill>
              <a:latin typeface="TT Hazelnuts" panose="020B0604020202020204" charset="0"/>
            </a:endParaRPr>
          </a:p>
          <a:p>
            <a:pPr>
              <a:lnSpc>
                <a:spcPts val="1260"/>
              </a:lnSpc>
            </a:pPr>
            <a:endParaRPr lang="en-US" sz="900" dirty="0">
              <a:solidFill>
                <a:srgbClr val="000000"/>
              </a:solidFill>
              <a:latin typeface="TT Hazelnut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697360" y="899482"/>
            <a:ext cx="1608614" cy="2013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679"/>
              </a:lnSpc>
              <a:spcBef>
                <a:spcPct val="0"/>
              </a:spcBef>
            </a:pPr>
            <a:r>
              <a:rPr lang="en-US" sz="1000" dirty="0">
                <a:solidFill>
                  <a:srgbClr val="000000"/>
                </a:solidFill>
                <a:latin typeface="TT Hazelnuts"/>
              </a:rPr>
              <a:t>Github.com/as935</a:t>
            </a:r>
            <a:endParaRPr lang="en-US" sz="1000" u="none" dirty="0">
              <a:solidFill>
                <a:srgbClr val="000000"/>
              </a:solidFill>
              <a:latin typeface="TT Hazelnut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8273" y="344829"/>
            <a:ext cx="2822452" cy="32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19"/>
              </a:lnSpc>
            </a:pPr>
            <a:r>
              <a:rPr lang="en-US" sz="2099" spc="83" dirty="0">
                <a:solidFill>
                  <a:srgbClr val="000000"/>
                </a:solidFill>
                <a:latin typeface="TT Hazelnuts Bold"/>
              </a:rPr>
              <a:t>Akshay Sharma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28347" y="3184154"/>
            <a:ext cx="1428028" cy="186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29"/>
              </a:lnSpc>
              <a:spcBef>
                <a:spcPct val="0"/>
              </a:spcBef>
            </a:pPr>
            <a:r>
              <a:rPr lang="en-US" sz="1099" spc="43" dirty="0">
                <a:solidFill>
                  <a:srgbClr val="000000"/>
                </a:solidFill>
                <a:latin typeface="TT Hazelnuts Bold"/>
              </a:rPr>
              <a:t>CORE SKILLS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10662" y="1250950"/>
            <a:ext cx="1233988" cy="169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29"/>
              </a:lnSpc>
            </a:pPr>
            <a:r>
              <a:rPr lang="en-US" sz="1099" spc="43" dirty="0">
                <a:solidFill>
                  <a:srgbClr val="000000"/>
                </a:solidFill>
                <a:latin typeface="TT Hazelnuts Bold"/>
              </a:rPr>
              <a:t>EDUCATION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85546" y="1231900"/>
            <a:ext cx="2569118" cy="15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99"/>
              </a:lnSpc>
            </a:pPr>
            <a:r>
              <a:rPr lang="en-US" sz="999" dirty="0">
                <a:solidFill>
                  <a:srgbClr val="000000"/>
                </a:solidFill>
                <a:latin typeface="TT Hazelnuts Bold"/>
              </a:rPr>
              <a:t>Shiv Nadar University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885546" y="1532937"/>
            <a:ext cx="2165474" cy="158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99"/>
              </a:lnSpc>
            </a:pPr>
            <a:r>
              <a:rPr lang="en-US" sz="999" dirty="0">
                <a:solidFill>
                  <a:srgbClr val="000000"/>
                </a:solidFill>
                <a:latin typeface="TT Hazelnuts Bold"/>
              </a:rPr>
              <a:t>Major –Computer Science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890807" y="2207368"/>
            <a:ext cx="5364824" cy="153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900" dirty="0">
                <a:solidFill>
                  <a:srgbClr val="000000"/>
                </a:solidFill>
                <a:latin typeface="TT Hazelnuts"/>
              </a:rPr>
              <a:t>Courses- Data Structure And Algorithms, operating system, Database management </a:t>
            </a:r>
            <a:r>
              <a:rPr lang="en-US" sz="900" dirty="0" err="1">
                <a:solidFill>
                  <a:srgbClr val="000000"/>
                </a:solidFill>
                <a:latin typeface="TT Hazelnuts"/>
              </a:rPr>
              <a:t>system,OOPs</a:t>
            </a:r>
            <a:endParaRPr lang="en-US" sz="900" dirty="0">
              <a:solidFill>
                <a:srgbClr val="000000"/>
              </a:solidFill>
              <a:latin typeface="TT Hazelnut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785358" y="7487291"/>
            <a:ext cx="5177552" cy="320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94312" lvl="1" indent="-97156" algn="l">
              <a:lnSpc>
                <a:spcPts val="1260"/>
              </a:lnSpc>
              <a:spcBef>
                <a:spcPct val="0"/>
              </a:spcBef>
              <a:buFont typeface="Arial"/>
              <a:buChar char="•"/>
            </a:pPr>
            <a:r>
              <a:rPr lang="en-US" sz="900" dirty="0" err="1">
                <a:solidFill>
                  <a:srgbClr val="000000"/>
                </a:solidFill>
                <a:latin typeface="TT Hazelnuts"/>
              </a:rPr>
              <a:t>Words.Ink</a:t>
            </a:r>
            <a:r>
              <a:rPr lang="en-US" sz="900" dirty="0">
                <a:solidFill>
                  <a:srgbClr val="000000"/>
                </a:solidFill>
                <a:latin typeface="TT Hazelnuts"/>
              </a:rPr>
              <a:t>  </a:t>
            </a:r>
          </a:p>
          <a:p>
            <a:pPr marL="97156" lvl="1" algn="l">
              <a:lnSpc>
                <a:spcPts val="1260"/>
              </a:lnSpc>
              <a:spcBef>
                <a:spcPct val="0"/>
              </a:spcBef>
            </a:pPr>
            <a:r>
              <a:rPr lang="en-US" sz="900" dirty="0">
                <a:solidFill>
                  <a:srgbClr val="000000"/>
                </a:solidFill>
                <a:latin typeface="TT Hazelnuts"/>
              </a:rPr>
              <a:t>     Member of the club ,helps in organizing events </a:t>
            </a:r>
            <a:r>
              <a:rPr lang="en-US" sz="900" u="none" dirty="0">
                <a:solidFill>
                  <a:srgbClr val="000000"/>
                </a:solidFill>
                <a:latin typeface="TT Hazelnuts"/>
              </a:rPr>
              <a:t>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946764" y="1260475"/>
            <a:ext cx="2569118" cy="15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99"/>
              </a:lnSpc>
            </a:pPr>
            <a:r>
              <a:rPr lang="en-US" sz="999" dirty="0">
                <a:solidFill>
                  <a:srgbClr val="000000"/>
                </a:solidFill>
                <a:latin typeface="TT Hazelnuts Bold"/>
              </a:rPr>
              <a:t>School : Ryan International School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946764" y="1531667"/>
            <a:ext cx="1936062" cy="320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60"/>
              </a:lnSpc>
            </a:pPr>
            <a:r>
              <a:rPr lang="en-US" sz="900" dirty="0">
                <a:solidFill>
                  <a:srgbClr val="000000"/>
                </a:solidFill>
                <a:latin typeface="TT Hazelnuts"/>
              </a:rPr>
              <a:t>XII-92%</a:t>
            </a:r>
          </a:p>
          <a:p>
            <a:pPr algn="l">
              <a:lnSpc>
                <a:spcPts val="1260"/>
              </a:lnSpc>
            </a:pPr>
            <a:r>
              <a:rPr lang="en-US" sz="900" dirty="0">
                <a:solidFill>
                  <a:srgbClr val="000000"/>
                </a:solidFill>
                <a:latin typeface="TT Hazelnuts"/>
              </a:rPr>
              <a:t>X-92%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910797" y="1974896"/>
            <a:ext cx="2140966" cy="15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99"/>
              </a:lnSpc>
            </a:pPr>
            <a:r>
              <a:rPr lang="en-US" sz="999" dirty="0">
                <a:solidFill>
                  <a:srgbClr val="000000"/>
                </a:solidFill>
                <a:latin typeface="TT Hazelnuts Bold"/>
              </a:rPr>
              <a:t>Subject-Science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25798" y="4291391"/>
            <a:ext cx="1428028" cy="186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29"/>
              </a:lnSpc>
              <a:spcBef>
                <a:spcPct val="0"/>
              </a:spcBef>
            </a:pPr>
            <a:r>
              <a:rPr lang="en-US" sz="1099" spc="43">
                <a:solidFill>
                  <a:srgbClr val="000000"/>
                </a:solidFill>
                <a:latin typeface="TT Hazelnuts Bold"/>
              </a:rPr>
              <a:t>PROJECTS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751868" y="4317415"/>
            <a:ext cx="5364824" cy="15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99"/>
              </a:lnSpc>
            </a:pPr>
            <a:r>
              <a:rPr lang="en-US" sz="999" dirty="0" err="1">
                <a:solidFill>
                  <a:srgbClr val="000000"/>
                </a:solidFill>
                <a:latin typeface="TT Hazelnuts Bold"/>
              </a:rPr>
              <a:t>GatherGrid</a:t>
            </a:r>
            <a:r>
              <a:rPr lang="en-US" sz="999" dirty="0">
                <a:solidFill>
                  <a:srgbClr val="000000"/>
                </a:solidFill>
                <a:latin typeface="TT Hazelnuts Bold"/>
              </a:rPr>
              <a:t> | </a:t>
            </a:r>
            <a:r>
              <a:rPr lang="en-US" sz="999" dirty="0" err="1">
                <a:solidFill>
                  <a:srgbClr val="000000"/>
                </a:solidFill>
                <a:latin typeface="TT Hazelnuts Bold"/>
              </a:rPr>
              <a:t>Javascript</a:t>
            </a:r>
            <a:r>
              <a:rPr lang="en-US" sz="999" dirty="0">
                <a:solidFill>
                  <a:srgbClr val="000000"/>
                </a:solidFill>
                <a:latin typeface="TT Hazelnuts Bold"/>
              </a:rPr>
              <a:t>, HTML, CSS, Flask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981280" y="4315404"/>
            <a:ext cx="1100756" cy="130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</a:pPr>
            <a:r>
              <a:rPr lang="en-US" sz="800" dirty="0">
                <a:solidFill>
                  <a:srgbClr val="000000"/>
                </a:solidFill>
                <a:latin typeface="TT Hazelnuts"/>
              </a:rPr>
              <a:t>09/2023 – 11/2023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778080" y="4572696"/>
            <a:ext cx="5364824" cy="486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94312" lvl="1" indent="-97156">
              <a:lnSpc>
                <a:spcPts val="1260"/>
              </a:lnSpc>
              <a:buFont typeface="Arial"/>
              <a:buChar char="•"/>
            </a:pPr>
            <a:r>
              <a:rPr lang="en-US" sz="900" dirty="0" err="1">
                <a:solidFill>
                  <a:srgbClr val="000000"/>
                </a:solidFill>
                <a:latin typeface="TT Hazelnuts"/>
              </a:rPr>
              <a:t>GatherGrid</a:t>
            </a:r>
            <a:r>
              <a:rPr lang="en-US" sz="900" dirty="0">
                <a:solidFill>
                  <a:srgbClr val="000000"/>
                </a:solidFill>
                <a:latin typeface="TT Hazelnuts"/>
              </a:rPr>
              <a:t> is a web application designed to help individuals participate in hackathons, collaborate with like-minded team members, and leverage machine learning for team recommendations. Additionally, the project incorporates web scraping to gather relevant hackathon information.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772252" y="5140386"/>
            <a:ext cx="5364824" cy="15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99"/>
              </a:lnSpc>
            </a:pPr>
            <a:r>
              <a:rPr lang="en-US" sz="999" dirty="0" err="1">
                <a:solidFill>
                  <a:srgbClr val="000000"/>
                </a:solidFill>
                <a:latin typeface="TT Hazelnuts Bold"/>
              </a:rPr>
              <a:t>GardenGuardians</a:t>
            </a:r>
            <a:r>
              <a:rPr lang="en-US" sz="999" dirty="0">
                <a:solidFill>
                  <a:srgbClr val="000000"/>
                </a:solidFill>
                <a:latin typeface="TT Hazelnuts Bold"/>
              </a:rPr>
              <a:t> | Node.js, </a:t>
            </a:r>
            <a:r>
              <a:rPr lang="en-US" sz="999" dirty="0" err="1">
                <a:solidFill>
                  <a:srgbClr val="000000"/>
                </a:solidFill>
                <a:latin typeface="TT Hazelnuts Bold"/>
              </a:rPr>
              <a:t>MySql</a:t>
            </a:r>
            <a:r>
              <a:rPr lang="en-US" sz="999" dirty="0">
                <a:solidFill>
                  <a:srgbClr val="000000"/>
                </a:solidFill>
                <a:latin typeface="TT Hazelnuts Bold"/>
              </a:rPr>
              <a:t>, HTML, CSS, </a:t>
            </a:r>
            <a:r>
              <a:rPr lang="en-US" sz="999" dirty="0" err="1">
                <a:solidFill>
                  <a:srgbClr val="000000"/>
                </a:solidFill>
                <a:latin typeface="TT Hazelnuts Bold"/>
              </a:rPr>
              <a:t>Javascript</a:t>
            </a:r>
            <a:endParaRPr lang="en-US" sz="999" dirty="0">
              <a:solidFill>
                <a:srgbClr val="000000"/>
              </a:solidFill>
              <a:latin typeface="TT Hazelnuts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981280" y="5155414"/>
            <a:ext cx="1100756" cy="130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</a:pPr>
            <a:r>
              <a:rPr lang="en-US" sz="800" dirty="0">
                <a:solidFill>
                  <a:srgbClr val="000000"/>
                </a:solidFill>
                <a:latin typeface="TT Hazelnuts"/>
              </a:rPr>
              <a:t>08/2023-12/2023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772252" y="5432486"/>
            <a:ext cx="5364824" cy="486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94312" lvl="1" indent="-97156">
              <a:lnSpc>
                <a:spcPts val="1260"/>
              </a:lnSpc>
              <a:buFont typeface="Arial"/>
              <a:buChar char="•"/>
            </a:pPr>
            <a:r>
              <a:rPr lang="en-US" sz="900" dirty="0">
                <a:solidFill>
                  <a:srgbClr val="000000"/>
                </a:solidFill>
                <a:latin typeface="TT Hazelnuts"/>
              </a:rPr>
              <a:t>Garden Guardians is a web application for plant enthusiasts to manage their plant collections. The project includes a Node.js backend with a MySQL database for storing plant and user data, and a simple front-end interface.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872498" y="2983067"/>
            <a:ext cx="1142326" cy="15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99"/>
              </a:lnSpc>
              <a:spcBef>
                <a:spcPct val="0"/>
              </a:spcBef>
            </a:pPr>
            <a:r>
              <a:rPr lang="en-US" sz="999" u="none" dirty="0">
                <a:solidFill>
                  <a:srgbClr val="000000"/>
                </a:solidFill>
                <a:latin typeface="TT Hazelnuts Bold"/>
              </a:rPr>
              <a:t>Language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3220987" y="2982477"/>
            <a:ext cx="830033" cy="158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299"/>
              </a:lnSpc>
              <a:spcBef>
                <a:spcPct val="0"/>
              </a:spcBef>
            </a:pPr>
            <a:r>
              <a:rPr lang="en-US" sz="999" u="none" dirty="0">
                <a:solidFill>
                  <a:srgbClr val="000000"/>
                </a:solidFill>
                <a:latin typeface="TT Hazelnuts Bold"/>
              </a:rPr>
              <a:t>Framework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906168" y="3293110"/>
            <a:ext cx="940395" cy="320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60"/>
              </a:lnSpc>
            </a:pPr>
            <a:r>
              <a:rPr lang="en-US" sz="900" dirty="0">
                <a:solidFill>
                  <a:srgbClr val="000000"/>
                </a:solidFill>
                <a:latin typeface="TT Hazelnuts"/>
              </a:rPr>
              <a:t>C, Python, Java,   </a:t>
            </a:r>
            <a:r>
              <a:rPr lang="en-US" sz="900" dirty="0" err="1">
                <a:solidFill>
                  <a:srgbClr val="000000"/>
                </a:solidFill>
                <a:latin typeface="TT Hazelnuts"/>
              </a:rPr>
              <a:t>Javascript</a:t>
            </a:r>
            <a:endParaRPr lang="en-US" sz="900" dirty="0">
              <a:solidFill>
                <a:srgbClr val="000000"/>
              </a:solidFill>
              <a:latin typeface="TT Hazelnuts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3220987" y="3293110"/>
            <a:ext cx="709663" cy="153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60"/>
              </a:lnSpc>
            </a:pPr>
            <a:r>
              <a:rPr lang="en-US" sz="900" dirty="0">
                <a:solidFill>
                  <a:srgbClr val="000000"/>
                </a:solidFill>
                <a:latin typeface="TT Hazelnuts"/>
              </a:rPr>
              <a:t>Node.js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241636" y="878163"/>
            <a:ext cx="1395820" cy="2013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000" dirty="0">
                <a:solidFill>
                  <a:srgbClr val="000000"/>
                </a:solidFill>
                <a:latin typeface="TT Hazelnuts"/>
              </a:rPr>
              <a:t>+917011406828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474659" y="881380"/>
            <a:ext cx="1371904" cy="2013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000" dirty="0">
                <a:solidFill>
                  <a:srgbClr val="000000"/>
                </a:solidFill>
                <a:latin typeface="TT Hazelnuts"/>
              </a:rPr>
              <a:t>as935@snu.edu.in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2764364" y="893120"/>
            <a:ext cx="3147485" cy="2013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 dirty="0">
                <a:solidFill>
                  <a:srgbClr val="000000"/>
                </a:solidFill>
                <a:latin typeface="TT Hazelnuts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TT Hazelnuts"/>
              </a:rPr>
              <a:t>linkedin.com/in/akshay-sharma-247167253/</a:t>
            </a:r>
          </a:p>
        </p:txBody>
      </p:sp>
      <p:sp>
        <p:nvSpPr>
          <p:cNvPr id="43" name="AutoShape 43"/>
          <p:cNvSpPr/>
          <p:nvPr/>
        </p:nvSpPr>
        <p:spPr>
          <a:xfrm>
            <a:off x="425235" y="2755900"/>
            <a:ext cx="6706030" cy="0"/>
          </a:xfrm>
          <a:prstGeom prst="line">
            <a:avLst/>
          </a:prstGeom>
          <a:ln w="9525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4" name="TextBox 44"/>
          <p:cNvSpPr txBox="1"/>
          <p:nvPr/>
        </p:nvSpPr>
        <p:spPr>
          <a:xfrm>
            <a:off x="432529" y="6316938"/>
            <a:ext cx="1320848" cy="169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429"/>
              </a:lnSpc>
              <a:spcBef>
                <a:spcPct val="0"/>
              </a:spcBef>
            </a:pPr>
            <a:r>
              <a:rPr lang="en-US" sz="1099" spc="43" dirty="0">
                <a:solidFill>
                  <a:srgbClr val="000000"/>
                </a:solidFill>
                <a:latin typeface="TT Hazelnuts Bold"/>
              </a:rPr>
              <a:t>INTERNSHIP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759147" y="6309291"/>
            <a:ext cx="5364824" cy="15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99"/>
              </a:lnSpc>
            </a:pPr>
            <a:r>
              <a:rPr lang="en-US" sz="999" dirty="0">
                <a:solidFill>
                  <a:srgbClr val="000000"/>
                </a:solidFill>
                <a:latin typeface="TT Hazelnuts Bold"/>
              </a:rPr>
              <a:t>Corporate Serve Pvt ltd | Web developer intern  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5988559" y="6307280"/>
            <a:ext cx="1100756" cy="130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</a:pPr>
            <a:r>
              <a:rPr lang="en-US" sz="800" dirty="0">
                <a:solidFill>
                  <a:srgbClr val="000000"/>
                </a:solidFill>
                <a:latin typeface="TT Hazelnuts"/>
              </a:rPr>
              <a:t>08/2023-09/2023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785358" y="6564572"/>
            <a:ext cx="5364824" cy="320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94312" lvl="1" indent="-97156">
              <a:lnSpc>
                <a:spcPts val="1260"/>
              </a:lnSpc>
              <a:buFont typeface="Arial"/>
              <a:buChar char="•"/>
            </a:pPr>
            <a:r>
              <a:rPr lang="en-US" sz="900" dirty="0">
                <a:solidFill>
                  <a:srgbClr val="000000"/>
                </a:solidFill>
                <a:latin typeface="TT Hazelnuts"/>
              </a:rPr>
              <a:t>Used to maintain databases , updating websites and help in creation of new websites.</a:t>
            </a:r>
          </a:p>
          <a:p>
            <a:pPr marL="194312" lvl="1" indent="-97156">
              <a:lnSpc>
                <a:spcPts val="1260"/>
              </a:lnSpc>
              <a:buFont typeface="Arial"/>
              <a:buChar char="•"/>
            </a:pPr>
            <a:r>
              <a:rPr lang="en-US" sz="900" dirty="0">
                <a:solidFill>
                  <a:srgbClr val="000000"/>
                </a:solidFill>
                <a:latin typeface="TT Hazelnuts"/>
              </a:rPr>
              <a:t>Learned how to practically implement </a:t>
            </a:r>
            <a:r>
              <a:rPr lang="en-US" sz="900" dirty="0" err="1">
                <a:solidFill>
                  <a:srgbClr val="000000"/>
                </a:solidFill>
                <a:latin typeface="TT Hazelnuts"/>
              </a:rPr>
              <a:t>Dbms</a:t>
            </a:r>
            <a:r>
              <a:rPr lang="en-US" sz="900" dirty="0">
                <a:solidFill>
                  <a:srgbClr val="000000"/>
                </a:solidFill>
                <a:latin typeface="TT Hazelnuts"/>
              </a:rPr>
              <a:t> in real life and also application of SQL.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792552" y="7189412"/>
            <a:ext cx="5364824" cy="15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99"/>
              </a:lnSpc>
            </a:pPr>
            <a:r>
              <a:rPr lang="en-US" sz="999" dirty="0">
                <a:solidFill>
                  <a:srgbClr val="000000"/>
                </a:solidFill>
                <a:latin typeface="TT Hazelnuts Bold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245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OpenSans</vt:lpstr>
      <vt:lpstr>TT Hazelnuts</vt:lpstr>
      <vt:lpstr>Calibri</vt:lpstr>
      <vt:lpstr>TT Hazelnuts Bold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Devanshi Resume</dc:title>
  <cp:lastModifiedBy>Akshay Sharma</cp:lastModifiedBy>
  <cp:revision>16</cp:revision>
  <dcterms:created xsi:type="dcterms:W3CDTF">2006-08-16T00:00:00Z</dcterms:created>
  <dcterms:modified xsi:type="dcterms:W3CDTF">2024-03-16T16:32:05Z</dcterms:modified>
  <dc:identifier>DAFIV_UA0UQ</dc:identifier>
</cp:coreProperties>
</file>