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7A38-DFBD-8949-AABC-473C9B772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Tester 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4600A-9F75-B544-9728-CABC9466A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882401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Tester 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 one </dc:title>
  <dc:creator>Vicky Soler (RIT Student)</dc:creator>
  <cp:lastModifiedBy>Vicky Soler (RIT Student)</cp:lastModifiedBy>
  <cp:revision>1</cp:revision>
  <dcterms:created xsi:type="dcterms:W3CDTF">2021-02-27T22:37:59Z</dcterms:created>
  <dcterms:modified xsi:type="dcterms:W3CDTF">2021-02-27T22:38:47Z</dcterms:modified>
</cp:coreProperties>
</file>