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32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BD59D92D-FA32-4FBA-869A-FE9FAA7C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53" b="229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C6DAB-CF5F-B843-A6B4-0C880210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Test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8BE66-6373-E044-842B-954499A4B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Another empty </a:t>
            </a:r>
            <a:r>
              <a:rPr lang="en-US" sz="1700" dirty="0" err="1"/>
              <a:t>powerpoint</a:t>
            </a:r>
            <a:endParaRPr lang="en-US" sz="1700" dirty="0"/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147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Test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</dc:title>
  <dc:creator>Vicky Soler (RIT Student)</dc:creator>
  <cp:lastModifiedBy>Vicky Soler (RIT Student)</cp:lastModifiedBy>
  <cp:revision>1</cp:revision>
  <dcterms:created xsi:type="dcterms:W3CDTF">2021-02-27T22:38:52Z</dcterms:created>
  <dcterms:modified xsi:type="dcterms:W3CDTF">2021-02-27T22:39:19Z</dcterms:modified>
</cp:coreProperties>
</file>