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2A6F5"/>
    <a:srgbClr val="5198FF"/>
    <a:srgbClr val="4FA8FF"/>
    <a:srgbClr val="4CABFF"/>
    <a:srgbClr val="50ADFF"/>
    <a:srgbClr val="49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98" d="100"/>
          <a:sy n="98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11</cp:revision>
  <dcterms:created xsi:type="dcterms:W3CDTF">2016-10-06T14:31:40Z</dcterms:created>
  <dcterms:modified xsi:type="dcterms:W3CDTF">2016-12-17T19:15:49Z</dcterms:modified>
</cp:coreProperties>
</file>