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8FF"/>
    <a:srgbClr val="4FA8FF"/>
    <a:srgbClr val="4CABFF"/>
    <a:srgbClr val="50ADFF"/>
    <a:srgbClr val="49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1" autoAdjust="0"/>
    <p:restoredTop sz="99821" autoAdjust="0"/>
  </p:normalViewPr>
  <p:slideViewPr>
    <p:cSldViewPr snapToGrid="0" snapToObjects="1">
      <p:cViewPr varScale="1">
        <p:scale>
          <a:sx n="98" d="100"/>
          <a:sy n="98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1EDE-76F8-194F-86A0-E34104B9457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163979"/>
          </a:xfrm>
          <a:prstGeom prst="rect">
            <a:avLst/>
          </a:prstGeom>
          <a:solidFill>
            <a:srgbClr val="519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2280601"/>
            <a:chOff x="0" y="0"/>
            <a:chExt cx="9144000" cy="228060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5198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59520" y="0"/>
              <a:ext cx="3965369" cy="228060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9520" y="0"/>
            <a:ext cx="3965369" cy="2280601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2144"/>
            <a:ext cx="9144000" cy="4975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800104"/>
            <a:ext cx="9144000" cy="6057896"/>
            <a:chOff x="0" y="800104"/>
            <a:chExt cx="9144000" cy="6057896"/>
          </a:xfrm>
        </p:grpSpPr>
        <p:sp>
          <p:nvSpPr>
            <p:cNvPr id="3" name="Rectangle 2"/>
            <p:cNvSpPr/>
            <p:nvPr/>
          </p:nvSpPr>
          <p:spPr>
            <a:xfrm>
              <a:off x="0" y="1882144"/>
              <a:ext cx="9144000" cy="4975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eader_background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31" y="800104"/>
              <a:ext cx="2167128" cy="216408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7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Sanchez rodelgo</dc:creator>
  <cp:lastModifiedBy>Alberto Sanchez rodelgo</cp:lastModifiedBy>
  <cp:revision>6</cp:revision>
  <dcterms:created xsi:type="dcterms:W3CDTF">2016-10-06T14:31:40Z</dcterms:created>
  <dcterms:modified xsi:type="dcterms:W3CDTF">2016-10-06T15:04:41Z</dcterms:modified>
</cp:coreProperties>
</file>