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5" r:id="rId5"/>
    <p:sldId id="262" r:id="rId6"/>
    <p:sldId id="266" r:id="rId7"/>
    <p:sldId id="268" r:id="rId8"/>
    <p:sldId id="267" r:id="rId9"/>
    <p:sldId id="264" r:id="rId10"/>
    <p:sldId id="263" r:id="rId11"/>
    <p:sldId id="257" r:id="rId12"/>
    <p:sldId id="25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4CD"/>
    <a:srgbClr val="FF4023"/>
    <a:srgbClr val="E4790A"/>
    <a:srgbClr val="722F37"/>
    <a:srgbClr val="722FF5"/>
    <a:srgbClr val="F2F2F2"/>
    <a:srgbClr val="22A6F5"/>
    <a:srgbClr val="5198FF"/>
    <a:srgbClr val="4FA8FF"/>
    <a:srgbClr val="4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71" autoAdjust="0"/>
    <p:restoredTop sz="99821" autoAdjust="0"/>
  </p:normalViewPr>
  <p:slideViewPr>
    <p:cSldViewPr snapToGrid="0" snapToObjects="1">
      <p:cViewPr varScale="1">
        <p:scale>
          <a:sx n="84" d="100"/>
          <a:sy n="84" d="100"/>
        </p:scale>
        <p:origin x="1032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6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9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8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6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1EDE-76F8-194F-86A0-E34104B9457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163979"/>
          </a:xfrm>
          <a:prstGeom prst="rect">
            <a:avLst/>
          </a:prstGeom>
          <a:solidFill>
            <a:srgbClr val="22A6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4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722F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76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9520" y="0"/>
            <a:ext cx="3965369" cy="2280601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2144"/>
            <a:ext cx="9144000" cy="49758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800104"/>
            <a:ext cx="9144000" cy="6057896"/>
            <a:chOff x="0" y="800104"/>
            <a:chExt cx="9144000" cy="6057896"/>
          </a:xfrm>
        </p:grpSpPr>
        <p:sp>
          <p:nvSpPr>
            <p:cNvPr id="3" name="Rectangle 2"/>
            <p:cNvSpPr/>
            <p:nvPr/>
          </p:nvSpPr>
          <p:spPr>
            <a:xfrm>
              <a:off x="0" y="1882144"/>
              <a:ext cx="9144000" cy="4975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header_background_blu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31" y="800104"/>
              <a:ext cx="2167128" cy="216408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67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2280601"/>
            <a:chOff x="0" y="0"/>
            <a:chExt cx="9144000" cy="228060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22A6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859520" y="0"/>
              <a:ext cx="3965369" cy="228060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28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22A6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50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FF40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981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722F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073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1874C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76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869660"/>
            <a:chOff x="0" y="0"/>
            <a:chExt cx="9144000" cy="286966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1874C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458968" y="0"/>
              <a:ext cx="3586223" cy="286966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426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-1"/>
            <a:ext cx="9144000" cy="1756230"/>
            <a:chOff x="0" y="-1"/>
            <a:chExt cx="9144000" cy="216398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1874C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-1"/>
              <a:ext cx="4755853" cy="2163979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304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E479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376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Sanchez rodelgo</dc:creator>
  <cp:lastModifiedBy>Ma. Regina Paz Onglao</cp:lastModifiedBy>
  <cp:revision>21</cp:revision>
  <dcterms:created xsi:type="dcterms:W3CDTF">2016-10-06T14:31:40Z</dcterms:created>
  <dcterms:modified xsi:type="dcterms:W3CDTF">2017-10-11T15:07:15Z</dcterms:modified>
</cp:coreProperties>
</file>