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0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E4D76-84C0-4E03-B4E7-A0EE7A14E3C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ABC5-73CD-4F85-919A-D5AD39B6E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1"/>
            <a:ext cx="12266602" cy="1112109"/>
            <a:chOff x="0" y="-1"/>
            <a:chExt cx="12266602" cy="1112109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-1"/>
              <a:ext cx="12192000" cy="1112109"/>
              <a:chOff x="0" y="-1"/>
              <a:chExt cx="12192000" cy="11121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-1"/>
                <a:ext cx="12192000" cy="36246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32" y="480680"/>
                <a:ext cx="3302558" cy="63142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513693" y="439492"/>
              <a:ext cx="87529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solidFill>
                    <a:srgbClr val="28ACE2"/>
                  </a:solidFill>
                  <a:latin typeface="AndesExtraLight" panose="02000000000000000000" pitchFamily="50" charset="0"/>
                </a:rPr>
                <a:t>Trade and Competitiveness Monitoring Note</a:t>
              </a:r>
              <a:endParaRPr lang="en-US" sz="3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67167" y="1283729"/>
            <a:ext cx="446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B223E"/>
                </a:solidFill>
                <a:effectLst/>
                <a:latin typeface="AndesExtraLight" panose="02000000000000000000" pitchFamily="50" charset="0"/>
                <a:ea typeface="AndesExtraLight" panose="02000000000000000000" pitchFamily="50" charset="0"/>
                <a:cs typeface="AndesExtraLight" panose="02000000000000000000" pitchFamily="50" charset="0"/>
              </a:rPr>
              <a:t>Trade and Competitiveness Monitoring Note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" y="2973817"/>
            <a:ext cx="10670289" cy="2849787"/>
            <a:chOff x="-1" y="2973817"/>
            <a:chExt cx="10670289" cy="28497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800" y="3170334"/>
              <a:ext cx="3302558" cy="63142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520"/>
            <a:stretch/>
          </p:blipFill>
          <p:spPr>
            <a:xfrm>
              <a:off x="-1" y="2973817"/>
              <a:ext cx="3286897" cy="284464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043352" y="4069278"/>
              <a:ext cx="362693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 smtClean="0">
                  <a:solidFill>
                    <a:srgbClr val="28ACE2"/>
                  </a:solidFill>
                  <a:latin typeface="AndesExtraLight" panose="02000000000000000000" pitchFamily="50" charset="0"/>
                </a:rPr>
                <a:t>Trade and Competitiveness Monitoring Note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7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AndesExtraLight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Sanchez Rodelgo</dc:creator>
  <cp:lastModifiedBy>Alberto Sanchez Rodelgo</cp:lastModifiedBy>
  <cp:revision>6</cp:revision>
  <dcterms:created xsi:type="dcterms:W3CDTF">2015-12-22T17:58:02Z</dcterms:created>
  <dcterms:modified xsi:type="dcterms:W3CDTF">2015-12-22T18:48:49Z</dcterms:modified>
</cp:coreProperties>
</file>