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1B7C-F016-4F07-8148-5E200EB49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DBC06-0BA7-4B9E-ABC0-DC451E7A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57B7-D7DD-43C8-9450-69AE0D04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B800-3D96-4AC3-BC15-0D6106FE1417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1D9D-D8C5-4012-A03F-3ED1E7F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A24C-5BA2-4F24-AD9D-676ED6FC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D4F4-593B-486C-9818-E039941A3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EDF3-1608-4E5E-BA6C-09FFC78A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16DA3-DE0F-4BB2-BB88-216F2D4D6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3E74D-88C8-49A4-A873-07CCB9EE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B800-3D96-4AC3-BC15-0D6106FE1417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E05E-3ACF-43D1-B856-5052ED73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6169-148E-45AF-9FA2-64220A6A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D4F4-593B-486C-9818-E039941A3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3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46907-FE95-43F6-84CD-9875F7383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BF249-FEFF-440F-91FD-D1B7C2AA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74AF-07F3-4561-82D1-1C621153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B800-3D96-4AC3-BC15-0D6106FE1417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D4A2-87ED-4F30-92D9-7952163E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5709C-174E-44CC-9424-BF52094E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D4F4-593B-486C-9818-E039941A3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1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D4F6-249A-46FD-AE35-698EB045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60CA-BA46-46EA-A204-B7AB18FE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7735-3AD5-42F9-B113-4B665358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B800-3D96-4AC3-BC15-0D6106FE1417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258B-7A79-436E-BD21-D957BB03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855E-4E90-4BAB-97F0-7C147C06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D4F4-593B-486C-9818-E039941A3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2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574B-3C43-4F49-B0A8-C6A5E497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7E1FF-5734-459D-A94F-3B0CE547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BF50-363C-4CAB-A6E2-3FBF9982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B800-3D96-4AC3-BC15-0D6106FE1417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8F676-4D4B-4D3A-BBE8-F54C27AE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07EF-413B-469D-8C30-4EF7855C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D4F4-593B-486C-9818-E039941A3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87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4B7B-E6D8-4CFB-B71E-E35D1560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3217-C18B-44BE-96CE-E5CA7F13E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FD22-6D5A-475C-8F3F-553E290E0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7C258-67D8-4B37-86EE-733828CD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B800-3D96-4AC3-BC15-0D6106FE1417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66018-C7A0-45E4-B822-BEE1161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803BC-4EB1-4921-8D15-A5BBDD26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D4F4-593B-486C-9818-E039941A3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52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10C1-88DE-40D5-BD50-8C53328D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48CC2-C0E9-4444-B0C6-449EFF35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213A9-E71B-4212-B987-027DBE5F2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D692A-6B53-458D-9B71-486822F8C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5EE26-D996-4E07-809D-77725F040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A73CC-767D-4EE8-8CE0-03A3F80A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B800-3D96-4AC3-BC15-0D6106FE1417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13DFA-1C4F-4CAA-8EC3-71E3AD4E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13CC5-EC3B-4BBE-AB11-86A6CAD0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D4F4-593B-486C-9818-E039941A3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1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47B3-1A58-41FF-962B-8B3D947F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E62C0-036A-47E8-A76B-17055999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B800-3D96-4AC3-BC15-0D6106FE1417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F9EDA-BF40-45F6-AE40-59F10D2C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CCAE-E5FB-41FD-81DD-FD779FD8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D4F4-593B-486C-9818-E039941A3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47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9198E-15B1-470C-B8EF-B6CD5768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B800-3D96-4AC3-BC15-0D6106FE1417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79FC3-40E6-4E6E-AA4E-92D4BB78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083DD-45A6-4CF1-86BF-44C8F6C8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D4F4-593B-486C-9818-E039941A3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3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173C-2813-4C53-A6F1-2A827DAD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C481-85DC-41F5-BDEF-A108AB88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2B207-A1BB-4A59-B4EE-E72B02EFF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9E2D3-311F-4C92-8FDE-442A291E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B800-3D96-4AC3-BC15-0D6106FE1417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A50D9-CF95-4D67-9EA6-FD48C8B0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B415F-EC64-47C2-AFC0-E4D283B6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D4F4-593B-486C-9818-E039941A3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38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AC81-0C08-4D81-BEC2-439026C9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FA28C-501B-4EAE-B38A-ACBFD3896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02501-5356-48F0-B9D3-610393D6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FA60C-1417-4B7F-8502-3C1FD3BD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B800-3D96-4AC3-BC15-0D6106FE1417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64788-A893-46A7-B302-03F5EF9D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DF46-FC46-40D1-854B-74BD589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D4F4-593B-486C-9818-E039941A3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23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4EE91-643E-4EBD-AE14-1C887AF6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6DA2B-2915-4140-BD7A-D0686FA7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D88BD-C7B2-4FAC-BC0C-0E555CD06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EB800-3D96-4AC3-BC15-0D6106FE1417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00DD-C121-4ACA-96BF-751E61B75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1DCA-A92C-4EB3-A227-246BBA8C7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D4F4-593B-486C-9818-E039941A3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57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ymaru/items/cf513ab05fe0ebac7d3b" TargetMode="External"/><Relationship Id="rId2" Type="http://schemas.openxmlformats.org/officeDocument/2006/relationships/hyperlink" Target="https://help.sap.com/viewer/65de2977205c403bbc107264b8eccf4b/Cloud/en-US/4902b6e66cbd42648b5d9eaddc6a363d.html?q=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glhfdev/items/c5beda8572aa8c1e6be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361B6-521C-412A-BD80-C9DC3293574B}"/>
              </a:ext>
            </a:extLst>
          </p:cNvPr>
          <p:cNvSpPr txBox="1"/>
          <p:nvPr/>
        </p:nvSpPr>
        <p:spPr>
          <a:xfrm>
            <a:off x="1072282" y="1348576"/>
            <a:ext cx="9946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https://help.sap.com/viewer/65de2977205c403bbc107264b8eccf4b/Cloud/en-US/4902b6e66cbd42648b5d9eaddc6a363d.html?q=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hlinkClick r:id="rId3"/>
              </a:rPr>
              <a:t>https://qiita.com/ymaru/items/cf513ab05fe0ebac7d3b</a:t>
            </a:r>
            <a:endParaRPr lang="en-US" altLang="ja-JP" dirty="0"/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06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07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69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47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2B7BC-C8BE-4666-8CC4-F78B28C9B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12" y="267550"/>
            <a:ext cx="8004775" cy="64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0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E59118-5379-42C7-BC15-BBA1907F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8" y="232050"/>
            <a:ext cx="6725294" cy="54079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FAA668-DAC6-466D-B2B3-247F2BB5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685" y="1217981"/>
            <a:ext cx="6518077" cy="52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7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4C413-045A-48EE-B786-65879D9F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2" y="249980"/>
            <a:ext cx="6055791" cy="4869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2FA8AB-9A5B-493B-B7B7-42D6494E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92" y="1116229"/>
            <a:ext cx="6526843" cy="524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7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B35C3E-60BF-4634-9169-192B872A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91" y="526272"/>
            <a:ext cx="7472525" cy="6331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56113F-F121-40CE-BB02-6B72A84915B0}"/>
              </a:ext>
            </a:extLst>
          </p:cNvPr>
          <p:cNvSpPr txBox="1"/>
          <p:nvPr/>
        </p:nvSpPr>
        <p:spPr>
          <a:xfrm>
            <a:off x="381548" y="217088"/>
            <a:ext cx="1124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Powershell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does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and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“CMD”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made it.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414FCE-C31D-40F7-8787-1A88FEAE9E8F}"/>
              </a:ext>
            </a:extLst>
          </p:cNvPr>
          <p:cNvSpPr/>
          <p:nvPr/>
        </p:nvSpPr>
        <p:spPr>
          <a:xfrm>
            <a:off x="5466665" y="3479982"/>
            <a:ext cx="3302365" cy="20393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D4AB0D-E27D-40B0-871C-ADC2E6A0E4DA}"/>
              </a:ext>
            </a:extLst>
          </p:cNvPr>
          <p:cNvSpPr/>
          <p:nvPr/>
        </p:nvSpPr>
        <p:spPr>
          <a:xfrm>
            <a:off x="2049191" y="4979862"/>
            <a:ext cx="2516231" cy="27629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43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C98102-52A1-440F-BE39-EECEC8DD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24" y="585766"/>
            <a:ext cx="8853552" cy="56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5BC2F3-CD7D-4197-A324-1C058AE5F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3" y="365102"/>
            <a:ext cx="8523833" cy="6127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98CAB8-DA3D-47B6-B6FE-C379620F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65" y="365102"/>
            <a:ext cx="3195661" cy="2238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61383-DBF4-4BDB-AD54-23DA89273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172" y="1763015"/>
            <a:ext cx="3344045" cy="463449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6BA4B8-9B3E-4A51-8FE1-1D1E7E3B7796}"/>
              </a:ext>
            </a:extLst>
          </p:cNvPr>
          <p:cNvSpPr/>
          <p:nvPr/>
        </p:nvSpPr>
        <p:spPr>
          <a:xfrm>
            <a:off x="4585157" y="3078699"/>
            <a:ext cx="2480063" cy="26313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79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53BD22-3F9E-4F8E-ACD0-E29F02F0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74" y="848614"/>
            <a:ext cx="7581316" cy="545021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CE9191-7B1F-4158-A967-EE7A9E1C5238}"/>
              </a:ext>
            </a:extLst>
          </p:cNvPr>
          <p:cNvSpPr/>
          <p:nvPr/>
        </p:nvSpPr>
        <p:spPr>
          <a:xfrm>
            <a:off x="4210187" y="2756357"/>
            <a:ext cx="1980104" cy="2565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A13372-6FB3-4C12-8F88-D5C1A3BC0888}"/>
              </a:ext>
            </a:extLst>
          </p:cNvPr>
          <p:cNvSpPr/>
          <p:nvPr/>
        </p:nvSpPr>
        <p:spPr>
          <a:xfrm>
            <a:off x="4210187" y="3789168"/>
            <a:ext cx="1414360" cy="3157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717ADA-9856-4799-9011-A221AE217F34}"/>
              </a:ext>
            </a:extLst>
          </p:cNvPr>
          <p:cNvSpPr/>
          <p:nvPr/>
        </p:nvSpPr>
        <p:spPr>
          <a:xfrm>
            <a:off x="4282550" y="4920658"/>
            <a:ext cx="1813450" cy="2565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372CF-FAD8-4F02-AF27-2B991F579AD0}"/>
              </a:ext>
            </a:extLst>
          </p:cNvPr>
          <p:cNvSpPr txBox="1"/>
          <p:nvPr/>
        </p:nvSpPr>
        <p:spPr>
          <a:xfrm>
            <a:off x="8137502" y="756518"/>
            <a:ext cx="344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https://qiita.com/glhfdev/items/c5beda8572aa8c1e6be6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6B34B-E60C-468A-953A-13E212710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092" y="1623975"/>
            <a:ext cx="5007411" cy="155830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383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563CD-7F02-45B6-821E-D283A133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40" y="438379"/>
            <a:ext cx="5343060" cy="47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33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s://qiita.com/glhfdev/items/c5beda8572aa8c1e6be6" TargetMode="External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メイリオ" panose="020B0604030504040204" pitchFamily="50" charset="-128"/>
            <a:ea typeface="メイリオ" panose="020B0604030504040204" pitchFamily="50" charset="-128"/>
            <a:hlinkClick xmlns:r="http://schemas.openxmlformats.org/officeDocument/2006/relationships" r:id="rId1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56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メイリオ</vt:lpstr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Suyama, Takahiro</dc:creator>
  <cp:lastModifiedBy>Suyama, Takahiro</cp:lastModifiedBy>
  <cp:revision>11</cp:revision>
  <dcterms:created xsi:type="dcterms:W3CDTF">2019-06-07T08:23:09Z</dcterms:created>
  <dcterms:modified xsi:type="dcterms:W3CDTF">2019-06-07T13:18:08Z</dcterms:modified>
</cp:coreProperties>
</file>