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C19EE-C329-0758-F161-A5069681E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A4CA2B-EA47-74DD-D3BC-8226FE16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DB91C5-9708-8693-F392-A486716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CAE9C-CF07-D477-0927-CDBB669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4017AA-7932-D502-7FC0-42EB08CE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BD9D-03D7-D078-D650-95EE7B03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57D4EC-81FE-6E66-BE05-B1383F3CC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C4959-C630-45DE-0D11-255D7A6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A7FCF-E51E-1E84-0820-F606BA6D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459E7-16CD-7982-1B29-BCD51805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13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347139-68CA-20CB-3F52-A5ACA616E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58DE9E-D218-358A-AC7D-BC5C05749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9E05E-58BC-1BEC-0227-78CED71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CA6E03-7D79-437E-8200-DDB3F57A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DD8C4-492F-C504-E8AE-EB0D5D17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1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484CC-537B-A295-7397-DB1F843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1CFE4A-3BE3-113E-076A-E3F75998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A310A3-07DF-40AD-4622-260FAF0D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305A65-2125-3DFB-5AEA-1FB6B332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B16713-009F-BF97-74E8-B8D7828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69873-E57D-1ECA-692D-B502B3F0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D6B1D4-751F-DCC1-F32E-40011660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B04DD-E375-E655-9920-439C9706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51BAF-0851-A865-4987-1A08010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82491-01F3-4BEE-9AA1-A0E1F9C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05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3BABE-8628-A0DF-229D-364E122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7559FA-D9ED-1CF3-B717-13B6E39F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54E89B-6494-5A81-AA56-5B3E831E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A367D-2315-6992-C540-07DAED96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BC8B1-7FD4-33B6-D35A-FBB5BC45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916572-9168-CEC6-41F3-1DDD75E2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8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7A576-A733-1119-7491-29F121D4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8A20F1-053E-6469-4709-9EE0F52C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D3671-E88C-48D2-DD12-65F138EF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9B88AB-FF99-5725-E934-CD1740ABA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431D25-BAD8-DC49-DD9C-0FA5F980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A349DE-A5D5-A36D-ED9F-B1DBD672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8EC9D3-0AC1-028C-FB87-B076C09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4D038C-0F2D-5F29-C87A-BC730AE0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EB35A-0BD5-7427-0911-B9D1F23E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697E8-D27B-7F44-6A9B-B5B13551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355785-A09E-A57B-2CA9-98B8ECF8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904866-D993-67B1-3D5F-1D4912F8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3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20F12A-CECA-8C4B-AF3A-F8B71970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E50344-E2DB-487A-5CAF-08CA54E4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68383F-3ED6-03BC-5B36-890FC022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83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1355C-E4E6-746A-DE19-DB370334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E6A3-B52B-D6EC-0DBF-07C380C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C8E12E-E986-E20B-4DD4-FB64E19A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558F6-6106-DC3C-923E-40BFAA1E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6FF8C-DC76-1DA1-6BBE-E8BC35D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B73448-81D8-892D-4D19-65972696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8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8882F6-D6AD-4624-6A75-A7EA607B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2F86A9-F55C-A039-461E-47C952B8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D0DFF-9135-CCB5-607E-654AEB771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1886E6-32AA-9C7E-6955-0A27BCCF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1A32B2-73D1-6420-9F05-D707C821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61E449-A4C6-B65E-F213-A4D69612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180DC1-5D40-F714-F441-7A048CC0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EB3ED6-9226-00B3-A3A6-7C8B1696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18A54-1841-AC06-B4C6-8977033EE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C3752-A6F2-4C55-92CC-4E4242B470AE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0531E-02B8-CA51-5B46-BDB3C9F25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CD4B3-550E-61FC-B2AE-4B62E3D1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267C2-F95A-4DE5-9132-C0C5829FE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itesh31mishra.medium.com/creating-a-flask-server-to-run-even-on-system-restart-20dbe56c09a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ABA8A5-434F-59E6-BC62-8D19FDD0069B}"/>
              </a:ext>
            </a:extLst>
          </p:cNvPr>
          <p:cNvSpPr txBox="1"/>
          <p:nvPr/>
        </p:nvSpPr>
        <p:spPr>
          <a:xfrm>
            <a:off x="782515" y="483577"/>
            <a:ext cx="1014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72" panose="020B0503030000000003" pitchFamily="34" charset="0"/>
                <a:cs typeface="72" panose="020B0503030000000003" pitchFamily="34" charset="0"/>
              </a:rPr>
              <a:t>Ref: </a:t>
            </a:r>
            <a:r>
              <a:rPr kumimoji="1" lang="en-US" altLang="ja-JP" dirty="0">
                <a:latin typeface="72" panose="020B0503030000000003" pitchFamily="34" charset="0"/>
                <a:cs typeface="72" panose="020B0503030000000003" pitchFamily="34" charset="0"/>
                <a:hlinkClick r:id="rId2"/>
              </a:rPr>
              <a:t>https://nitesh31mishra.medium.com/creating-a-flask-server-to-run-even-on-system-restart-20dbe56c09a4</a:t>
            </a:r>
            <a:endParaRPr kumimoji="1" lang="en-US" altLang="ja-JP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endParaRPr kumimoji="1" lang="ja-JP" altLang="en-US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7B68790-0C25-1B88-01CE-DF1A9282E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9" y="1406907"/>
            <a:ext cx="8634208" cy="434377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35F9EA2-E27C-51C2-9EF9-79B6DE505092}"/>
              </a:ext>
            </a:extLst>
          </p:cNvPr>
          <p:cNvSpPr/>
          <p:nvPr/>
        </p:nvSpPr>
        <p:spPr>
          <a:xfrm>
            <a:off x="2040673" y="2007220"/>
            <a:ext cx="32338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7823929-35C3-91BB-7142-FA0FD15B94FC}"/>
              </a:ext>
            </a:extLst>
          </p:cNvPr>
          <p:cNvSpPr/>
          <p:nvPr/>
        </p:nvSpPr>
        <p:spPr>
          <a:xfrm>
            <a:off x="1265610" y="3228279"/>
            <a:ext cx="40643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13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4576C-1739-1D2E-5F2F-51A4B895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7" y="463174"/>
            <a:ext cx="5685013" cy="41380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AA23878-830B-82B2-9825-6D6E0646A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26" y="177728"/>
            <a:ext cx="3947502" cy="21490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ADF9B26-64B2-CFC5-8FAF-2FC0D273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426" y="2412703"/>
            <a:ext cx="4023709" cy="21185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110A57-CC11-CB29-2EEE-641734FF2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426" y="4579826"/>
            <a:ext cx="4061812" cy="20728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85F4499-72D8-731C-85C1-B75666912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349" y="4495999"/>
            <a:ext cx="4115157" cy="215664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359CF8D-695B-6F37-19C1-ED9CAACB2954}"/>
              </a:ext>
            </a:extLst>
          </p:cNvPr>
          <p:cNvSpPr/>
          <p:nvPr/>
        </p:nvSpPr>
        <p:spPr>
          <a:xfrm>
            <a:off x="627016" y="1151880"/>
            <a:ext cx="444137" cy="71610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79BC2E6-52D2-E3ED-0BC6-8C53D7F2246A}"/>
              </a:ext>
            </a:extLst>
          </p:cNvPr>
          <p:cNvSpPr/>
          <p:nvPr/>
        </p:nvSpPr>
        <p:spPr>
          <a:xfrm>
            <a:off x="3000359" y="3026123"/>
            <a:ext cx="32338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FF297E8-428C-7D58-85F3-3FBA90440DDC}"/>
              </a:ext>
            </a:extLst>
          </p:cNvPr>
          <p:cNvSpPr/>
          <p:nvPr/>
        </p:nvSpPr>
        <p:spPr>
          <a:xfrm>
            <a:off x="3000359" y="3226844"/>
            <a:ext cx="32338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0E0331-D90E-0E67-607F-C9E072785FD9}"/>
              </a:ext>
            </a:extLst>
          </p:cNvPr>
          <p:cNvSpPr/>
          <p:nvPr/>
        </p:nvSpPr>
        <p:spPr>
          <a:xfrm>
            <a:off x="8350033" y="5574322"/>
            <a:ext cx="32338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DAA6E50-A4C6-E26D-1877-A3A8A7EAD2D2}"/>
              </a:ext>
            </a:extLst>
          </p:cNvPr>
          <p:cNvSpPr/>
          <p:nvPr/>
        </p:nvSpPr>
        <p:spPr>
          <a:xfrm>
            <a:off x="8350033" y="5823622"/>
            <a:ext cx="323386" cy="20072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6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F1376E4-08CB-61C1-E09E-657E4F7E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6" y="767209"/>
            <a:ext cx="8321761" cy="42828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75E9003-7B3D-78D9-05D6-ACC95652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24" y="2628801"/>
            <a:ext cx="9998306" cy="891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5D7A0-F659-AD11-BF38-ACB62A1EE21E}"/>
              </a:ext>
            </a:extLst>
          </p:cNvPr>
          <p:cNvSpPr txBox="1"/>
          <p:nvPr/>
        </p:nvSpPr>
        <p:spPr>
          <a:xfrm>
            <a:off x="681016" y="5576682"/>
            <a:ext cx="1081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call C:\Users\Administrator\AppData\Local\Programs\Python\Python313\python.exe C:\&lt;folder&gt;\DataAnalysis_Test\app\server.py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A0DC436-71EF-54D2-99A2-65EF975C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609" y="262701"/>
            <a:ext cx="3961996" cy="2102769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19356B5-5B4E-0C2A-D344-DCB7123430AB}"/>
              </a:ext>
            </a:extLst>
          </p:cNvPr>
          <p:cNvSpPr/>
          <p:nvPr/>
        </p:nvSpPr>
        <p:spPr>
          <a:xfrm>
            <a:off x="9149285" y="1048216"/>
            <a:ext cx="323386" cy="4371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A69EAF3-712B-E2FF-1EED-FD62C2D31563}"/>
              </a:ext>
            </a:extLst>
          </p:cNvPr>
          <p:cNvSpPr/>
          <p:nvPr/>
        </p:nvSpPr>
        <p:spPr>
          <a:xfrm>
            <a:off x="8065306" y="1003611"/>
            <a:ext cx="3445678" cy="24532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04541-8BB1-9C24-B126-B83262C9EF95}"/>
              </a:ext>
            </a:extLst>
          </p:cNvPr>
          <p:cNvSpPr/>
          <p:nvPr/>
        </p:nvSpPr>
        <p:spPr>
          <a:xfrm>
            <a:off x="1309153" y="3558627"/>
            <a:ext cx="441270" cy="1512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DF3F1F2-FA2F-BD3F-0848-3FA734D35FDC}"/>
              </a:ext>
            </a:extLst>
          </p:cNvPr>
          <p:cNvSpPr/>
          <p:nvPr/>
        </p:nvSpPr>
        <p:spPr>
          <a:xfrm>
            <a:off x="2075508" y="1383599"/>
            <a:ext cx="367246" cy="1970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D8511CB-E833-F532-4CC4-7D33BED28B72}"/>
              </a:ext>
            </a:extLst>
          </p:cNvPr>
          <p:cNvSpPr/>
          <p:nvPr/>
        </p:nvSpPr>
        <p:spPr>
          <a:xfrm>
            <a:off x="7394213" y="3074609"/>
            <a:ext cx="441270" cy="15122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1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B0003D-9C9D-6EC5-5AAC-F51613AB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6" y="321681"/>
            <a:ext cx="4625612" cy="24549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604215F-ADB5-B206-7DC9-7041DF8E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276" y="2105491"/>
            <a:ext cx="7153418" cy="3951712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FC91C27-7877-513B-B439-CD14F3D65B0C}"/>
              </a:ext>
            </a:extLst>
          </p:cNvPr>
          <p:cNvSpPr/>
          <p:nvPr/>
        </p:nvSpPr>
        <p:spPr>
          <a:xfrm>
            <a:off x="1899399" y="1274850"/>
            <a:ext cx="373538" cy="4371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A3F15A1-3E5E-1FC4-B3C3-0512F943968C}"/>
              </a:ext>
            </a:extLst>
          </p:cNvPr>
          <p:cNvSpPr/>
          <p:nvPr/>
        </p:nvSpPr>
        <p:spPr>
          <a:xfrm>
            <a:off x="691376" y="1493412"/>
            <a:ext cx="4047892" cy="26848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691C6A4-8753-20BA-9EA1-D7D7C2993FBF}"/>
              </a:ext>
            </a:extLst>
          </p:cNvPr>
          <p:cNvSpPr/>
          <p:nvPr/>
        </p:nvSpPr>
        <p:spPr>
          <a:xfrm>
            <a:off x="5288970" y="4374993"/>
            <a:ext cx="367246" cy="1970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A76C355-7D9F-0D71-4244-4CC5AB0F2BDD}"/>
              </a:ext>
            </a:extLst>
          </p:cNvPr>
          <p:cNvSpPr/>
          <p:nvPr/>
        </p:nvSpPr>
        <p:spPr>
          <a:xfrm>
            <a:off x="5912377" y="2579649"/>
            <a:ext cx="305543" cy="19700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9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44CB803-C638-F300-1AF2-8C13BC25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95" y="364665"/>
            <a:ext cx="4061812" cy="20728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616882B-FC0B-0ED2-4856-15E76DD9C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5" y="2029727"/>
            <a:ext cx="8223159" cy="389555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0A60B1-1839-4F1A-0E6F-5181EFDC261C}"/>
              </a:ext>
            </a:extLst>
          </p:cNvPr>
          <p:cNvSpPr/>
          <p:nvPr/>
        </p:nvSpPr>
        <p:spPr>
          <a:xfrm>
            <a:off x="1625078" y="1402828"/>
            <a:ext cx="360475" cy="43712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35C1B58-FE8A-1DE6-8541-62D61E8A679C}"/>
              </a:ext>
            </a:extLst>
          </p:cNvPr>
          <p:cNvSpPr/>
          <p:nvPr/>
        </p:nvSpPr>
        <p:spPr>
          <a:xfrm>
            <a:off x="557561" y="1382751"/>
            <a:ext cx="3323063" cy="4572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9E4C5A1-8515-B2C2-D147-519A68EB198B}"/>
              </a:ext>
            </a:extLst>
          </p:cNvPr>
          <p:cNvSpPr/>
          <p:nvPr/>
        </p:nvSpPr>
        <p:spPr>
          <a:xfrm>
            <a:off x="4253735" y="3780502"/>
            <a:ext cx="357454" cy="1644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31876C-D0CE-8FF6-840D-EE8117C99A4E}"/>
              </a:ext>
            </a:extLst>
          </p:cNvPr>
          <p:cNvSpPr/>
          <p:nvPr/>
        </p:nvSpPr>
        <p:spPr>
          <a:xfrm>
            <a:off x="4967838" y="2626616"/>
            <a:ext cx="357454" cy="1644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77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31E65E-0945-4A16-D268-BCAC71AD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3" y="201419"/>
            <a:ext cx="8299876" cy="392443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646B32-4A25-6140-5AF0-55B4F94A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808" y="1005840"/>
            <a:ext cx="4265758" cy="5094201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54F1B6B-C03C-AF1C-5250-72EB78549FC2}"/>
              </a:ext>
            </a:extLst>
          </p:cNvPr>
          <p:cNvCxnSpPr/>
          <p:nvPr/>
        </p:nvCxnSpPr>
        <p:spPr>
          <a:xfrm>
            <a:off x="7571678" y="3189249"/>
            <a:ext cx="2453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141C74C-EC24-A1BE-D2F1-516628C07D33}"/>
              </a:ext>
            </a:extLst>
          </p:cNvPr>
          <p:cNvSpPr/>
          <p:nvPr/>
        </p:nvSpPr>
        <p:spPr>
          <a:xfrm>
            <a:off x="7715393" y="2998641"/>
            <a:ext cx="357454" cy="16448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55FAF0-7FCD-262B-6B39-D156A40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74" y="733406"/>
            <a:ext cx="3590532" cy="43025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BBD619E-51F9-B073-A20E-270BD985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757957"/>
            <a:ext cx="3578257" cy="4277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FD4541C-EE05-08CF-26DB-7F1C90717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073" y="741230"/>
            <a:ext cx="3578257" cy="42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9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ワイド画面</PresentationFormat>
  <Paragraphs>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72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 IS Suyama, Takahiro</dc:creator>
  <cp:lastModifiedBy>TEL IS Suyama, Takahiro</cp:lastModifiedBy>
  <cp:revision>7</cp:revision>
  <dcterms:created xsi:type="dcterms:W3CDTF">2025-02-21T06:06:08Z</dcterms:created>
  <dcterms:modified xsi:type="dcterms:W3CDTF">2025-02-21T06:36:56Z</dcterms:modified>
</cp:coreProperties>
</file>