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318" r:id="rId16"/>
    <p:sldId id="319"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x="9144000" cy="5143500" type="screen16x9"/>
  <p:notesSz cx="6858000" cy="9144000"/>
  <p:embeddedFontLst>
    <p:embeddedFont>
      <p:font typeface="Cambria Math" panose="02040503050406030204" pitchFamily="18" charset="0"/>
      <p:regular r:id="rId71"/>
    </p:embeddedFont>
    <p:embeddedFont>
      <p:font typeface="Consolas" panose="020B0609020204030204"/>
      <p:regular r:id="rId72"/>
    </p:embeddedFont>
    <p:embeddedFont>
      <p:font typeface="NanumGothic" panose="020D0604000000000000" charset="-127"/>
      <p:regular r:id="rId73"/>
    </p:embeddedFont>
    <p:embeddedFont>
      <p:font typeface="Roboto" panose="02000000000000000000"/>
      <p:regular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15:guide id="1" orient="horz" pos="1632" userDrawn="1">
          <p15:clr>
            <a:srgbClr val="A4A3A4"/>
          </p15:clr>
        </p15:guide>
        <p15:guide id="2" pos="29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0"/>
    <p:restoredTop sz="94710"/>
  </p:normalViewPr>
  <p:slideViewPr>
    <p:cSldViewPr snapToGrid="0" showGuides="1">
      <p:cViewPr varScale="1">
        <p:scale>
          <a:sx n="195" d="100"/>
          <a:sy n="195" d="100"/>
        </p:scale>
        <p:origin x="184" y="248"/>
      </p:cViewPr>
      <p:guideLst>
        <p:guide orient="horz" pos="1632"/>
        <p:guide pos="29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4" Type="http://schemas.openxmlformats.org/officeDocument/2006/relationships/font" Target="fonts/font4.fntdata"/><Relationship Id="rId73" Type="http://schemas.openxmlformats.org/officeDocument/2006/relationships/font" Target="fonts/font3.fntdata"/><Relationship Id="rId72" Type="http://schemas.openxmlformats.org/officeDocument/2006/relationships/font" Target="fonts/font2.fntdata"/><Relationship Id="rId71" Type="http://schemas.openxmlformats.org/officeDocument/2006/relationships/font" Target="fonts/font1.fntdata"/><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6" Type="http://schemas.openxmlformats.org/officeDocument/2006/relationships/hyperlink" Target="https://github.com/dair-ai/visuals/issues/new" TargetMode="External"/><Relationship Id="rId5" Type="http://schemas.openxmlformats.org/officeDocument/2006/relationships/hyperlink" Target="mailto:ellfae@gmail.com" TargetMode="External"/><Relationship Id="rId4" Type="http://schemas.openxmlformats.org/officeDocument/2006/relationships/hyperlink" Target="https://github.com/dair-ai/ml-visuals" TargetMode="External"/><Relationship Id="rId3" Type="http://schemas.openxmlformats.org/officeDocument/2006/relationships/hyperlink" Target="https://dair.ai/" TargetMode="External"/><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4" Type="http://schemas.openxmlformats.org/officeDocument/2006/relationships/hyperlink" Target="mailto:sourav@yahoo.com" TargetMode="External"/><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uigradients.com/#GradeGrey" TargetMode="External"/><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90204"/>
              <a:buNone/>
            </a:pPr>
            <a:r>
              <a:rPr lang="en-GB" sz="1200" b="1">
                <a:solidFill>
                  <a:srgbClr val="24292E"/>
                </a:solidFill>
                <a:highlight>
                  <a:srgbClr val="FFFF00"/>
                </a:highlight>
              </a:rPr>
              <a:t>IMPORTANT NOTE:</a:t>
            </a:r>
            <a:r>
              <a:rPr lang="en-GB" sz="1200">
                <a:solidFill>
                  <a:srgbClr val="24292E"/>
                </a:solidFill>
                <a:highlight>
                  <a:srgbClr val="FFFF00"/>
                </a:highlight>
              </a:rPr>
              <a:t> Please don’t request editing permission if you do not plan to add anything to the slides. If you want to edit the slides for your own purposes, just make a copy of the slides. </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90204"/>
              <a:buNone/>
            </a:pPr>
            <a:r>
              <a:rPr lang="en-GB" sz="1200">
                <a:solidFill>
                  <a:srgbClr val="24292E"/>
                </a:solidFill>
                <a:highlight>
                  <a:srgbClr val="FFFFFF"/>
                </a:highlight>
              </a:rPr>
              <a:t>ML Visuals is a new collaborative effort to help the machine learning community in improving science communication by using more professional, compelling and adequate visuals and figures. You are free to use the visuals in your presentations or blog posts. You don’t need to ask permission to use any of the visuals but it will be nice if you can provide credit to the designer/author (author information found in the slide notes).</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90204"/>
              <a:buNone/>
            </a:pPr>
            <a:r>
              <a:rPr lang="en-GB" sz="1200">
                <a:solidFill>
                  <a:srgbClr val="24292E"/>
                </a:solidFill>
                <a:highlight>
                  <a:srgbClr val="FFFFFF"/>
                </a:highlight>
              </a:rPr>
              <a:t>This is a project made by the </a:t>
            </a:r>
            <a:r>
              <a:rPr lang="en-GB" sz="1200" u="sng">
                <a:solidFill>
                  <a:schemeClr val="hlink"/>
                </a:solidFill>
                <a:highlight>
                  <a:srgbClr val="FFFFFF"/>
                </a:highlight>
                <a:hlinkClick r:id="rId3"/>
              </a:rPr>
              <a:t>dair.ai </a:t>
            </a:r>
            <a:r>
              <a:rPr lang="en-GB" sz="1200">
                <a:solidFill>
                  <a:srgbClr val="24292E"/>
                </a:solidFill>
                <a:highlight>
                  <a:srgbClr val="FFFFFF"/>
                </a:highlight>
              </a:rPr>
              <a:t>community and maintained in this </a:t>
            </a:r>
            <a:r>
              <a:rPr lang="en-GB" sz="1200" u="sng">
                <a:solidFill>
                  <a:schemeClr val="hlink"/>
                </a:solidFill>
                <a:highlight>
                  <a:srgbClr val="FFFFFF"/>
                </a:highlight>
                <a:hlinkClick r:id="rId4"/>
              </a:rPr>
              <a:t>GitHub repo</a:t>
            </a:r>
            <a:r>
              <a:rPr lang="en-GB" sz="1200">
                <a:solidFill>
                  <a:srgbClr val="24292E"/>
                </a:solidFill>
                <a:highlight>
                  <a:srgbClr val="FFFFFF"/>
                </a:highlight>
              </a:rPr>
              <a:t>. Our community members will continue to add more common figures and basic elements in upcoming versions. Think of this as free and open artefacts and templates which you can freely and easily download, copy, distribute, reuse and customize to your own needs. I am maintaining this set of slides on a bi-weekly basis where I will regularly organize and keep the slides clean from spam or unfinished content. </a:t>
            </a:r>
            <a:endParaRPr sz="1200">
              <a:solidFill>
                <a:srgbClr val="24292E"/>
              </a:solidFill>
              <a:highlight>
                <a:srgbClr val="FFFF00"/>
              </a:highlight>
            </a:endParaRPr>
          </a:p>
          <a:p>
            <a:pPr marL="0" lvl="0" indent="0" algn="l" rtl="0">
              <a:lnSpc>
                <a:spcPct val="115000"/>
              </a:lnSpc>
              <a:spcBef>
                <a:spcPts val="1200"/>
              </a:spcBef>
              <a:spcAft>
                <a:spcPts val="0"/>
              </a:spcAft>
              <a:buNone/>
            </a:pPr>
            <a:r>
              <a:rPr lang="en-GB" sz="1200" b="1">
                <a:solidFill>
                  <a:srgbClr val="24292E"/>
                </a:solidFill>
                <a:highlight>
                  <a:srgbClr val="FFFFFF"/>
                </a:highlight>
              </a:rPr>
              <a:t>Contributing:</a:t>
            </a:r>
            <a:r>
              <a:rPr lang="en-GB" sz="1200">
                <a:solidFill>
                  <a:srgbClr val="24292E"/>
                </a:solidFill>
                <a:highlight>
                  <a:srgbClr val="FFFFFF"/>
                </a:highlight>
              </a:rPr>
              <a:t> To add your own custom figures, simply add a new slide and reuse any of the basic visual components (remember to request edit permissions). We encourage authors/designers to add their visuals here and allow others to reuse them. Make sure to include your author information (in the notes section of the slide) so that others can provide the proper credit if they use the visuals elsewhere (e.g. blog/presentations). Add your name and email just in case someone has any questions related to the figures you added. Also, provide a short description of your visual to help the user understand what it is about and how they can use it. If you need "Edit" permission, just click on the "request edit access" option under the "view only" toolbar above or send me an email at </a:t>
            </a:r>
            <a:r>
              <a:rPr lang="en-GB" sz="1200" u="sng">
                <a:solidFill>
                  <a:schemeClr val="hlink"/>
                </a:solidFill>
                <a:highlight>
                  <a:srgbClr val="FFFFFF"/>
                </a:highlight>
                <a:hlinkClick r:id="rId5"/>
              </a:rPr>
              <a:t>ellfae@gmail.com</a:t>
            </a:r>
            <a:r>
              <a:rPr lang="en-GB" sz="1200">
                <a:solidFill>
                  <a:srgbClr val="24292E"/>
                </a:solidFill>
                <a:highlight>
                  <a:srgbClr val="FFFFFF"/>
                </a:highlight>
              </a:rPr>
              <a:t>. If you have editing rights, please make sure not to delete any of the work that other authors have added. You can try to improve it by creating a new slide and adding that improved version (that’s actually encouraged). </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90204"/>
              <a:buNone/>
            </a:pPr>
            <a:r>
              <a:rPr lang="en-GB" sz="1200">
                <a:solidFill>
                  <a:srgbClr val="24292E"/>
                </a:solidFill>
                <a:highlight>
                  <a:srgbClr val="FFFFFF"/>
                </a:highlight>
              </a:rPr>
              <a:t>Downloading a figure from any of the slides is easy. Just click on File→Download→(choose your format).</a:t>
            </a:r>
            <a:endParaRPr sz="1200">
              <a:solidFill>
                <a:srgbClr val="24292E"/>
              </a:solidFill>
              <a:highlight>
                <a:srgbClr val="FFFFFF"/>
              </a:highlight>
            </a:endParaRPr>
          </a:p>
          <a:p>
            <a:pPr marL="0" lvl="0" indent="0" algn="l" rtl="0">
              <a:lnSpc>
                <a:spcPct val="115000"/>
              </a:lnSpc>
              <a:spcBef>
                <a:spcPts val="1200"/>
              </a:spcBef>
              <a:spcAft>
                <a:spcPts val="0"/>
              </a:spcAft>
              <a:buNone/>
            </a:pPr>
            <a:r>
              <a:rPr lang="en-GB" sz="1200">
                <a:solidFill>
                  <a:srgbClr val="24292E"/>
                </a:solidFill>
                <a:highlight>
                  <a:srgbClr val="FFFFFF"/>
                </a:highlight>
              </a:rPr>
              <a:t>If you need help with customizing a figure or have an idea of something that could be valuable to others, we can help. Just open an issue </a:t>
            </a:r>
            <a:r>
              <a:rPr lang="en-GB" sz="1200">
                <a:solidFill>
                  <a:srgbClr val="0366D6"/>
                </a:solidFill>
                <a:highlight>
                  <a:srgbClr val="FFFFFF"/>
                </a:highlight>
                <a:uFill>
                  <a:noFill/>
                </a:uFill>
                <a:hlinkClick r:id="rId6"/>
              </a:rPr>
              <a:t>here</a:t>
            </a:r>
            <a:r>
              <a:rPr lang="en-GB" sz="1200">
                <a:solidFill>
                  <a:srgbClr val="24292E"/>
                </a:solidFill>
                <a:highlight>
                  <a:srgbClr val="FFFFFF"/>
                </a:highlight>
              </a:rPr>
              <a:t> and we will do our best to come up with the visual. Thanks.</a:t>
            </a:r>
            <a:endParaRPr sz="1200">
              <a:solidFill>
                <a:srgbClr val="24292E"/>
              </a:solidFill>
              <a:highlight>
                <a:srgbClr val="FFFFFF"/>
              </a:highlight>
            </a:endParaRPr>
          </a:p>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1"/>
        <p:cNvGrpSpPr/>
        <p:nvPr/>
      </p:nvGrpSpPr>
      <p:grpSpPr>
        <a:xfrm>
          <a:off x="0" y="0"/>
          <a:ext cx="0" cy="0"/>
          <a:chOff x="0" y="0"/>
          <a:chExt cx="0" cy="0"/>
        </a:xfrm>
      </p:grpSpPr>
      <p:sp>
        <p:nvSpPr>
          <p:cNvPr id="342" name="Google Shape;342;g78327f1586_0_1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8327f1586_0_1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Using the same visual components from before and a few new custom ones, I was able to come up with the Transformer architecture</a:t>
            </a:r>
            <a:endParaRPr lang="en-GB"/>
          </a:p>
          <a:p>
            <a:pPr marL="457200" lvl="0" indent="-298450" algn="l" rtl="0">
              <a:spcBef>
                <a:spcPts val="0"/>
              </a:spcBef>
              <a:spcAft>
                <a:spcPts val="0"/>
              </a:spcAft>
              <a:buSzPts val="1100"/>
              <a:buChar char="-"/>
            </a:pPr>
            <a:r>
              <a:rPr lang="en-GB"/>
              <a:t>This is a reproduction of the Transformer architecture figure presented in the work of </a:t>
            </a:r>
            <a:r>
              <a:rPr lang="en-GB" u="sng">
                <a:solidFill>
                  <a:schemeClr val="hlink"/>
                </a:solidFill>
                <a:hlinkClick r:id="rId3"/>
              </a:rPr>
              <a:t>Vaswani et al. 2017</a:t>
            </a:r>
            <a:endParaRPr lang="en-GB" u="sng">
              <a:solidFill>
                <a:schemeClr val="hlink"/>
              </a:solidFill>
            </a:endParaRPr>
          </a:p>
          <a:p>
            <a:pPr marL="457200" lvl="0" indent="-298450" algn="l" rtl="0">
              <a:spcBef>
                <a:spcPts val="0"/>
              </a:spcBef>
              <a:spcAft>
                <a:spcPts val="0"/>
              </a:spcAft>
              <a:buSzPts val="1100"/>
              <a:buChar char="-"/>
            </a:pPr>
            <a:r>
              <a:rPr lang="en-GB"/>
              <a:t>You can further customize it however you want</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9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0"/>
        <p:cNvGrpSpPr/>
        <p:nvPr/>
      </p:nvGrpSpPr>
      <p:grpSpPr>
        <a:xfrm>
          <a:off x="0" y="0"/>
          <a:ext cx="0" cy="0"/>
          <a:chOff x="0" y="0"/>
          <a:chExt cx="0" cy="0"/>
        </a:xfrm>
      </p:grpSpPr>
      <p:sp>
        <p:nvSpPr>
          <p:cNvPr id="411" name="Google Shape;411;g9aeaf79e6c_37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aeaf79e6c_37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Using the same visual components from before and a few new custom ones, I was able to come up with the Transformer architecture</a:t>
            </a:r>
            <a:endParaRPr lang="en-GB"/>
          </a:p>
          <a:p>
            <a:pPr marL="457200" lvl="0" indent="-298450" algn="l" rtl="0">
              <a:spcBef>
                <a:spcPts val="0"/>
              </a:spcBef>
              <a:spcAft>
                <a:spcPts val="0"/>
              </a:spcAft>
              <a:buSzPts val="1100"/>
              <a:buChar char="-"/>
            </a:pPr>
            <a:r>
              <a:rPr lang="en-GB"/>
              <a:t>This is a reproduction of the Transformer architecture figure presented in the work of </a:t>
            </a:r>
            <a:r>
              <a:rPr lang="en-GB" u="sng">
                <a:solidFill>
                  <a:schemeClr val="hlink"/>
                </a:solidFill>
                <a:hlinkClick r:id="rId3"/>
              </a:rPr>
              <a:t>Vaswani et al. 2017</a:t>
            </a:r>
            <a:endParaRPr lang="en-GB" u="sng">
              <a:solidFill>
                <a:schemeClr val="hlink"/>
              </a:solidFill>
            </a:endParaRPr>
          </a:p>
          <a:p>
            <a:pPr marL="457200" lvl="0" indent="-298450" algn="l" rtl="0">
              <a:spcBef>
                <a:spcPts val="0"/>
              </a:spcBef>
              <a:spcAft>
                <a:spcPts val="0"/>
              </a:spcAft>
              <a:buSzPts val="1100"/>
              <a:buChar char="-"/>
            </a:pPr>
            <a:r>
              <a:rPr lang="en-GB"/>
              <a:t>You can further customize it however you want</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9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5"/>
        <p:cNvGrpSpPr/>
        <p:nvPr/>
      </p:nvGrpSpPr>
      <p:grpSpPr>
        <a:xfrm>
          <a:off x="0" y="0"/>
          <a:ext cx="0" cy="0"/>
          <a:chOff x="0" y="0"/>
          <a:chExt cx="0" cy="0"/>
        </a:xfrm>
      </p:grpSpPr>
      <p:sp>
        <p:nvSpPr>
          <p:cNvPr id="476" name="Google Shape;476;g78327f1586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78327f1586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figure aims to demonstrate the process of tokenization</a:t>
            </a:r>
            <a:endParaRPr lang="en-GB"/>
          </a:p>
          <a:p>
            <a:pPr marL="457200" lvl="0" indent="-298450" algn="l" rtl="0">
              <a:spcBef>
                <a:spcPts val="0"/>
              </a:spcBef>
              <a:spcAft>
                <a:spcPts val="0"/>
              </a:spcAft>
              <a:buSzPts val="1100"/>
              <a:buChar char="-"/>
            </a:pPr>
            <a:r>
              <a:rPr lang="en-GB"/>
              <a:t>If you want to change the gradient colors of this shape, you can simply click on the shape and then select “Fill color” (the bucket looking icon at the top).</a:t>
            </a:r>
            <a:endParaRPr lang="en-GB"/>
          </a:p>
          <a:p>
            <a:pPr marL="457200" lvl="0" indent="-298450" algn="l" rtl="0">
              <a:spcBef>
                <a:spcPts val="0"/>
              </a:spcBef>
              <a:spcAft>
                <a:spcPts val="0"/>
              </a:spcAft>
              <a:buSzPts val="1100"/>
              <a:buChar char="-"/>
            </a:pPr>
            <a:r>
              <a:rPr lang="en-GB"/>
              <a:t>This is a gradient color so you can customize however you want</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t>Author: Elvis Saravia (ellfae@gmail.com)</a:t>
            </a:r>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2"/>
        <p:cNvGrpSpPr/>
        <p:nvPr/>
      </p:nvGrpSpPr>
      <p:grpSpPr>
        <a:xfrm>
          <a:off x="0" y="0"/>
          <a:ext cx="0" cy="0"/>
          <a:chOff x="0" y="0"/>
          <a:chExt cx="0" cy="0"/>
        </a:xfrm>
      </p:grpSpPr>
      <p:sp>
        <p:nvSpPr>
          <p:cNvPr id="493" name="Google Shape;493;g85a0789696_9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85a0789696_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Created 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None/>
            </a:pPr>
            <a:r>
              <a:rPr lang="en-GB"/>
              <a:t>sourav@yahoo.com</a:t>
            </a:r>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5"/>
        <p:cNvGrpSpPr/>
        <p:nvPr/>
      </p:nvGrpSpPr>
      <p:grpSpPr>
        <a:xfrm>
          <a:off x="0" y="0"/>
          <a:ext cx="0" cy="0"/>
          <a:chOff x="0" y="0"/>
          <a:chExt cx="0" cy="0"/>
        </a:xfrm>
      </p:grpSpPr>
      <p:sp>
        <p:nvSpPr>
          <p:cNvPr id="596" name="Google Shape;596;g85a0789696_74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85a0789696_74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Original 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None/>
            </a:pPr>
            <a:r>
              <a:rPr lang="en-GB" u="sng">
                <a:solidFill>
                  <a:schemeClr val="hlink"/>
                </a:solidFill>
                <a:hlinkClick r:id="rId4"/>
              </a:rPr>
              <a:t>sourav@yahoo.com</a:t>
            </a:r>
            <a:endParaRPr lang="en-GB" u="sng">
              <a:solidFill>
                <a:schemeClr val="hlink"/>
              </a:solidFill>
            </a:endParaRPr>
          </a:p>
          <a:p>
            <a:pPr marL="0" lvl="0" indent="0" algn="l" rtl="0">
              <a:spcBef>
                <a:spcPts val="0"/>
              </a:spcBef>
              <a:spcAft>
                <a:spcPts val="0"/>
              </a:spcAft>
              <a:buNone/>
            </a:pPr>
          </a:p>
          <a:p>
            <a:pPr marL="0" lvl="0" indent="0" algn="l" rtl="0">
              <a:spcBef>
                <a:spcPts val="0"/>
              </a:spcBef>
              <a:spcAft>
                <a:spcPts val="0"/>
              </a:spcAft>
              <a:buNone/>
            </a:pPr>
            <a:r>
              <a:rPr lang="en-GB"/>
              <a:t>Dark themed version by (Elvis Saravia - </a:t>
            </a:r>
            <a:r>
              <a:rPr lang="en-GB">
                <a:solidFill>
                  <a:schemeClr val="dk1"/>
                </a:solidFill>
              </a:rPr>
              <a:t>ellfae@gmail.com</a:t>
            </a:r>
            <a:r>
              <a:rPr lang="en-GB"/>
              <a:t>)</a:t>
            </a:r>
            <a:endParaRPr lang="en-GB"/>
          </a:p>
          <a:p>
            <a:pPr marL="0" lvl="0" indent="0" algn="l" rtl="0">
              <a:spcBef>
                <a:spcPts val="0"/>
              </a:spcBef>
              <a:spcAft>
                <a:spcPts val="0"/>
              </a:spcAft>
              <a:buNone/>
            </a:pPr>
          </a:p>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8"/>
        <p:cNvGrpSpPr/>
        <p:nvPr/>
      </p:nvGrpSpPr>
      <p:grpSpPr>
        <a:xfrm>
          <a:off x="0" y="0"/>
          <a:ext cx="0" cy="0"/>
          <a:chOff x="0" y="0"/>
          <a:chExt cx="0" cy="0"/>
        </a:xfrm>
      </p:grpSpPr>
      <p:sp>
        <p:nvSpPr>
          <p:cNvPr id="699" name="Google Shape;699;g862c40195a_31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62c40195a_3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Created 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None/>
            </a:pPr>
            <a:r>
              <a:rPr lang="en-GB"/>
              <a:t>sourav@yahoo.com</a:t>
            </a:r>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01"/>
        <p:cNvGrpSpPr/>
        <p:nvPr/>
      </p:nvGrpSpPr>
      <p:grpSpPr>
        <a:xfrm>
          <a:off x="0" y="0"/>
          <a:ext cx="0" cy="0"/>
          <a:chOff x="0" y="0"/>
          <a:chExt cx="0" cy="0"/>
        </a:xfrm>
      </p:grpSpPr>
      <p:sp>
        <p:nvSpPr>
          <p:cNvPr id="802" name="Google Shape;802;g85a0789696_233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85a0789696_233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7"/>
        <p:cNvGrpSpPr/>
        <p:nvPr/>
      </p:nvGrpSpPr>
      <p:grpSpPr>
        <a:xfrm>
          <a:off x="0" y="0"/>
          <a:ext cx="0" cy="0"/>
          <a:chOff x="0" y="0"/>
          <a:chExt cx="0" cy="0"/>
        </a:xfrm>
      </p:grpSpPr>
      <p:sp>
        <p:nvSpPr>
          <p:cNvPr id="1138" name="Google Shape;1138;g8a7331a6e5_206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8a7331a6e5_20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70"/>
        <p:cNvGrpSpPr/>
        <p:nvPr/>
      </p:nvGrpSpPr>
      <p:grpSpPr>
        <a:xfrm>
          <a:off x="0" y="0"/>
          <a:ext cx="0" cy="0"/>
          <a:chOff x="0" y="0"/>
          <a:chExt cx="0" cy="0"/>
        </a:xfrm>
      </p:grpSpPr>
      <p:sp>
        <p:nvSpPr>
          <p:cNvPr id="1471" name="Google Shape;1471;g8a7331a6e5_206_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2" name="Google Shape;1472;g8a7331a6e5_206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06"/>
        <p:cNvGrpSpPr/>
        <p:nvPr/>
      </p:nvGrpSpPr>
      <p:grpSpPr>
        <a:xfrm>
          <a:off x="0" y="0"/>
          <a:ext cx="0" cy="0"/>
          <a:chOff x="0" y="0"/>
          <a:chExt cx="0" cy="0"/>
        </a:xfrm>
      </p:grpSpPr>
      <p:sp>
        <p:nvSpPr>
          <p:cNvPr id="1807" name="Google Shape;1807;g78327f1586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8" name="Google Shape;1808;g78327f1586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You can add abstract backgrounds here</a:t>
            </a:r>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
        <p:cNvGrpSpPr/>
        <p:nvPr/>
      </p:nvGrpSpPr>
      <p:grpSpPr>
        <a:xfrm>
          <a:off x="0" y="0"/>
          <a:ext cx="0" cy="0"/>
          <a:chOff x="0" y="0"/>
          <a:chExt cx="0" cy="0"/>
        </a:xfrm>
      </p:grpSpPr>
      <p:sp>
        <p:nvSpPr>
          <p:cNvPr id="56" name="Google Shape;56;g78327f1586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78327f1586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Basic components go here.</a:t>
            </a:r>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11"/>
        <p:cNvGrpSpPr/>
        <p:nvPr/>
      </p:nvGrpSpPr>
      <p:grpSpPr>
        <a:xfrm>
          <a:off x="0" y="0"/>
          <a:ext cx="0" cy="0"/>
          <a:chOff x="0" y="0"/>
          <a:chExt cx="0" cy="0"/>
        </a:xfrm>
      </p:grpSpPr>
      <p:sp>
        <p:nvSpPr>
          <p:cNvPr id="1812" name="Google Shape;1812;g78327f1586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3" name="Google Shape;1813;g78327f158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You can change the gradient of each component</a:t>
            </a:r>
            <a:endParaRPr lang="en-GB"/>
          </a:p>
          <a:p>
            <a:pPr marL="0" lvl="0" indent="0" algn="l" rtl="0">
              <a:spcBef>
                <a:spcPts val="0"/>
              </a:spcBef>
              <a:spcAft>
                <a:spcPts val="0"/>
              </a:spcAft>
              <a:buNone/>
            </a:pPr>
          </a:p>
          <a:p>
            <a:pPr marL="0" lvl="0" indent="0" algn="l" rtl="0">
              <a:spcBef>
                <a:spcPts val="0"/>
              </a:spcBef>
              <a:spcAft>
                <a:spcPts val="0"/>
              </a:spcAft>
              <a:buNone/>
            </a:pPr>
            <a:r>
              <a:rPr lang="en-GB"/>
              <a:t>Author: Elvis Saravia</a:t>
            </a:r>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05"/>
        <p:cNvGrpSpPr/>
        <p:nvPr/>
      </p:nvGrpSpPr>
      <p:grpSpPr>
        <a:xfrm>
          <a:off x="0" y="0"/>
          <a:ext cx="0" cy="0"/>
          <a:chOff x="0" y="0"/>
          <a:chExt cx="0" cy="0"/>
        </a:xfrm>
      </p:grpSpPr>
      <p:sp>
        <p:nvSpPr>
          <p:cNvPr id="2006" name="Google Shape;2006;g78327f1586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7" name="Google Shape;2007;g78327f1586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is the header I use for the dair.ai NLP Newsletter</a:t>
            </a:r>
            <a:endParaRPr lang="en-GB"/>
          </a:p>
          <a:p>
            <a:pPr marL="457200" lvl="0" indent="-298450" algn="l" rtl="0">
              <a:spcBef>
                <a:spcPts val="0"/>
              </a:spcBef>
              <a:spcAft>
                <a:spcPts val="0"/>
              </a:spcAft>
              <a:buSzPts val="1100"/>
              <a:buChar char="-"/>
            </a:pPr>
            <a:r>
              <a:rPr lang="en-GB"/>
              <a:t>You can change the gradient of each component</a:t>
            </a:r>
            <a:endParaRPr lang="en-GB"/>
          </a:p>
          <a:p>
            <a:pPr marL="457200" lvl="0" indent="-298450" algn="l" rtl="0">
              <a:spcBef>
                <a:spcPts val="0"/>
              </a:spcBef>
              <a:spcAft>
                <a:spcPts val="0"/>
              </a:spcAft>
              <a:buSzPts val="1100"/>
              <a:buChar char="-"/>
            </a:pPr>
            <a:r>
              <a:rPr lang="en-GB"/>
              <a:t>You can customize the background as well by right clicking and changing to another gradient or static color</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90204"/>
              <a:buNone/>
            </a:pPr>
            <a:r>
              <a:rPr lang="en-GB">
                <a:solidFill>
                  <a:schemeClr val="dk1"/>
                </a:solidFill>
              </a:rPr>
              <a:t>Author: Elvis Saravia</a:t>
            </a:r>
            <a:endParaRPr lang="en-GB">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00"/>
        <p:cNvGrpSpPr/>
        <p:nvPr/>
      </p:nvGrpSpPr>
      <p:grpSpPr>
        <a:xfrm>
          <a:off x="0" y="0"/>
          <a:ext cx="0" cy="0"/>
          <a:chOff x="0" y="0"/>
          <a:chExt cx="0" cy="0"/>
        </a:xfrm>
      </p:grpSpPr>
      <p:sp>
        <p:nvSpPr>
          <p:cNvPr id="2201" name="Google Shape;2201;g78327f1586_0_4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78327f1586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is the header I use for the dair.ai NLP Newsletter</a:t>
            </a:r>
            <a:endParaRPr lang="en-GB"/>
          </a:p>
          <a:p>
            <a:pPr marL="457200" lvl="0" indent="-298450" algn="l" rtl="0">
              <a:spcBef>
                <a:spcPts val="0"/>
              </a:spcBef>
              <a:spcAft>
                <a:spcPts val="0"/>
              </a:spcAft>
              <a:buSzPts val="1100"/>
              <a:buChar char="-"/>
            </a:pPr>
            <a:r>
              <a:rPr lang="en-GB"/>
              <a:t>You can change the gradient of each component</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solidFill>
                  <a:schemeClr val="dk1"/>
                </a:solidFill>
              </a:rPr>
              <a:t>Author: Elvis Saravia</a:t>
            </a:r>
            <a:endParaRPr lang="en-GB">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94"/>
        <p:cNvGrpSpPr/>
        <p:nvPr/>
      </p:nvGrpSpPr>
      <p:grpSpPr>
        <a:xfrm>
          <a:off x="0" y="0"/>
          <a:ext cx="0" cy="0"/>
          <a:chOff x="0" y="0"/>
          <a:chExt cx="0" cy="0"/>
        </a:xfrm>
      </p:grpSpPr>
      <p:sp>
        <p:nvSpPr>
          <p:cNvPr id="2395" name="Google Shape;2395;g78327f1586_0_6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6" name="Google Shape;2396;g78327f1586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is the header I use for the dair.ai NLP Newsletter</a:t>
            </a:r>
            <a:endParaRPr lang="en-GB"/>
          </a:p>
          <a:p>
            <a:pPr marL="457200" lvl="0" indent="-298450" algn="l" rtl="0">
              <a:spcBef>
                <a:spcPts val="0"/>
              </a:spcBef>
              <a:spcAft>
                <a:spcPts val="0"/>
              </a:spcAft>
              <a:buSzPts val="1100"/>
              <a:buChar char="-"/>
            </a:pPr>
            <a:r>
              <a:rPr lang="en-GB"/>
              <a:t>You can change the gradient of each component</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solidFill>
                  <a:schemeClr val="dk1"/>
                </a:solidFill>
              </a:rPr>
              <a:t>Author: Elvis Saravia</a:t>
            </a:r>
            <a:endParaRPr lang="en-GB">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89"/>
        <p:cNvGrpSpPr/>
        <p:nvPr/>
      </p:nvGrpSpPr>
      <p:grpSpPr>
        <a:xfrm>
          <a:off x="0" y="0"/>
          <a:ext cx="0" cy="0"/>
          <a:chOff x="0" y="0"/>
          <a:chExt cx="0" cy="0"/>
        </a:xfrm>
      </p:grpSpPr>
      <p:sp>
        <p:nvSpPr>
          <p:cNvPr id="2590" name="Google Shape;2590;g78327f1586_0_4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1" name="Google Shape;2591;g78327f1586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Gradient background shows some inspirations and ideas for color themes that could be used for backgrounds</a:t>
            </a:r>
            <a:endParaRPr lang="en-GB"/>
          </a:p>
          <a:p>
            <a:pPr marL="457200" lvl="0" indent="-298450" algn="l" rtl="0">
              <a:spcBef>
                <a:spcPts val="0"/>
              </a:spcBef>
              <a:spcAft>
                <a:spcPts val="0"/>
              </a:spcAft>
              <a:buSzPts val="1100"/>
              <a:buChar char="-"/>
            </a:pPr>
            <a:r>
              <a:rPr lang="en-GB"/>
              <a:t>The examples used in this section are inspired by </a:t>
            </a:r>
            <a:r>
              <a:rPr lang="en-GB" u="sng">
                <a:solidFill>
                  <a:schemeClr val="hlink"/>
                </a:solidFill>
                <a:hlinkClick r:id="rId3"/>
              </a:rPr>
              <a:t>https://uigradients.com</a:t>
            </a:r>
            <a:endParaRPr lang="en-GB" u="sng">
              <a:solidFill>
                <a:schemeClr val="hlink"/>
              </a:solidFill>
              <a:hlinkClick r:id="rId3"/>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94"/>
        <p:cNvGrpSpPr/>
        <p:nvPr/>
      </p:nvGrpSpPr>
      <p:grpSpPr>
        <a:xfrm>
          <a:off x="0" y="0"/>
          <a:ext cx="0" cy="0"/>
          <a:chOff x="0" y="0"/>
          <a:chExt cx="0" cy="0"/>
        </a:xfrm>
      </p:grpSpPr>
      <p:sp>
        <p:nvSpPr>
          <p:cNvPr id="2595" name="Google Shape;2595;g78327f1586_0_4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6" name="Google Shape;2596;g78327f1586_0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98"/>
        <p:cNvGrpSpPr/>
        <p:nvPr/>
      </p:nvGrpSpPr>
      <p:grpSpPr>
        <a:xfrm>
          <a:off x="0" y="0"/>
          <a:ext cx="0" cy="0"/>
          <a:chOff x="0" y="0"/>
          <a:chExt cx="0" cy="0"/>
        </a:xfrm>
      </p:grpSpPr>
      <p:sp>
        <p:nvSpPr>
          <p:cNvPr id="2599" name="Google Shape;2599;g78327f1586_0_4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0" name="Google Shape;2600;g78327f1586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02"/>
        <p:cNvGrpSpPr/>
        <p:nvPr/>
      </p:nvGrpSpPr>
      <p:grpSpPr>
        <a:xfrm>
          <a:off x="0" y="0"/>
          <a:ext cx="0" cy="0"/>
          <a:chOff x="0" y="0"/>
          <a:chExt cx="0" cy="0"/>
        </a:xfrm>
      </p:grpSpPr>
      <p:sp>
        <p:nvSpPr>
          <p:cNvPr id="2603" name="Google Shape;2603;g78327f1586_0_4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4" name="Google Shape;2604;g78327f1586_0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06"/>
        <p:cNvGrpSpPr/>
        <p:nvPr/>
      </p:nvGrpSpPr>
      <p:grpSpPr>
        <a:xfrm>
          <a:off x="0" y="0"/>
          <a:ext cx="0" cy="0"/>
          <a:chOff x="0" y="0"/>
          <a:chExt cx="0" cy="0"/>
        </a:xfrm>
      </p:grpSpPr>
      <p:sp>
        <p:nvSpPr>
          <p:cNvPr id="2607" name="Google Shape;2607;g9aeaf79e6c_37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8" name="Google Shape;2608;g9aeaf79e6c_37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You can add abstract backgrounds here</a:t>
            </a:r>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11"/>
        <p:cNvGrpSpPr/>
        <p:nvPr/>
      </p:nvGrpSpPr>
      <p:grpSpPr>
        <a:xfrm>
          <a:off x="0" y="0"/>
          <a:ext cx="0" cy="0"/>
          <a:chOff x="0" y="0"/>
          <a:chExt cx="0" cy="0"/>
        </a:xfrm>
      </p:grpSpPr>
      <p:sp>
        <p:nvSpPr>
          <p:cNvPr id="2612" name="Google Shape;2612;g85a0789696_235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85a0789696_235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Created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0"/>
        <p:cNvGrpSpPr/>
        <p:nvPr/>
      </p:nvGrpSpPr>
      <p:grpSpPr>
        <a:xfrm>
          <a:off x="0" y="0"/>
          <a:ext cx="0" cy="0"/>
          <a:chOff x="0" y="0"/>
          <a:chExt cx="0" cy="0"/>
        </a:xfrm>
      </p:grpSpPr>
      <p:sp>
        <p:nvSpPr>
          <p:cNvPr id="61" name="Google Shape;61;g78327f158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8327f15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is a simple round rectangle that can represent some process, operation, or transformation</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9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64"/>
        <p:cNvGrpSpPr/>
        <p:nvPr/>
      </p:nvGrpSpPr>
      <p:grpSpPr>
        <a:xfrm>
          <a:off x="0" y="0"/>
          <a:ext cx="0" cy="0"/>
          <a:chOff x="0" y="0"/>
          <a:chExt cx="0" cy="0"/>
        </a:xfrm>
      </p:grpSpPr>
      <p:sp>
        <p:nvSpPr>
          <p:cNvPr id="2965" name="Google Shape;2965;gc3ed6abf22_2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c3ed6abf22_2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Created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08"/>
        <p:cNvGrpSpPr/>
        <p:nvPr/>
      </p:nvGrpSpPr>
      <p:grpSpPr>
        <a:xfrm>
          <a:off x="0" y="0"/>
          <a:ext cx="0" cy="0"/>
          <a:chOff x="0" y="0"/>
          <a:chExt cx="0" cy="0"/>
        </a:xfrm>
      </p:grpSpPr>
      <p:sp>
        <p:nvSpPr>
          <p:cNvPr id="4409" name="Google Shape;4409;gc3ed6abf22_2_25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0" name="Google Shape;4410;gc3ed6abf22_2_2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54"/>
        <p:cNvGrpSpPr/>
        <p:nvPr/>
      </p:nvGrpSpPr>
      <p:grpSpPr>
        <a:xfrm>
          <a:off x="0" y="0"/>
          <a:ext cx="0" cy="0"/>
          <a:chOff x="0" y="0"/>
          <a:chExt cx="0" cy="0"/>
        </a:xfrm>
      </p:grpSpPr>
      <p:sp>
        <p:nvSpPr>
          <p:cNvPr id="4855" name="Google Shape;4855;g878bb028e8_88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6" name="Google Shape;4856;g878bb028e8_88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Created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79"/>
        <p:cNvGrpSpPr/>
        <p:nvPr/>
      </p:nvGrpSpPr>
      <p:grpSpPr>
        <a:xfrm>
          <a:off x="0" y="0"/>
          <a:ext cx="0" cy="0"/>
          <a:chOff x="0" y="0"/>
          <a:chExt cx="0" cy="0"/>
        </a:xfrm>
      </p:grpSpPr>
      <p:sp>
        <p:nvSpPr>
          <p:cNvPr id="4880" name="Google Shape;4880;gc88160a497_3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1" name="Google Shape;4881;gc88160a497_3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1 hidden layer neural network</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20"/>
        <p:cNvGrpSpPr/>
        <p:nvPr/>
      </p:nvGrpSpPr>
      <p:grpSpPr>
        <a:xfrm>
          <a:off x="0" y="0"/>
          <a:ext cx="0" cy="0"/>
          <a:chOff x="0" y="0"/>
          <a:chExt cx="0" cy="0"/>
        </a:xfrm>
      </p:grpSpPr>
      <p:sp>
        <p:nvSpPr>
          <p:cNvPr id="4921" name="Google Shape;4921;gc88160a497_35_1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2" name="Google Shape;4922;gc88160a497_35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1 hidden layer neural network</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89"/>
        <p:cNvGrpSpPr/>
        <p:nvPr/>
      </p:nvGrpSpPr>
      <p:grpSpPr>
        <a:xfrm>
          <a:off x="0" y="0"/>
          <a:ext cx="0" cy="0"/>
          <a:chOff x="0" y="0"/>
          <a:chExt cx="0" cy="0"/>
        </a:xfrm>
      </p:grpSpPr>
      <p:sp>
        <p:nvSpPr>
          <p:cNvPr id="4990" name="Google Shape;4990;gc88160a497_35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1" name="Google Shape;4991;gc88160a497_35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1 hidden layer neural network</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68"/>
        <p:cNvGrpSpPr/>
        <p:nvPr/>
      </p:nvGrpSpPr>
      <p:grpSpPr>
        <a:xfrm>
          <a:off x="0" y="0"/>
          <a:ext cx="0" cy="0"/>
          <a:chOff x="0" y="0"/>
          <a:chExt cx="0" cy="0"/>
        </a:xfrm>
      </p:grpSpPr>
      <p:sp>
        <p:nvSpPr>
          <p:cNvPr id="5069" name="Google Shape;5069;gc88160a497_35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0" name="Google Shape;5070;gc88160a497_35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1 hidden layer neural network</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86"/>
        <p:cNvGrpSpPr/>
        <p:nvPr/>
      </p:nvGrpSpPr>
      <p:grpSpPr>
        <a:xfrm>
          <a:off x="0" y="0"/>
          <a:ext cx="0" cy="0"/>
          <a:chOff x="0" y="0"/>
          <a:chExt cx="0" cy="0"/>
        </a:xfrm>
      </p:grpSpPr>
      <p:sp>
        <p:nvSpPr>
          <p:cNvPr id="5187" name="Google Shape;5187;g78327f1586_21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8" name="Google Shape;5188;g78327f1586_21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By </a:t>
            </a:r>
            <a:r>
              <a:rPr lang="en-GB" u="sng">
                <a:solidFill>
                  <a:schemeClr val="hlink"/>
                </a:solidFill>
                <a:hlinkClick r:id="rId3"/>
              </a:rPr>
              <a:t>@srvmshr</a:t>
            </a:r>
            <a:endParaRPr lang="en-GB" u="sng">
              <a:solidFill>
                <a:schemeClr val="hlink"/>
              </a:solidFill>
            </a:endParaRPr>
          </a:p>
          <a:p>
            <a:pPr marL="0" lvl="0" indent="0" algn="l" rtl="0">
              <a:spcBef>
                <a:spcPts val="0"/>
              </a:spcBef>
              <a:spcAft>
                <a:spcPts val="0"/>
              </a:spcAft>
              <a:buNone/>
            </a:pPr>
            <a:r>
              <a:rPr lang="en-GB"/>
              <a:t>sourav@yahoo.com</a:t>
            </a:r>
            <a:endParaRPr lang="en-GB"/>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226"/>
        <p:cNvGrpSpPr/>
        <p:nvPr/>
      </p:nvGrpSpPr>
      <p:grpSpPr>
        <a:xfrm>
          <a:off x="0" y="0"/>
          <a:ext cx="0" cy="0"/>
          <a:chOff x="0" y="0"/>
          <a:chExt cx="0" cy="0"/>
        </a:xfrm>
      </p:grpSpPr>
      <p:sp>
        <p:nvSpPr>
          <p:cNvPr id="5227" name="Google Shape;5227;g78327f1586_217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8" name="Google Shape;5228;g78327f1586_217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29"/>
        <p:cNvGrpSpPr/>
        <p:nvPr/>
      </p:nvGrpSpPr>
      <p:grpSpPr>
        <a:xfrm>
          <a:off x="0" y="0"/>
          <a:ext cx="0" cy="0"/>
          <a:chOff x="0" y="0"/>
          <a:chExt cx="0" cy="0"/>
        </a:xfrm>
      </p:grpSpPr>
      <p:sp>
        <p:nvSpPr>
          <p:cNvPr id="5330" name="Google Shape;5330;g78327f1586_214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1" name="Google Shape;5331;g78327f1586_214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4"/>
        <p:cNvGrpSpPr/>
        <p:nvPr/>
      </p:nvGrpSpPr>
      <p:grpSpPr>
        <a:xfrm>
          <a:off x="0" y="0"/>
          <a:ext cx="0" cy="0"/>
          <a:chOff x="0" y="0"/>
          <a:chExt cx="0" cy="0"/>
        </a:xfrm>
      </p:grpSpPr>
      <p:sp>
        <p:nvSpPr>
          <p:cNvPr id="75" name="Google Shape;75;g78327f158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8327f158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 </a:t>
            </a:r>
            <a:endParaRPr lang="en-GB"/>
          </a:p>
          <a:p>
            <a:pPr marL="0" lvl="0" indent="0" algn="l" rtl="0">
              <a:spcBef>
                <a:spcPts val="0"/>
              </a:spcBef>
              <a:spcAft>
                <a:spcPts val="0"/>
              </a:spcAft>
              <a:buNone/>
            </a:pPr>
          </a:p>
          <a:p>
            <a:pPr marL="457200" lvl="0" indent="-298450" algn="l" rtl="0">
              <a:spcBef>
                <a:spcPts val="0"/>
              </a:spcBef>
              <a:spcAft>
                <a:spcPts val="0"/>
              </a:spcAft>
              <a:buSzPts val="1100"/>
              <a:buChar char="-"/>
            </a:pPr>
            <a:r>
              <a:rPr lang="en-GB"/>
              <a:t>This can be used to represent a vector. If you want to edit the distance between each element, you can “ungroup” the shapes and then modify the distance between the individual lines.</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9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82"/>
        <p:cNvGrpSpPr/>
        <p:nvPr/>
      </p:nvGrpSpPr>
      <p:grpSpPr>
        <a:xfrm>
          <a:off x="0" y="0"/>
          <a:ext cx="0" cy="0"/>
          <a:chOff x="0" y="0"/>
          <a:chExt cx="0" cy="0"/>
        </a:xfrm>
      </p:grpSpPr>
      <p:sp>
        <p:nvSpPr>
          <p:cNvPr id="5383" name="Google Shape;5383;g78327f1586_217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4" name="Google Shape;5384;g78327f1586_217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99"/>
        <p:cNvGrpSpPr/>
        <p:nvPr/>
      </p:nvGrpSpPr>
      <p:grpSpPr>
        <a:xfrm>
          <a:off x="0" y="0"/>
          <a:ext cx="0" cy="0"/>
          <a:chOff x="0" y="0"/>
          <a:chExt cx="0" cy="0"/>
        </a:xfrm>
      </p:grpSpPr>
      <p:sp>
        <p:nvSpPr>
          <p:cNvPr id="5400" name="Google Shape;5400;g78327f1586_217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1" name="Google Shape;5401;g78327f1586_217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38"/>
        <p:cNvGrpSpPr/>
        <p:nvPr/>
      </p:nvGrpSpPr>
      <p:grpSpPr>
        <a:xfrm>
          <a:off x="0" y="0"/>
          <a:ext cx="0" cy="0"/>
          <a:chOff x="0" y="0"/>
          <a:chExt cx="0" cy="0"/>
        </a:xfrm>
      </p:grpSpPr>
      <p:sp>
        <p:nvSpPr>
          <p:cNvPr id="5439" name="Google Shape;5439;g78327f1586_217_2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0" name="Google Shape;5440;g78327f1586_217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25"/>
        <p:cNvGrpSpPr/>
        <p:nvPr/>
      </p:nvGrpSpPr>
      <p:grpSpPr>
        <a:xfrm>
          <a:off x="0" y="0"/>
          <a:ext cx="0" cy="0"/>
          <a:chOff x="0" y="0"/>
          <a:chExt cx="0" cy="0"/>
        </a:xfrm>
      </p:grpSpPr>
      <p:sp>
        <p:nvSpPr>
          <p:cNvPr id="5526" name="Google Shape;5526;g13f970c10fe_9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7" name="Google Shape;5527;g13f970c10fe_9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612"/>
        <p:cNvGrpSpPr/>
        <p:nvPr/>
      </p:nvGrpSpPr>
      <p:grpSpPr>
        <a:xfrm>
          <a:off x="0" y="0"/>
          <a:ext cx="0" cy="0"/>
          <a:chOff x="0" y="0"/>
          <a:chExt cx="0" cy="0"/>
        </a:xfrm>
      </p:grpSpPr>
      <p:sp>
        <p:nvSpPr>
          <p:cNvPr id="5613" name="Google Shape;5613;g78327f1586_217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4" name="Google Shape;5614;g78327f1586_217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07"/>
        <p:cNvGrpSpPr/>
        <p:nvPr/>
      </p:nvGrpSpPr>
      <p:grpSpPr>
        <a:xfrm>
          <a:off x="0" y="0"/>
          <a:ext cx="0" cy="0"/>
          <a:chOff x="0" y="0"/>
          <a:chExt cx="0" cy="0"/>
        </a:xfrm>
      </p:grpSpPr>
      <p:sp>
        <p:nvSpPr>
          <p:cNvPr id="5808" name="Google Shape;5808;g78327f1586_217_4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9" name="Google Shape;5809;g78327f1586_217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992"/>
        <p:cNvGrpSpPr/>
        <p:nvPr/>
      </p:nvGrpSpPr>
      <p:grpSpPr>
        <a:xfrm>
          <a:off x="0" y="0"/>
          <a:ext cx="0" cy="0"/>
          <a:chOff x="0" y="0"/>
          <a:chExt cx="0" cy="0"/>
        </a:xfrm>
      </p:grpSpPr>
      <p:sp>
        <p:nvSpPr>
          <p:cNvPr id="5993" name="Google Shape;5993;g78327f1586_217_6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4" name="Google Shape;5994;g78327f1586_217_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044"/>
        <p:cNvGrpSpPr/>
        <p:nvPr/>
      </p:nvGrpSpPr>
      <p:grpSpPr>
        <a:xfrm>
          <a:off x="0" y="0"/>
          <a:ext cx="0" cy="0"/>
          <a:chOff x="0" y="0"/>
          <a:chExt cx="0" cy="0"/>
        </a:xfrm>
      </p:grpSpPr>
      <p:sp>
        <p:nvSpPr>
          <p:cNvPr id="6045" name="Google Shape;6045;g78327f1586_217_7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6" name="Google Shape;6046;g78327f1586_217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03"/>
        <p:cNvGrpSpPr/>
        <p:nvPr/>
      </p:nvGrpSpPr>
      <p:grpSpPr>
        <a:xfrm>
          <a:off x="0" y="0"/>
          <a:ext cx="0" cy="0"/>
          <a:chOff x="0" y="0"/>
          <a:chExt cx="0" cy="0"/>
        </a:xfrm>
      </p:grpSpPr>
      <p:sp>
        <p:nvSpPr>
          <p:cNvPr id="6104" name="Google Shape;6104;g78327f1586_217_7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5" name="Google Shape;6105;g78327f1586_217_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53"/>
        <p:cNvGrpSpPr/>
        <p:nvPr/>
      </p:nvGrpSpPr>
      <p:grpSpPr>
        <a:xfrm>
          <a:off x="0" y="0"/>
          <a:ext cx="0" cy="0"/>
          <a:chOff x="0" y="0"/>
          <a:chExt cx="0" cy="0"/>
        </a:xfrm>
      </p:grpSpPr>
      <p:sp>
        <p:nvSpPr>
          <p:cNvPr id="6154" name="Google Shape;6154;g78327f1586_217_8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5" name="Google Shape;6155;g78327f1586_217_8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sourav@yahoo.com</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5"/>
        <p:cNvGrpSpPr/>
        <p:nvPr/>
      </p:nvGrpSpPr>
      <p:grpSpPr>
        <a:xfrm>
          <a:off x="0" y="0"/>
          <a:ext cx="0" cy="0"/>
          <a:chOff x="0" y="0"/>
          <a:chExt cx="0" cy="0"/>
        </a:xfrm>
      </p:grpSpPr>
      <p:sp>
        <p:nvSpPr>
          <p:cNvPr id="86" name="Google Shape;86;g8d0cd77ab1_25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d0cd77ab1_25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Symbolizing an embedding</a:t>
            </a:r>
            <a:endParaRPr lang="en-GB"/>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33"/>
        <p:cNvGrpSpPr/>
        <p:nvPr/>
      </p:nvGrpSpPr>
      <p:grpSpPr>
        <a:xfrm>
          <a:off x="0" y="0"/>
          <a:ext cx="0" cy="0"/>
          <a:chOff x="0" y="0"/>
          <a:chExt cx="0" cy="0"/>
        </a:xfrm>
      </p:grpSpPr>
      <p:sp>
        <p:nvSpPr>
          <p:cNvPr id="6234" name="Google Shape;6234;g78327f1586_1537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5" name="Google Shape;6235;g78327f1586_153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38"/>
        <p:cNvGrpSpPr/>
        <p:nvPr/>
      </p:nvGrpSpPr>
      <p:grpSpPr>
        <a:xfrm>
          <a:off x="0" y="0"/>
          <a:ext cx="0" cy="0"/>
          <a:chOff x="0" y="0"/>
          <a:chExt cx="0" cy="0"/>
        </a:xfrm>
      </p:grpSpPr>
      <p:sp>
        <p:nvSpPr>
          <p:cNvPr id="6239" name="Google Shape;6239;g78327f1586_1537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0" name="Google Shape;6240;g78327f1586_1537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By </a:t>
            </a:r>
            <a:r>
              <a:rPr lang="en-GB" u="sng">
                <a:solidFill>
                  <a:schemeClr val="hlink"/>
                </a:solidFill>
                <a:hlinkClick r:id="rId3"/>
              </a:rPr>
              <a:t>@avsthiago</a:t>
            </a:r>
            <a:endParaRPr lang="en-GB" u="sng">
              <a:solidFill>
                <a:schemeClr val="hlink"/>
              </a:solidFill>
              <a:hlinkClick r:id="rId3"/>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362"/>
        <p:cNvGrpSpPr/>
        <p:nvPr/>
      </p:nvGrpSpPr>
      <p:grpSpPr>
        <a:xfrm>
          <a:off x="0" y="0"/>
          <a:ext cx="0" cy="0"/>
          <a:chOff x="0" y="0"/>
          <a:chExt cx="0" cy="0"/>
        </a:xfrm>
      </p:grpSpPr>
      <p:sp>
        <p:nvSpPr>
          <p:cNvPr id="6363" name="Google Shape;6363;g78327f1586_1537_1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4" name="Google Shape;6364;g78327f1586_1537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52"/>
        <p:cNvGrpSpPr/>
        <p:nvPr/>
      </p:nvGrpSpPr>
      <p:grpSpPr>
        <a:xfrm>
          <a:off x="0" y="0"/>
          <a:ext cx="0" cy="0"/>
          <a:chOff x="0" y="0"/>
          <a:chExt cx="0" cy="0"/>
        </a:xfrm>
      </p:grpSpPr>
      <p:sp>
        <p:nvSpPr>
          <p:cNvPr id="6453" name="Google Shape;6453;g78327f1586_1537_4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4" name="Google Shape;6454;g78327f1586_1537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@avsthiago</a:t>
            </a:r>
            <a:endParaRPr lang="en-GB" u="sng">
              <a:solidFill>
                <a:schemeClr val="accent5"/>
              </a:solidFill>
              <a:hlinkClick r:id="rId3"/>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76"/>
        <p:cNvGrpSpPr/>
        <p:nvPr/>
      </p:nvGrpSpPr>
      <p:grpSpPr>
        <a:xfrm>
          <a:off x="0" y="0"/>
          <a:ext cx="0" cy="0"/>
          <a:chOff x="0" y="0"/>
          <a:chExt cx="0" cy="0"/>
        </a:xfrm>
      </p:grpSpPr>
      <p:sp>
        <p:nvSpPr>
          <p:cNvPr id="6477" name="Google Shape;6477;g878bb028e8_168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8" name="Google Shape;6478;g878bb028e8_168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497"/>
        <p:cNvGrpSpPr/>
        <p:nvPr/>
      </p:nvGrpSpPr>
      <p:grpSpPr>
        <a:xfrm>
          <a:off x="0" y="0"/>
          <a:ext cx="0" cy="0"/>
          <a:chOff x="0" y="0"/>
          <a:chExt cx="0" cy="0"/>
        </a:xfrm>
      </p:grpSpPr>
      <p:sp>
        <p:nvSpPr>
          <p:cNvPr id="6498" name="Google Shape;6498;g78327f1586_1537_4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9" name="Google Shape;6499;g78327f1586_1537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24"/>
        <p:cNvGrpSpPr/>
        <p:nvPr/>
      </p:nvGrpSpPr>
      <p:grpSpPr>
        <a:xfrm>
          <a:off x="0" y="0"/>
          <a:ext cx="0" cy="0"/>
          <a:chOff x="0" y="0"/>
          <a:chExt cx="0" cy="0"/>
        </a:xfrm>
      </p:grpSpPr>
      <p:sp>
        <p:nvSpPr>
          <p:cNvPr id="6625" name="Google Shape;6625;g78327f1586_1537_5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6" name="Google Shape;6626;g78327f1586_1537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680"/>
        <p:cNvGrpSpPr/>
        <p:nvPr/>
      </p:nvGrpSpPr>
      <p:grpSpPr>
        <a:xfrm>
          <a:off x="0" y="0"/>
          <a:ext cx="0" cy="0"/>
          <a:chOff x="0" y="0"/>
          <a:chExt cx="0" cy="0"/>
        </a:xfrm>
      </p:grpSpPr>
      <p:sp>
        <p:nvSpPr>
          <p:cNvPr id="6681" name="Google Shape;6681;g78327f1586_1537_5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2" name="Google Shape;6682;g78327f1586_1537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61"/>
        <p:cNvGrpSpPr/>
        <p:nvPr/>
      </p:nvGrpSpPr>
      <p:grpSpPr>
        <a:xfrm>
          <a:off x="0" y="0"/>
          <a:ext cx="0" cy="0"/>
          <a:chOff x="0" y="0"/>
          <a:chExt cx="0" cy="0"/>
        </a:xfrm>
      </p:grpSpPr>
      <p:sp>
        <p:nvSpPr>
          <p:cNvPr id="6762" name="Google Shape;6762;g78327f1586_1537_6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3" name="Google Shape;6763;g78327f1586_1537_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855"/>
        <p:cNvGrpSpPr/>
        <p:nvPr/>
      </p:nvGrpSpPr>
      <p:grpSpPr>
        <a:xfrm>
          <a:off x="0" y="0"/>
          <a:ext cx="0" cy="0"/>
          <a:chOff x="0" y="0"/>
          <a:chExt cx="0" cy="0"/>
        </a:xfrm>
      </p:grpSpPr>
      <p:sp>
        <p:nvSpPr>
          <p:cNvPr id="6856" name="Google Shape;6856;g78327f1586_1537_7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7" name="Google Shape;6857;g78327f1586_1537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78327f1586_0_1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8327f1586_0_1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Can represent a neuron or some arbitrary operation</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57"/>
        <p:cNvGrpSpPr/>
        <p:nvPr/>
      </p:nvGrpSpPr>
      <p:grpSpPr>
        <a:xfrm>
          <a:off x="0" y="0"/>
          <a:ext cx="0" cy="0"/>
          <a:chOff x="0" y="0"/>
          <a:chExt cx="0" cy="0"/>
        </a:xfrm>
      </p:grpSpPr>
      <p:sp>
        <p:nvSpPr>
          <p:cNvPr id="6958" name="Google Shape;6958;g78327f1586_1537_8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9" name="Google Shape;6959;g78327f1586_1537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034"/>
        <p:cNvGrpSpPr/>
        <p:nvPr/>
      </p:nvGrpSpPr>
      <p:grpSpPr>
        <a:xfrm>
          <a:off x="0" y="0"/>
          <a:ext cx="0" cy="0"/>
          <a:chOff x="0" y="0"/>
          <a:chExt cx="0" cy="0"/>
        </a:xfrm>
      </p:grpSpPr>
      <p:sp>
        <p:nvSpPr>
          <p:cNvPr id="7035" name="Google Shape;7035;g85a0789696_743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6" name="Google Shape;7036;g85a0789696_74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a:p>
            <a:pPr marL="0" lvl="0" indent="0" algn="l" rtl="0">
              <a:spcBef>
                <a:spcPts val="0"/>
              </a:spcBef>
              <a:spcAft>
                <a:spcPts val="0"/>
              </a:spcAft>
              <a:buNone/>
            </a:pPr>
            <a:r>
              <a:rPr lang="en-GB"/>
              <a:t>Dark-theme version of the previous (by Elvis Saravia)</a:t>
            </a:r>
            <a:endParaRPr lang="en-GB"/>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266"/>
        <p:cNvGrpSpPr/>
        <p:nvPr/>
      </p:nvGrpSpPr>
      <p:grpSpPr>
        <a:xfrm>
          <a:off x="0" y="0"/>
          <a:ext cx="0" cy="0"/>
          <a:chOff x="0" y="0"/>
          <a:chExt cx="0" cy="0"/>
        </a:xfrm>
      </p:grpSpPr>
      <p:sp>
        <p:nvSpPr>
          <p:cNvPr id="7267" name="Google Shape;7267;g78327f1586_1537_9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8" name="Google Shape;7268;g78327f1586_1537_9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2"/>
        <p:cNvGrpSpPr/>
        <p:nvPr/>
      </p:nvGrpSpPr>
      <p:grpSpPr>
        <a:xfrm>
          <a:off x="0" y="0"/>
          <a:ext cx="0" cy="0"/>
          <a:chOff x="0" y="0"/>
          <a:chExt cx="0" cy="0"/>
        </a:xfrm>
      </p:grpSpPr>
      <p:sp>
        <p:nvSpPr>
          <p:cNvPr id="113" name="Google Shape;113;gdfc103f579_2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fc103f579_2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 </a:t>
            </a:r>
            <a:endParaRPr lang="en-GB"/>
          </a:p>
          <a:p>
            <a:pPr marL="0" lvl="0" indent="0" algn="l" rtl="0">
              <a:spcBef>
                <a:spcPts val="0"/>
              </a:spcBef>
              <a:spcAft>
                <a:spcPts val="0"/>
              </a:spcAft>
              <a:buNone/>
            </a:pPr>
          </a:p>
          <a:p>
            <a:pPr marL="457200" lvl="0" indent="-298450" algn="l" rtl="0">
              <a:spcBef>
                <a:spcPts val="0"/>
              </a:spcBef>
              <a:spcAft>
                <a:spcPts val="0"/>
              </a:spcAft>
              <a:buSzPts val="1100"/>
              <a:buChar char="-"/>
            </a:pPr>
            <a:r>
              <a:rPr lang="en-GB"/>
              <a:t>These visuals can represent a multi-directional array (3D) input, tensor, etc.</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9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4"/>
        <p:cNvGrpSpPr/>
        <p:nvPr/>
      </p:nvGrpSpPr>
      <p:grpSpPr>
        <a:xfrm>
          <a:off x="0" y="0"/>
          <a:ext cx="0" cy="0"/>
          <a:chOff x="0" y="0"/>
          <a:chExt cx="0" cy="0"/>
        </a:xfrm>
      </p:grpSpPr>
      <p:sp>
        <p:nvSpPr>
          <p:cNvPr id="305" name="Google Shape;305;g78327f1586_0_8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78327f1586_0_8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These visuals could represent transformations (left) or operations (right)</a:t>
            </a:r>
            <a:endParaRPr lang="en-GB"/>
          </a:p>
          <a:p>
            <a:pPr marL="457200" lvl="0" indent="-298450" algn="l" rtl="0">
              <a:spcBef>
                <a:spcPts val="0"/>
              </a:spcBef>
              <a:spcAft>
                <a:spcPts val="0"/>
              </a:spcAft>
              <a:buSzPts val="1100"/>
              <a:buChar char="-"/>
            </a:pPr>
            <a:r>
              <a:rPr lang="en-GB"/>
              <a:t>The visuals on the right use the Math Equations Add on for Google Slides.</a:t>
            </a:r>
            <a:endParaRPr lang="en-GB"/>
          </a:p>
          <a:p>
            <a:pPr marL="457200" lvl="0" indent="-298450" algn="l" rtl="0">
              <a:spcBef>
                <a:spcPts val="0"/>
              </a:spcBef>
              <a:spcAft>
                <a:spcPts val="0"/>
              </a:spcAft>
              <a:buSzPts val="1100"/>
              <a:buChar char="-"/>
            </a:pPr>
            <a:r>
              <a:rPr lang="en-GB"/>
              <a:t>If you click on the equation you are able to modify it by:</a:t>
            </a:r>
            <a:endParaRPr lang="en-GB"/>
          </a:p>
          <a:p>
            <a:pPr marL="914400" lvl="1" indent="-298450" algn="l" rtl="0">
              <a:spcBef>
                <a:spcPts val="0"/>
              </a:spcBef>
              <a:spcAft>
                <a:spcPts val="0"/>
              </a:spcAft>
              <a:buSzPts val="1100"/>
              <a:buChar char="-"/>
            </a:pPr>
            <a:r>
              <a:rPr lang="en-GB"/>
              <a:t>Selecting Add Ons → Math Equations → Menu</a:t>
            </a:r>
            <a:endParaRPr lang="en-GB"/>
          </a:p>
          <a:p>
            <a:pPr marL="914400" lvl="1" indent="-298450" algn="l" rtl="0">
              <a:spcBef>
                <a:spcPts val="0"/>
              </a:spcBef>
              <a:spcAft>
                <a:spcPts val="0"/>
              </a:spcAft>
              <a:buSzPts val="1100"/>
              <a:buChar char="-"/>
            </a:pPr>
            <a:r>
              <a:rPr lang="en-GB"/>
              <a:t>While the equation is selected, click “Connect to Equation” on the “Math Equations UI”</a:t>
            </a:r>
            <a:endParaRPr lang="en-GB"/>
          </a:p>
          <a:p>
            <a:pPr marL="914400" lvl="1" indent="-298450" algn="l" rtl="0">
              <a:spcBef>
                <a:spcPts val="0"/>
              </a:spcBef>
              <a:spcAft>
                <a:spcPts val="0"/>
              </a:spcAft>
              <a:buSzPts val="1100"/>
              <a:buChar char="-"/>
            </a:pPr>
            <a:r>
              <a:rPr lang="en-GB"/>
              <a:t>Then change the properties like color, size, etc.</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3"/>
        <p:cNvGrpSpPr/>
        <p:nvPr/>
      </p:nvGrpSpPr>
      <p:grpSpPr>
        <a:xfrm>
          <a:off x="0" y="0"/>
          <a:ext cx="0" cy="0"/>
          <a:chOff x="0" y="0"/>
          <a:chExt cx="0" cy="0"/>
        </a:xfrm>
      </p:grpSpPr>
      <p:sp>
        <p:nvSpPr>
          <p:cNvPr id="324" name="Google Shape;324;g85a0789696_74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85a0789696_74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Note:</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These visuals could represent transformations (left) or operations (right)</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The visuals on the right use the Math Equations Add on for Google Slides.</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If you click on the equation you are able to modify it by:</a:t>
            </a:r>
            <a:endParaRPr>
              <a:solidFill>
                <a:schemeClr val="dk1"/>
              </a:solidFill>
            </a:endParaRPr>
          </a:p>
          <a:p>
            <a:pPr marL="914400" lvl="1" indent="-298450" algn="l" rtl="0">
              <a:spcBef>
                <a:spcPts val="0"/>
              </a:spcBef>
              <a:spcAft>
                <a:spcPts val="0"/>
              </a:spcAft>
              <a:buClr>
                <a:schemeClr val="dk1"/>
              </a:buClr>
              <a:buSzPts val="1100"/>
              <a:buChar char="-"/>
            </a:pPr>
            <a:r>
              <a:rPr lang="en-GB">
                <a:solidFill>
                  <a:schemeClr val="dk1"/>
                </a:solidFill>
              </a:rPr>
              <a:t>Selecting Add Ons → Math Equations → Menu</a:t>
            </a:r>
            <a:endParaRPr>
              <a:solidFill>
                <a:schemeClr val="dk1"/>
              </a:solidFill>
            </a:endParaRPr>
          </a:p>
          <a:p>
            <a:pPr marL="914400" lvl="1" indent="-298450" algn="l" rtl="0">
              <a:spcBef>
                <a:spcPts val="0"/>
              </a:spcBef>
              <a:spcAft>
                <a:spcPts val="0"/>
              </a:spcAft>
              <a:buClr>
                <a:schemeClr val="dk1"/>
              </a:buClr>
              <a:buSzPts val="1100"/>
              <a:buChar char="-"/>
            </a:pPr>
            <a:r>
              <a:rPr lang="en-GB">
                <a:solidFill>
                  <a:schemeClr val="dk1"/>
                </a:solidFill>
              </a:rPr>
              <a:t>While the equation is selected, click “Connect to Equation” on the “Math Equations UI”</a:t>
            </a:r>
            <a:endParaRPr>
              <a:solidFill>
                <a:schemeClr val="dk1"/>
              </a:solidFill>
            </a:endParaRPr>
          </a:p>
          <a:p>
            <a:pPr marL="914400" lvl="1" indent="-298450" algn="l" rtl="0">
              <a:spcBef>
                <a:spcPts val="0"/>
              </a:spcBef>
              <a:spcAft>
                <a:spcPts val="0"/>
              </a:spcAft>
              <a:buClr>
                <a:schemeClr val="dk1"/>
              </a:buClr>
              <a:buSzPts val="1100"/>
              <a:buChar char="-"/>
            </a:pPr>
            <a:r>
              <a:rPr lang="en-GB">
                <a:solidFill>
                  <a:schemeClr val="dk1"/>
                </a:solidFill>
              </a:rPr>
              <a:t>Then change the properties like color, size, etc.</a:t>
            </a:r>
            <a:endParaRPr>
              <a:solidFill>
                <a:schemeClr val="dk1"/>
              </a:solidFill>
            </a:endParaRPr>
          </a:p>
          <a:p>
            <a:pPr marL="0" lvl="0" indent="0" algn="l" rtl="0">
              <a:spcBef>
                <a:spcPts val="0"/>
              </a:spcBef>
              <a:spcAft>
                <a:spcPts val="0"/>
              </a:spcAft>
              <a:buClr>
                <a:schemeClr val="dk1"/>
              </a:buClr>
              <a:buSzPts val="1100"/>
              <a:buFont typeface="Arial" panose="020B0604020202090204"/>
              <a:buNone/>
            </a:pP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Author: Elvis Saravia (ellfae@gmail.com)</a:t>
            </a:r>
            <a:endParaRPr lang="en-GB">
              <a:solidFill>
                <a:schemeClr val="dk1"/>
              </a:solidFill>
            </a:endParaRPr>
          </a:p>
          <a:p>
            <a:pPr marL="0" lvl="0" indent="0" algn="l" rtl="0">
              <a:spcBef>
                <a:spcPts val="0"/>
              </a:spcBef>
              <a:spcAft>
                <a:spcPts val="0"/>
              </a:spcAft>
              <a:buClr>
                <a:schemeClr val="dk1"/>
              </a:buClr>
              <a:buSzPts val="1100"/>
              <a:buFont typeface="Arial" panose="020B0604020202090204"/>
              <a:buNone/>
            </a:pP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Log:</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Added a dark theme version of the previous slide</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hyperlink" Target="https://github.com/dair-ai/ml-visuals" TargetMode="External"/><Relationship Id="rId1" Type="http://schemas.openxmlformats.org/officeDocument/2006/relationships/hyperlink" Target="https://dair.ai/"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3.xml"/><Relationship Id="rId4" Type="http://schemas.openxmlformats.org/officeDocument/2006/relationships/image" Target="../media/image11.png"/><Relationship Id="rId3" Type="http://schemas.openxmlformats.org/officeDocument/2006/relationships/image" Target="../media/image4.jpeg"/><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3.xml"/><Relationship Id="rId2" Type="http://schemas.openxmlformats.org/officeDocument/2006/relationships/image" Target="../media/image17.jpeg"/><Relationship Id="rId1" Type="http://schemas.openxmlformats.org/officeDocument/2006/relationships/image" Target="../media/image16.jpe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1.xml"/><Relationship Id="rId2" Type="http://schemas.openxmlformats.org/officeDocument/2006/relationships/image" Target="../media/image19.jpeg"/><Relationship Id="rId1" Type="http://schemas.openxmlformats.org/officeDocument/2006/relationships/image" Target="../media/image18.jpe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2C2E9"/>
            </a:gs>
            <a:gs pos="50000">
              <a:srgbClr val="C471ED"/>
            </a:gs>
            <a:gs pos="100000">
              <a:srgbClr val="F64F59"/>
            </a:gs>
          </a:gsLst>
          <a:lin ang="0" scaled="0"/>
        </a:gra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049375"/>
            <a:ext cx="8520600" cy="2418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solidFill>
                  <a:srgbClr val="FFFFFF"/>
                </a:solidFill>
              </a:rPr>
              <a:t>ML Visuals</a:t>
            </a:r>
            <a:endParaRPr>
              <a:solidFill>
                <a:srgbClr val="FFFFFF"/>
              </a:solidFill>
            </a:endParaRPr>
          </a:p>
          <a:p>
            <a:pPr marL="0" lvl="0" indent="0" algn="ctr" rtl="0">
              <a:spcBef>
                <a:spcPts val="0"/>
              </a:spcBef>
              <a:spcAft>
                <a:spcPts val="0"/>
              </a:spcAft>
              <a:buNone/>
            </a:pPr>
            <a:r>
              <a:rPr lang="en-GB" sz="1700">
                <a:solidFill>
                  <a:srgbClr val="FFFFFF"/>
                </a:solidFill>
              </a:rPr>
              <a:t>By </a:t>
            </a:r>
            <a:r>
              <a:rPr lang="en-GB" sz="1700" u="sng">
                <a:solidFill>
                  <a:srgbClr val="FFFFFF"/>
                </a:solidFill>
                <a:hlinkClick r:id="rId1"/>
              </a:rPr>
              <a:t>dair.ai</a:t>
            </a:r>
            <a:endParaRPr sz="1700">
              <a:solidFill>
                <a:srgbClr val="FFFFFF"/>
              </a:solidFill>
            </a:endParaRPr>
          </a:p>
          <a:p>
            <a:pPr marL="0" lvl="0" indent="0" algn="ctr" rtl="0">
              <a:spcBef>
                <a:spcPts val="0"/>
              </a:spcBef>
              <a:spcAft>
                <a:spcPts val="0"/>
              </a:spcAft>
              <a:buNone/>
            </a:pPr>
            <a:endParaRPr sz="1700">
              <a:solidFill>
                <a:srgbClr val="FFFFFF"/>
              </a:solidFill>
            </a:endParaRPr>
          </a:p>
          <a:p>
            <a:pPr marL="0" lvl="0" indent="0" algn="ctr" rtl="0">
              <a:spcBef>
                <a:spcPts val="0"/>
              </a:spcBef>
              <a:spcAft>
                <a:spcPts val="0"/>
              </a:spcAft>
              <a:buNone/>
            </a:pPr>
            <a:r>
              <a:rPr lang="en-GB" sz="1700" u="sng">
                <a:solidFill>
                  <a:srgbClr val="FFFFFF"/>
                </a:solidFill>
                <a:hlinkClick r:id="rId2"/>
              </a:rPr>
              <a:t>https://github.com/dair-ai/ml-visuals</a:t>
            </a:r>
            <a:endParaRPr sz="17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cxnSp>
        <p:nvCxnSpPr>
          <p:cNvPr id="345" name="Google Shape;345;p22"/>
          <p:cNvCxnSpPr/>
          <p:nvPr/>
        </p:nvCxnSpPr>
        <p:spPr>
          <a:xfrm rot="5400000" flipH="1">
            <a:off x="2509550" y="1672475"/>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grpSp>
        <p:nvGrpSpPr>
          <p:cNvPr id="346" name="Google Shape;346;p22"/>
          <p:cNvGrpSpPr/>
          <p:nvPr/>
        </p:nvGrpSpPr>
        <p:grpSpPr>
          <a:xfrm>
            <a:off x="3037731" y="3725158"/>
            <a:ext cx="255900" cy="258300"/>
            <a:chOff x="2372506" y="3438683"/>
            <a:chExt cx="255900" cy="258300"/>
          </a:xfrm>
        </p:grpSpPr>
        <p:pic>
          <p:nvPicPr>
            <p:cNvPr id="347" name="Google Shape;347;p22"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348" name="Google Shape;348;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grpSp>
        <p:nvGrpSpPr>
          <p:cNvPr id="349" name="Google Shape;349;p22"/>
          <p:cNvGrpSpPr/>
          <p:nvPr/>
        </p:nvGrpSpPr>
        <p:grpSpPr>
          <a:xfrm>
            <a:off x="2541627" y="3693891"/>
            <a:ext cx="323668" cy="320833"/>
            <a:chOff x="7687999" y="1673849"/>
            <a:chExt cx="407181" cy="385200"/>
          </a:xfrm>
        </p:grpSpPr>
        <p:sp>
          <p:nvSpPr>
            <p:cNvPr id="350" name="Google Shape;350;p22"/>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351" name="Google Shape;351;p22"/>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txBody>
            <a:bodyPr/>
            <a:lstStyle/>
            <a:p>
              <a:endParaRPr lang="zh-CN" altLang="en-US"/>
            </a:p>
          </p:txBody>
        </p:sp>
      </p:grpSp>
      <p:sp>
        <p:nvSpPr>
          <p:cNvPr id="352" name="Google Shape;352;p22"/>
          <p:cNvSpPr txBox="1"/>
          <p:nvPr/>
        </p:nvSpPr>
        <p:spPr>
          <a:xfrm>
            <a:off x="1231200" y="3564750"/>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solidFill>
                  <a:schemeClr val="dk2"/>
                </a:solidFill>
              </a:rPr>
              <a:t>Positional </a:t>
            </a:r>
            <a:endParaRPr sz="1100">
              <a:solidFill>
                <a:schemeClr val="dk2"/>
              </a:solidFill>
            </a:endParaRPr>
          </a:p>
          <a:p>
            <a:pPr marL="0" lvl="0" indent="0" algn="ctr" rtl="0">
              <a:spcBef>
                <a:spcPts val="0"/>
              </a:spcBef>
              <a:spcAft>
                <a:spcPts val="0"/>
              </a:spcAft>
              <a:buNone/>
            </a:pPr>
            <a:r>
              <a:rPr lang="en-GB" sz="1100">
                <a:solidFill>
                  <a:schemeClr val="dk2"/>
                </a:solidFill>
              </a:rPr>
              <a:t>Encoding</a:t>
            </a:r>
            <a:endParaRPr sz="1100">
              <a:solidFill>
                <a:schemeClr val="dk2"/>
              </a:solidFill>
            </a:endParaRPr>
          </a:p>
        </p:txBody>
      </p:sp>
      <p:cxnSp>
        <p:nvCxnSpPr>
          <p:cNvPr id="353" name="Google Shape;353;p22"/>
          <p:cNvCxnSpPr>
            <a:stCxn id="348" idx="2"/>
            <a:endCxn id="350" idx="6"/>
          </p:cNvCxnSpPr>
          <p:nvPr/>
        </p:nvCxnSpPr>
        <p:spPr>
          <a:xfrm rot="10800000">
            <a:off x="2865231" y="3854308"/>
            <a:ext cx="172500" cy="0"/>
          </a:xfrm>
          <a:prstGeom prst="straightConnector1">
            <a:avLst/>
          </a:prstGeom>
          <a:noFill/>
          <a:ln w="9525" cap="flat" cmpd="sng">
            <a:solidFill>
              <a:schemeClr val="dk2"/>
            </a:solidFill>
            <a:prstDash val="solid"/>
            <a:round/>
            <a:headEnd type="none" w="med" len="med"/>
            <a:tailEnd type="none" w="med" len="med"/>
          </a:ln>
        </p:spPr>
      </p:cxnSp>
      <p:grpSp>
        <p:nvGrpSpPr>
          <p:cNvPr id="354" name="Google Shape;354;p22"/>
          <p:cNvGrpSpPr/>
          <p:nvPr/>
        </p:nvGrpSpPr>
        <p:grpSpPr>
          <a:xfrm>
            <a:off x="4931275" y="680825"/>
            <a:ext cx="2099400" cy="4516875"/>
            <a:chOff x="2211875" y="849675"/>
            <a:chExt cx="2099400" cy="4516875"/>
          </a:xfrm>
        </p:grpSpPr>
        <p:sp>
          <p:nvSpPr>
            <p:cNvPr id="355" name="Google Shape;355;p22"/>
            <p:cNvSpPr/>
            <p:nvPr/>
          </p:nvSpPr>
          <p:spPr>
            <a:xfrm>
              <a:off x="2211875" y="849675"/>
              <a:ext cx="2099400" cy="281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22"/>
            <p:cNvSpPr/>
            <p:nvPr/>
          </p:nvSpPr>
          <p:spPr>
            <a:xfrm>
              <a:off x="2466050" y="3001600"/>
              <a:ext cx="1515000" cy="5424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Masked</a:t>
              </a:r>
              <a:endParaRPr sz="1100">
                <a:solidFill>
                  <a:srgbClr val="666666"/>
                </a:solidFill>
              </a:endParaRPr>
            </a:p>
            <a:p>
              <a:pPr marL="0" lvl="0" indent="0" algn="ctr" rtl="0">
                <a:spcBef>
                  <a:spcPts val="0"/>
                </a:spcBef>
                <a:spcAft>
                  <a:spcPts val="0"/>
                </a:spcAft>
                <a:buNone/>
              </a:pPr>
              <a:r>
                <a:rPr lang="en-GB" sz="1100">
                  <a:solidFill>
                    <a:srgbClr val="666666"/>
                  </a:solidFill>
                </a:rPr>
                <a:t>Multi-Head</a:t>
              </a:r>
              <a:endParaRPr sz="1100">
                <a:solidFill>
                  <a:srgbClr val="666666"/>
                </a:solidFill>
              </a:endParaRPr>
            </a:p>
            <a:p>
              <a:pPr marL="0" lvl="0" indent="0" algn="ctr" rtl="0">
                <a:spcBef>
                  <a:spcPts val="0"/>
                </a:spcBef>
                <a:spcAft>
                  <a:spcPts val="0"/>
                </a:spcAft>
                <a:buNone/>
              </a:pPr>
              <a:r>
                <a:rPr lang="en-GB" sz="1100">
                  <a:solidFill>
                    <a:srgbClr val="666666"/>
                  </a:solidFill>
                </a:rPr>
                <a:t>Attention</a:t>
              </a:r>
              <a:endParaRPr sz="1100">
                <a:solidFill>
                  <a:srgbClr val="666666"/>
                </a:solidFill>
              </a:endParaRPr>
            </a:p>
          </p:txBody>
        </p:sp>
        <p:sp>
          <p:nvSpPr>
            <p:cNvPr id="357" name="Google Shape;357;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Add &amp; Norm</a:t>
              </a:r>
              <a:endParaRPr sz="1100">
                <a:solidFill>
                  <a:srgbClr val="666666"/>
                </a:solidFill>
              </a:endParaRPr>
            </a:p>
          </p:txBody>
        </p:sp>
        <p:sp>
          <p:nvSpPr>
            <p:cNvPr id="358" name="Google Shape;358;p22"/>
            <p:cNvSpPr/>
            <p:nvPr/>
          </p:nvSpPr>
          <p:spPr>
            <a:xfrm>
              <a:off x="246815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Output</a:t>
              </a:r>
              <a:endParaRPr sz="1100">
                <a:solidFill>
                  <a:srgbClr val="666666"/>
                </a:solidFill>
              </a:endParaRPr>
            </a:p>
            <a:p>
              <a:pPr marL="0" lvl="0" indent="0" algn="ctr" rtl="0">
                <a:spcBef>
                  <a:spcPts val="0"/>
                </a:spcBef>
                <a:spcAft>
                  <a:spcPts val="0"/>
                </a:spcAft>
                <a:buNone/>
              </a:pPr>
              <a:r>
                <a:rPr lang="en-GB" sz="1100">
                  <a:solidFill>
                    <a:srgbClr val="666666"/>
                  </a:solidFill>
                </a:rPr>
                <a:t>Embedding</a:t>
              </a:r>
              <a:endParaRPr sz="1100">
                <a:solidFill>
                  <a:srgbClr val="666666"/>
                </a:solidFill>
              </a:endParaRPr>
            </a:p>
          </p:txBody>
        </p:sp>
        <p:cxnSp>
          <p:nvCxnSpPr>
            <p:cNvPr id="359" name="Google Shape;359;p22"/>
            <p:cNvCxnSpPr>
              <a:stCxn id="360" idx="0"/>
              <a:endCxn id="358" idx="2"/>
            </p:cNvCxnSpPr>
            <p:nvPr/>
          </p:nvCxnSpPr>
          <p:spPr>
            <a:xfrm rot="10800000" flipH="1">
              <a:off x="3220775" y="4817250"/>
              <a:ext cx="4800" cy="171000"/>
            </a:xfrm>
            <a:prstGeom prst="straightConnector1">
              <a:avLst/>
            </a:prstGeom>
            <a:noFill/>
            <a:ln w="9525" cap="flat" cmpd="sng">
              <a:solidFill>
                <a:schemeClr val="dk2"/>
              </a:solidFill>
              <a:prstDash val="solid"/>
              <a:round/>
              <a:headEnd type="none" w="med" len="med"/>
              <a:tailEnd type="triangle" w="med" len="med"/>
            </a:ln>
          </p:spPr>
        </p:cxnSp>
        <p:cxnSp>
          <p:nvCxnSpPr>
            <p:cNvPr id="361" name="Google Shape;361;p22"/>
            <p:cNvCxnSpPr>
              <a:endCxn id="356" idx="2"/>
            </p:cNvCxnSpPr>
            <p:nvPr/>
          </p:nvCxnSpPr>
          <p:spPr>
            <a:xfrm rot="10800000">
              <a:off x="3223550" y="3544000"/>
              <a:ext cx="0" cy="378300"/>
            </a:xfrm>
            <a:prstGeom prst="straightConnector1">
              <a:avLst/>
            </a:prstGeom>
            <a:noFill/>
            <a:ln w="9525" cap="flat" cmpd="sng">
              <a:solidFill>
                <a:schemeClr val="dk2"/>
              </a:solidFill>
              <a:prstDash val="solid"/>
              <a:round/>
              <a:headEnd type="none" w="med" len="med"/>
              <a:tailEnd type="triangle" w="med" len="med"/>
            </a:ln>
          </p:spPr>
        </p:cxnSp>
        <p:cxnSp>
          <p:nvCxnSpPr>
            <p:cNvPr id="362" name="Google Shape;362;p22"/>
            <p:cNvCxnSpPr>
              <a:stCxn id="357"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63" name="Google Shape;363;p22"/>
            <p:cNvCxnSpPr>
              <a:stCxn id="356" idx="0"/>
              <a:endCxn id="357"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64" name="Google Shape;364;p22"/>
            <p:cNvSpPr/>
            <p:nvPr/>
          </p:nvSpPr>
          <p:spPr>
            <a:xfrm>
              <a:off x="2466000" y="2092850"/>
              <a:ext cx="1515000" cy="385200"/>
            </a:xfrm>
            <a:prstGeom prst="roundRect">
              <a:avLst>
                <a:gd name="adj" fmla="val 16667"/>
              </a:avLst>
            </a:prstGeom>
            <a:gradFill>
              <a:gsLst>
                <a:gs pos="0">
                  <a:srgbClr val="F7E9D4"/>
                </a:gs>
                <a:gs pos="100000">
                  <a:srgbClr val="E6B94E"/>
                </a:gs>
              </a:gsLst>
              <a:lin ang="2698631"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Multi-Head</a:t>
              </a:r>
              <a:endParaRPr sz="1100">
                <a:solidFill>
                  <a:srgbClr val="666666"/>
                </a:solidFill>
              </a:endParaRPr>
            </a:p>
            <a:p>
              <a:pPr marL="0" lvl="0" indent="0" algn="ctr" rtl="0">
                <a:spcBef>
                  <a:spcPts val="0"/>
                </a:spcBef>
                <a:spcAft>
                  <a:spcPts val="0"/>
                </a:spcAft>
                <a:buNone/>
              </a:pPr>
              <a:r>
                <a:rPr lang="en-GB" sz="1100">
                  <a:solidFill>
                    <a:srgbClr val="666666"/>
                  </a:solidFill>
                </a:rPr>
                <a:t>Attention</a:t>
              </a:r>
              <a:endParaRPr sz="1100">
                <a:solidFill>
                  <a:srgbClr val="666666"/>
                </a:solidFill>
              </a:endParaRPr>
            </a:p>
          </p:txBody>
        </p:sp>
        <p:sp>
          <p:nvSpPr>
            <p:cNvPr id="365" name="Google Shape;365;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Add &amp; Norm</a:t>
              </a:r>
              <a:endParaRPr sz="1100">
                <a:solidFill>
                  <a:srgbClr val="666666"/>
                </a:solidFill>
              </a:endParaRPr>
            </a:p>
          </p:txBody>
        </p:sp>
        <p:cxnSp>
          <p:nvCxnSpPr>
            <p:cNvPr id="366" name="Google Shape;366;p22"/>
            <p:cNvCxnSpPr>
              <a:stCxn id="357" idx="0"/>
              <a:endCxn id="364"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67" name="Google Shape;367;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60" name="Google Shape;360;p22"/>
            <p:cNvSpPr txBox="1"/>
            <p:nvPr/>
          </p:nvSpPr>
          <p:spPr>
            <a:xfrm>
              <a:off x="2432525" y="4988250"/>
              <a:ext cx="1576500" cy="3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999999"/>
                  </a:solidFill>
                </a:rPr>
                <a:t>Outputs(shifted right)</a:t>
              </a:r>
              <a:endParaRPr sz="1100">
                <a:solidFill>
                  <a:srgbClr val="999999"/>
                </a:solidFill>
              </a:endParaRPr>
            </a:p>
          </p:txBody>
        </p:sp>
      </p:grpSp>
      <p:grpSp>
        <p:nvGrpSpPr>
          <p:cNvPr id="368" name="Google Shape;368;p22"/>
          <p:cNvGrpSpPr/>
          <p:nvPr/>
        </p:nvGrpSpPr>
        <p:grpSpPr>
          <a:xfrm>
            <a:off x="5812231" y="3725170"/>
            <a:ext cx="255900" cy="258300"/>
            <a:chOff x="2372506" y="3438683"/>
            <a:chExt cx="255900" cy="258300"/>
          </a:xfrm>
        </p:grpSpPr>
        <p:pic>
          <p:nvPicPr>
            <p:cNvPr id="369" name="Google Shape;369;p22"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370" name="Google Shape;370;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cxnSp>
        <p:nvCxnSpPr>
          <p:cNvPr id="371" name="Google Shape;371;p22"/>
          <p:cNvCxnSpPr>
            <a:stCxn id="358" idx="0"/>
            <a:endCxn id="370" idx="4"/>
          </p:cNvCxnSpPr>
          <p:nvPr/>
        </p:nvCxnSpPr>
        <p:spPr>
          <a:xfrm rot="10800000">
            <a:off x="5940250" y="3983350"/>
            <a:ext cx="4800" cy="229200"/>
          </a:xfrm>
          <a:prstGeom prst="straightConnector1">
            <a:avLst/>
          </a:prstGeom>
          <a:noFill/>
          <a:ln w="9525" cap="flat" cmpd="sng">
            <a:solidFill>
              <a:schemeClr val="dk2"/>
            </a:solidFill>
            <a:prstDash val="solid"/>
            <a:round/>
            <a:headEnd type="none" w="med" len="med"/>
            <a:tailEnd type="triangle" w="med" len="med"/>
          </a:ln>
        </p:spPr>
      </p:cxnSp>
      <p:grpSp>
        <p:nvGrpSpPr>
          <p:cNvPr id="372" name="Google Shape;372;p22"/>
          <p:cNvGrpSpPr/>
          <p:nvPr/>
        </p:nvGrpSpPr>
        <p:grpSpPr>
          <a:xfrm>
            <a:off x="6208352" y="3693904"/>
            <a:ext cx="323623" cy="320833"/>
            <a:chOff x="6555655" y="1673849"/>
            <a:chExt cx="407124" cy="385200"/>
          </a:xfrm>
        </p:grpSpPr>
        <p:sp>
          <p:nvSpPr>
            <p:cNvPr id="373" name="Google Shape;373;p22"/>
            <p:cNvSpPr/>
            <p:nvPr/>
          </p:nvSpPr>
          <p:spPr>
            <a:xfrm>
              <a:off x="6555655"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374" name="Google Shape;374;p22"/>
            <p:cNvSpPr/>
            <p:nvPr/>
          </p:nvSpPr>
          <p:spPr>
            <a:xfrm flipH="1">
              <a:off x="6555700" y="1750984"/>
              <a:ext cx="407079" cy="230891"/>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txBody>
            <a:bodyPr/>
            <a:lstStyle/>
            <a:p>
              <a:endParaRPr lang="zh-CN" altLang="en-US"/>
            </a:p>
          </p:txBody>
        </p:sp>
      </p:grpSp>
      <p:sp>
        <p:nvSpPr>
          <p:cNvPr id="375" name="Google Shape;375;p22"/>
          <p:cNvSpPr txBox="1"/>
          <p:nvPr/>
        </p:nvSpPr>
        <p:spPr>
          <a:xfrm>
            <a:off x="6242625" y="356473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solidFill>
                  <a:schemeClr val="dk2"/>
                </a:solidFill>
              </a:rPr>
              <a:t>Positional </a:t>
            </a:r>
            <a:endParaRPr sz="1100">
              <a:solidFill>
                <a:schemeClr val="dk2"/>
              </a:solidFill>
            </a:endParaRPr>
          </a:p>
          <a:p>
            <a:pPr marL="0" lvl="0" indent="0" algn="ctr" rtl="0">
              <a:spcBef>
                <a:spcPts val="0"/>
              </a:spcBef>
              <a:spcAft>
                <a:spcPts val="0"/>
              </a:spcAft>
              <a:buNone/>
            </a:pPr>
            <a:r>
              <a:rPr lang="en-GB" sz="1100">
                <a:solidFill>
                  <a:schemeClr val="dk2"/>
                </a:solidFill>
              </a:rPr>
              <a:t>Encoding</a:t>
            </a:r>
            <a:endParaRPr sz="1100">
              <a:solidFill>
                <a:schemeClr val="dk2"/>
              </a:solidFill>
            </a:endParaRPr>
          </a:p>
        </p:txBody>
      </p:sp>
      <p:grpSp>
        <p:nvGrpSpPr>
          <p:cNvPr id="376" name="Google Shape;376;p22"/>
          <p:cNvGrpSpPr/>
          <p:nvPr/>
        </p:nvGrpSpPr>
        <p:grpSpPr>
          <a:xfrm>
            <a:off x="2125475" y="1558900"/>
            <a:ext cx="1914300" cy="3584600"/>
            <a:chOff x="2179100" y="1727750"/>
            <a:chExt cx="1914300" cy="3584600"/>
          </a:xfrm>
        </p:grpSpPr>
        <p:sp>
          <p:nvSpPr>
            <p:cNvPr id="377" name="Google Shape;377;p22"/>
            <p:cNvSpPr/>
            <p:nvPr/>
          </p:nvSpPr>
          <p:spPr>
            <a:xfrm>
              <a:off x="2179100" y="1727750"/>
              <a:ext cx="1914300" cy="2037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22"/>
            <p:cNvSpPr/>
            <p:nvPr/>
          </p:nvSpPr>
          <p:spPr>
            <a:xfrm>
              <a:off x="2466050" y="3001600"/>
              <a:ext cx="1515000" cy="3852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Multi-Head</a:t>
              </a:r>
              <a:endParaRPr sz="1100">
                <a:solidFill>
                  <a:srgbClr val="666666"/>
                </a:solidFill>
              </a:endParaRPr>
            </a:p>
            <a:p>
              <a:pPr marL="0" lvl="0" indent="0" algn="ctr" rtl="0">
                <a:spcBef>
                  <a:spcPts val="0"/>
                </a:spcBef>
                <a:spcAft>
                  <a:spcPts val="0"/>
                </a:spcAft>
                <a:buNone/>
              </a:pPr>
              <a:r>
                <a:rPr lang="en-GB" sz="1100">
                  <a:solidFill>
                    <a:srgbClr val="666666"/>
                  </a:solidFill>
                </a:rPr>
                <a:t>Attention</a:t>
              </a:r>
              <a:endParaRPr sz="1100">
                <a:solidFill>
                  <a:srgbClr val="666666"/>
                </a:solidFill>
              </a:endParaRPr>
            </a:p>
          </p:txBody>
        </p:sp>
        <p:sp>
          <p:nvSpPr>
            <p:cNvPr id="379" name="Google Shape;379;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Add &amp; Norm</a:t>
              </a:r>
              <a:endParaRPr sz="1100">
                <a:solidFill>
                  <a:srgbClr val="666666"/>
                </a:solidFill>
              </a:endParaRPr>
            </a:p>
          </p:txBody>
        </p:sp>
        <p:sp>
          <p:nvSpPr>
            <p:cNvPr id="380" name="Google Shape;380;p22"/>
            <p:cNvSpPr/>
            <p:nvPr/>
          </p:nvSpPr>
          <p:spPr>
            <a:xfrm>
              <a:off x="246180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Input</a:t>
              </a:r>
              <a:endParaRPr sz="1100">
                <a:solidFill>
                  <a:srgbClr val="666666"/>
                </a:solidFill>
              </a:endParaRPr>
            </a:p>
            <a:p>
              <a:pPr marL="0" lvl="0" indent="0" algn="ctr" rtl="0">
                <a:spcBef>
                  <a:spcPts val="0"/>
                </a:spcBef>
                <a:spcAft>
                  <a:spcPts val="0"/>
                </a:spcAft>
                <a:buNone/>
              </a:pPr>
              <a:r>
                <a:rPr lang="en-GB" sz="1100">
                  <a:solidFill>
                    <a:srgbClr val="666666"/>
                  </a:solidFill>
                </a:rPr>
                <a:t>Embedding</a:t>
              </a:r>
              <a:endParaRPr sz="1100">
                <a:solidFill>
                  <a:srgbClr val="666666"/>
                </a:solidFill>
              </a:endParaRPr>
            </a:p>
          </p:txBody>
        </p:sp>
        <p:cxnSp>
          <p:nvCxnSpPr>
            <p:cNvPr id="381" name="Google Shape;381;p22"/>
            <p:cNvCxnSpPr>
              <a:endCxn id="380" idx="2"/>
            </p:cNvCxnSpPr>
            <p:nvPr/>
          </p:nvCxnSpPr>
          <p:spPr>
            <a:xfrm rot="10800000">
              <a:off x="3219300" y="4817300"/>
              <a:ext cx="4500" cy="230700"/>
            </a:xfrm>
            <a:prstGeom prst="straightConnector1">
              <a:avLst/>
            </a:prstGeom>
            <a:noFill/>
            <a:ln w="9525" cap="flat" cmpd="sng">
              <a:solidFill>
                <a:schemeClr val="dk2"/>
              </a:solidFill>
              <a:prstDash val="solid"/>
              <a:round/>
              <a:headEnd type="none" w="med" len="med"/>
              <a:tailEnd type="triangle" w="med" len="med"/>
            </a:ln>
          </p:spPr>
        </p:cxnSp>
        <p:cxnSp>
          <p:nvCxnSpPr>
            <p:cNvPr id="382" name="Google Shape;382;p22"/>
            <p:cNvCxnSpPr>
              <a:stCxn id="378" idx="2"/>
              <a:endCxn id="379" idx="1"/>
            </p:cNvCxnSpPr>
            <p:nvPr/>
          </p:nvCxnSpPr>
          <p:spPr>
            <a:xfrm rot="5400000" flipH="1">
              <a:off x="2568500" y="2731750"/>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383" name="Google Shape;383;p22"/>
            <p:cNvCxnSpPr>
              <a:stCxn id="379"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84" name="Google Shape;384;p22"/>
            <p:cNvCxnSpPr>
              <a:stCxn id="378" idx="0"/>
              <a:endCxn id="379"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85" name="Google Shape;385;p22"/>
            <p:cNvSpPr/>
            <p:nvPr/>
          </p:nvSpPr>
          <p:spPr>
            <a:xfrm>
              <a:off x="2466000" y="20928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Feed</a:t>
              </a:r>
              <a:endParaRPr sz="1100">
                <a:solidFill>
                  <a:srgbClr val="666666"/>
                </a:solidFill>
              </a:endParaRPr>
            </a:p>
            <a:p>
              <a:pPr marL="0" lvl="0" indent="0" algn="ctr" rtl="0">
                <a:spcBef>
                  <a:spcPts val="0"/>
                </a:spcBef>
                <a:spcAft>
                  <a:spcPts val="0"/>
                </a:spcAft>
                <a:buNone/>
              </a:pPr>
              <a:r>
                <a:rPr lang="en-GB" sz="1100">
                  <a:solidFill>
                    <a:srgbClr val="666666"/>
                  </a:solidFill>
                </a:rPr>
                <a:t>Forward</a:t>
              </a:r>
              <a:endParaRPr sz="1100">
                <a:solidFill>
                  <a:srgbClr val="666666"/>
                </a:solidFill>
              </a:endParaRPr>
            </a:p>
          </p:txBody>
        </p:sp>
        <p:sp>
          <p:nvSpPr>
            <p:cNvPr id="386" name="Google Shape;386;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Add &amp; Norm</a:t>
              </a:r>
              <a:endParaRPr sz="1100">
                <a:solidFill>
                  <a:srgbClr val="666666"/>
                </a:solidFill>
              </a:endParaRPr>
            </a:p>
          </p:txBody>
        </p:sp>
        <p:cxnSp>
          <p:nvCxnSpPr>
            <p:cNvPr id="387" name="Google Shape;387;p22"/>
            <p:cNvCxnSpPr>
              <a:stCxn id="379" idx="0"/>
              <a:endCxn id="385"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88" name="Google Shape;388;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89" name="Google Shape;389;p22"/>
            <p:cNvSpPr txBox="1"/>
            <p:nvPr/>
          </p:nvSpPr>
          <p:spPr>
            <a:xfrm>
              <a:off x="2887550" y="4934050"/>
              <a:ext cx="672000" cy="3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999999"/>
                  </a:solidFill>
                </a:rPr>
                <a:t>Inputs</a:t>
              </a:r>
              <a:endParaRPr sz="1100">
                <a:solidFill>
                  <a:srgbClr val="999999"/>
                </a:solidFill>
              </a:endParaRPr>
            </a:p>
          </p:txBody>
        </p:sp>
      </p:grpSp>
      <p:sp>
        <p:nvSpPr>
          <p:cNvPr id="390" name="Google Shape;390;p22"/>
          <p:cNvSpPr/>
          <p:nvPr/>
        </p:nvSpPr>
        <p:spPr>
          <a:xfrm>
            <a:off x="5182675" y="10901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Feed</a:t>
            </a:r>
            <a:endParaRPr sz="1100">
              <a:solidFill>
                <a:srgbClr val="666666"/>
              </a:solidFill>
            </a:endParaRPr>
          </a:p>
          <a:p>
            <a:pPr marL="0" lvl="0" indent="0" algn="ctr" rtl="0">
              <a:spcBef>
                <a:spcPts val="0"/>
              </a:spcBef>
              <a:spcAft>
                <a:spcPts val="0"/>
              </a:spcAft>
              <a:buNone/>
            </a:pPr>
            <a:r>
              <a:rPr lang="en-GB" sz="1100">
                <a:solidFill>
                  <a:srgbClr val="666666"/>
                </a:solidFill>
              </a:rPr>
              <a:t>Forward</a:t>
            </a:r>
            <a:endParaRPr sz="1100">
              <a:solidFill>
                <a:srgbClr val="666666"/>
              </a:solidFill>
            </a:endParaRPr>
          </a:p>
        </p:txBody>
      </p:sp>
      <p:cxnSp>
        <p:nvCxnSpPr>
          <p:cNvPr id="391" name="Google Shape;391;p22"/>
          <p:cNvCxnSpPr>
            <a:stCxn id="370" idx="0"/>
            <a:endCxn id="357" idx="3"/>
          </p:cNvCxnSpPr>
          <p:nvPr/>
        </p:nvCxnSpPr>
        <p:spPr>
          <a:xfrm rot="-5400000">
            <a:off x="5790331" y="2815120"/>
            <a:ext cx="1059900" cy="760200"/>
          </a:xfrm>
          <a:prstGeom prst="bentConnector4">
            <a:avLst>
              <a:gd name="adj1" fmla="val 17834"/>
              <a:gd name="adj2" fmla="val 131320"/>
            </a:avLst>
          </a:prstGeom>
          <a:noFill/>
          <a:ln w="9525" cap="flat" cmpd="sng">
            <a:solidFill>
              <a:schemeClr val="dk2"/>
            </a:solidFill>
            <a:prstDash val="solid"/>
            <a:round/>
            <a:headEnd type="none" w="med" len="med"/>
            <a:tailEnd type="triangle" w="med" len="med"/>
          </a:ln>
        </p:spPr>
      </p:cxnSp>
      <p:cxnSp>
        <p:nvCxnSpPr>
          <p:cNvPr id="392" name="Google Shape;392;p22"/>
          <p:cNvCxnSpPr>
            <a:stCxn id="386" idx="0"/>
          </p:cNvCxnSpPr>
          <p:nvPr/>
        </p:nvCxnSpPr>
        <p:spPr>
          <a:xfrm rot="-5400000" flipH="1">
            <a:off x="3969275" y="859050"/>
            <a:ext cx="847800" cy="2446800"/>
          </a:xfrm>
          <a:prstGeom prst="bentConnector4">
            <a:avLst>
              <a:gd name="adj1" fmla="val -28087"/>
              <a:gd name="adj2" fmla="val 65479"/>
            </a:avLst>
          </a:prstGeom>
          <a:noFill/>
          <a:ln w="9525" cap="flat" cmpd="sng">
            <a:solidFill>
              <a:schemeClr val="dk2"/>
            </a:solidFill>
            <a:prstDash val="solid"/>
            <a:round/>
            <a:headEnd type="none" w="med" len="med"/>
            <a:tailEnd type="none" w="med" len="med"/>
          </a:ln>
        </p:spPr>
      </p:cxnSp>
      <p:cxnSp>
        <p:nvCxnSpPr>
          <p:cNvPr id="393" name="Google Shape;393;p22"/>
          <p:cNvCxnSpPr/>
          <p:nvPr/>
        </p:nvCxnSpPr>
        <p:spPr>
          <a:xfrm rot="10800000" flipH="1">
            <a:off x="5609625" y="2313650"/>
            <a:ext cx="600" cy="193800"/>
          </a:xfrm>
          <a:prstGeom prst="straightConnector1">
            <a:avLst/>
          </a:prstGeom>
          <a:noFill/>
          <a:ln w="9525" cap="flat" cmpd="sng">
            <a:solidFill>
              <a:schemeClr val="dk2"/>
            </a:solidFill>
            <a:prstDash val="solid"/>
            <a:round/>
            <a:headEnd type="none" w="med" len="med"/>
            <a:tailEnd type="triangle" w="med" len="med"/>
          </a:ln>
        </p:spPr>
      </p:cxnSp>
      <p:cxnSp>
        <p:nvCxnSpPr>
          <p:cNvPr id="394" name="Google Shape;394;p22"/>
          <p:cNvCxnSpPr>
            <a:stCxn id="348" idx="0"/>
            <a:endCxn id="378" idx="2"/>
          </p:cNvCxnSpPr>
          <p:nvPr/>
        </p:nvCxnSpPr>
        <p:spPr>
          <a:xfrm rot="10800000" flipH="1">
            <a:off x="3165681" y="3217858"/>
            <a:ext cx="4200" cy="507300"/>
          </a:xfrm>
          <a:prstGeom prst="straightConnector1">
            <a:avLst/>
          </a:prstGeom>
          <a:noFill/>
          <a:ln w="9525" cap="flat" cmpd="sng">
            <a:solidFill>
              <a:schemeClr val="dk2"/>
            </a:solidFill>
            <a:prstDash val="solid"/>
            <a:round/>
            <a:headEnd type="none" w="med" len="med"/>
            <a:tailEnd type="triangle" w="med" len="med"/>
          </a:ln>
        </p:spPr>
      </p:cxnSp>
      <p:cxnSp>
        <p:nvCxnSpPr>
          <p:cNvPr id="395" name="Google Shape;395;p22"/>
          <p:cNvCxnSpPr>
            <a:stCxn id="380" idx="0"/>
            <a:endCxn id="348" idx="4"/>
          </p:cNvCxnSpPr>
          <p:nvPr/>
        </p:nvCxnSpPr>
        <p:spPr>
          <a:xfrm rot="10800000">
            <a:off x="3165675" y="3983350"/>
            <a:ext cx="0" cy="229200"/>
          </a:xfrm>
          <a:prstGeom prst="straightConnector1">
            <a:avLst/>
          </a:prstGeom>
          <a:noFill/>
          <a:ln w="9525" cap="flat" cmpd="sng">
            <a:solidFill>
              <a:schemeClr val="dk2"/>
            </a:solidFill>
            <a:prstDash val="solid"/>
            <a:round/>
            <a:headEnd type="none" w="med" len="med"/>
            <a:tailEnd type="triangle" w="med" len="med"/>
          </a:ln>
        </p:spPr>
      </p:cxnSp>
      <p:cxnSp>
        <p:nvCxnSpPr>
          <p:cNvPr id="396" name="Google Shape;396;p22"/>
          <p:cNvCxnSpPr/>
          <p:nvPr/>
        </p:nvCxnSpPr>
        <p:spPr>
          <a:xfrm rot="10800000" flipH="1">
            <a:off x="5400375" y="2313650"/>
            <a:ext cx="600" cy="193800"/>
          </a:xfrm>
          <a:prstGeom prst="straightConnector1">
            <a:avLst/>
          </a:prstGeom>
          <a:noFill/>
          <a:ln w="9525" cap="flat" cmpd="sng">
            <a:solidFill>
              <a:schemeClr val="dk2"/>
            </a:solidFill>
            <a:prstDash val="solid"/>
            <a:round/>
            <a:headEnd type="none" w="med" len="med"/>
            <a:tailEnd type="triangle" w="med" len="med"/>
          </a:ln>
        </p:spPr>
      </p:cxnSp>
      <p:sp>
        <p:nvSpPr>
          <p:cNvPr id="397" name="Google Shape;397;p22"/>
          <p:cNvSpPr/>
          <p:nvPr/>
        </p:nvSpPr>
        <p:spPr>
          <a:xfrm>
            <a:off x="5182675" y="8265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Add &amp; Norm</a:t>
            </a:r>
            <a:endParaRPr sz="1100">
              <a:solidFill>
                <a:srgbClr val="666666"/>
              </a:solidFill>
            </a:endParaRPr>
          </a:p>
        </p:txBody>
      </p:sp>
      <p:cxnSp>
        <p:nvCxnSpPr>
          <p:cNvPr id="398" name="Google Shape;398;p22"/>
          <p:cNvCxnSpPr/>
          <p:nvPr/>
        </p:nvCxnSpPr>
        <p:spPr>
          <a:xfrm rot="5400000" flipH="1">
            <a:off x="2509550" y="1672475"/>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399" name="Google Shape;399;p22"/>
          <p:cNvCxnSpPr>
            <a:stCxn id="365" idx="0"/>
            <a:endCxn id="390" idx="2"/>
          </p:cNvCxnSpPr>
          <p:nvPr/>
        </p:nvCxnSpPr>
        <p:spPr>
          <a:xfrm rot="10800000">
            <a:off x="5940100" y="1475250"/>
            <a:ext cx="2700" cy="183300"/>
          </a:xfrm>
          <a:prstGeom prst="straightConnector1">
            <a:avLst/>
          </a:prstGeom>
          <a:noFill/>
          <a:ln w="9525" cap="flat" cmpd="sng">
            <a:solidFill>
              <a:schemeClr val="dk2"/>
            </a:solidFill>
            <a:prstDash val="solid"/>
            <a:round/>
            <a:headEnd type="none" w="med" len="med"/>
            <a:tailEnd type="triangle" w="med" len="med"/>
          </a:ln>
        </p:spPr>
      </p:cxnSp>
      <p:cxnSp>
        <p:nvCxnSpPr>
          <p:cNvPr id="400" name="Google Shape;400;p22"/>
          <p:cNvCxnSpPr>
            <a:stCxn id="397" idx="2"/>
            <a:endCxn id="390" idx="0"/>
          </p:cNvCxnSpPr>
          <p:nvPr/>
        </p:nvCxnSpPr>
        <p:spPr>
          <a:xfrm>
            <a:off x="5940175" y="1022700"/>
            <a:ext cx="0" cy="67500"/>
          </a:xfrm>
          <a:prstGeom prst="straightConnector1">
            <a:avLst/>
          </a:prstGeom>
          <a:noFill/>
          <a:ln w="9525" cap="flat" cmpd="sng">
            <a:solidFill>
              <a:schemeClr val="dk2"/>
            </a:solidFill>
            <a:prstDash val="solid"/>
            <a:round/>
            <a:headEnd type="none" w="med" len="med"/>
            <a:tailEnd type="none" w="med" len="med"/>
          </a:ln>
        </p:spPr>
      </p:cxnSp>
      <p:cxnSp>
        <p:nvCxnSpPr>
          <p:cNvPr id="401" name="Google Shape;401;p22"/>
          <p:cNvCxnSpPr>
            <a:endCxn id="365" idx="3"/>
          </p:cNvCxnSpPr>
          <p:nvPr/>
        </p:nvCxnSpPr>
        <p:spPr>
          <a:xfrm rot="10800000" flipH="1">
            <a:off x="5941600" y="1756650"/>
            <a:ext cx="758700" cy="730500"/>
          </a:xfrm>
          <a:prstGeom prst="bentConnector3">
            <a:avLst>
              <a:gd name="adj1" fmla="val 131386"/>
            </a:avLst>
          </a:prstGeom>
          <a:noFill/>
          <a:ln w="9525" cap="flat" cmpd="sng">
            <a:solidFill>
              <a:schemeClr val="dk2"/>
            </a:solidFill>
            <a:prstDash val="solid"/>
            <a:round/>
            <a:headEnd type="none" w="med" len="med"/>
            <a:tailEnd type="triangle" w="med" len="med"/>
          </a:ln>
        </p:spPr>
      </p:cxnSp>
      <p:cxnSp>
        <p:nvCxnSpPr>
          <p:cNvPr id="402" name="Google Shape;402;p22"/>
          <p:cNvCxnSpPr/>
          <p:nvPr/>
        </p:nvCxnSpPr>
        <p:spPr>
          <a:xfrm rot="10800000" flipH="1">
            <a:off x="5941813" y="924825"/>
            <a:ext cx="756900" cy="653700"/>
          </a:xfrm>
          <a:prstGeom prst="bentConnector3">
            <a:avLst>
              <a:gd name="adj1" fmla="val 130818"/>
            </a:avLst>
          </a:prstGeom>
          <a:noFill/>
          <a:ln w="9525" cap="flat" cmpd="sng">
            <a:solidFill>
              <a:schemeClr val="dk2"/>
            </a:solidFill>
            <a:prstDash val="solid"/>
            <a:round/>
            <a:headEnd type="none" w="med" len="med"/>
            <a:tailEnd type="triangle" w="med" len="med"/>
          </a:ln>
        </p:spPr>
      </p:cxnSp>
      <p:sp>
        <p:nvSpPr>
          <p:cNvPr id="403" name="Google Shape;403;p22"/>
          <p:cNvSpPr/>
          <p:nvPr/>
        </p:nvSpPr>
        <p:spPr>
          <a:xfrm>
            <a:off x="5182675" y="437988"/>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Linear</a:t>
            </a:r>
            <a:endParaRPr sz="1100">
              <a:solidFill>
                <a:srgbClr val="666666"/>
              </a:solidFill>
            </a:endParaRPr>
          </a:p>
        </p:txBody>
      </p:sp>
      <p:sp>
        <p:nvSpPr>
          <p:cNvPr id="404" name="Google Shape;404;p22"/>
          <p:cNvSpPr/>
          <p:nvPr/>
        </p:nvSpPr>
        <p:spPr>
          <a:xfrm>
            <a:off x="5182675" y="106900"/>
            <a:ext cx="1515000" cy="196200"/>
          </a:xfrm>
          <a:prstGeom prst="roundRect">
            <a:avLst>
              <a:gd name="adj" fmla="val 28518"/>
            </a:avLst>
          </a:prstGeom>
          <a:gradFill>
            <a:gsLst>
              <a:gs pos="0">
                <a:srgbClr val="E0EDBA">
                  <a:alpha val="70980"/>
                </a:srgbClr>
              </a:gs>
              <a:gs pos="100000">
                <a:srgbClr val="B6D7A8"/>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666666"/>
                </a:solidFill>
              </a:rPr>
              <a:t>Softmax</a:t>
            </a:r>
            <a:endParaRPr sz="1100">
              <a:solidFill>
                <a:srgbClr val="666666"/>
              </a:solidFill>
            </a:endParaRPr>
          </a:p>
        </p:txBody>
      </p:sp>
      <p:cxnSp>
        <p:nvCxnSpPr>
          <p:cNvPr id="405" name="Google Shape;405;p22"/>
          <p:cNvCxnSpPr>
            <a:stCxn id="397" idx="0"/>
            <a:endCxn id="403" idx="2"/>
          </p:cNvCxnSpPr>
          <p:nvPr/>
        </p:nvCxnSpPr>
        <p:spPr>
          <a:xfrm rot="10800000">
            <a:off x="5940175" y="634200"/>
            <a:ext cx="0" cy="192300"/>
          </a:xfrm>
          <a:prstGeom prst="straightConnector1">
            <a:avLst/>
          </a:prstGeom>
          <a:noFill/>
          <a:ln w="9525" cap="flat" cmpd="sng">
            <a:solidFill>
              <a:schemeClr val="dk2"/>
            </a:solidFill>
            <a:prstDash val="solid"/>
            <a:round/>
            <a:headEnd type="none" w="med" len="med"/>
            <a:tailEnd type="triangle" w="med" len="med"/>
          </a:ln>
        </p:spPr>
      </p:cxnSp>
      <p:cxnSp>
        <p:nvCxnSpPr>
          <p:cNvPr id="406" name="Google Shape;406;p22"/>
          <p:cNvCxnSpPr>
            <a:stCxn id="404" idx="2"/>
            <a:endCxn id="404" idx="2"/>
          </p:cNvCxnSpPr>
          <p:nvPr/>
        </p:nvCxnSpPr>
        <p:spPr>
          <a:xfrm>
            <a:off x="5940175" y="303100"/>
            <a:ext cx="0" cy="0"/>
          </a:xfrm>
          <a:prstGeom prst="straightConnector1">
            <a:avLst/>
          </a:prstGeom>
          <a:noFill/>
          <a:ln w="9525" cap="flat" cmpd="sng">
            <a:solidFill>
              <a:schemeClr val="dk2"/>
            </a:solidFill>
            <a:prstDash val="solid"/>
            <a:round/>
            <a:headEnd type="none" w="med" len="med"/>
            <a:tailEnd type="none" w="med" len="med"/>
          </a:ln>
        </p:spPr>
      </p:cxnSp>
      <p:cxnSp>
        <p:nvCxnSpPr>
          <p:cNvPr id="407" name="Google Shape;407;p22"/>
          <p:cNvCxnSpPr>
            <a:stCxn id="404" idx="2"/>
            <a:endCxn id="403" idx="0"/>
          </p:cNvCxnSpPr>
          <p:nvPr/>
        </p:nvCxnSpPr>
        <p:spPr>
          <a:xfrm>
            <a:off x="5940175" y="303100"/>
            <a:ext cx="0" cy="135000"/>
          </a:xfrm>
          <a:prstGeom prst="straightConnector1">
            <a:avLst/>
          </a:prstGeom>
          <a:noFill/>
          <a:ln w="9525" cap="flat" cmpd="sng">
            <a:solidFill>
              <a:schemeClr val="dk2"/>
            </a:solidFill>
            <a:prstDash val="solid"/>
            <a:round/>
            <a:headEnd type="none" w="med" len="med"/>
            <a:tailEnd type="none" w="med" len="med"/>
          </a:ln>
        </p:spPr>
      </p:cxnSp>
      <p:cxnSp>
        <p:nvCxnSpPr>
          <p:cNvPr id="408" name="Google Shape;408;p22"/>
          <p:cNvCxnSpPr/>
          <p:nvPr/>
        </p:nvCxnSpPr>
        <p:spPr>
          <a:xfrm>
            <a:off x="6068131" y="3831908"/>
            <a:ext cx="0" cy="0"/>
          </a:xfrm>
          <a:prstGeom prst="straightConnector1">
            <a:avLst/>
          </a:prstGeom>
          <a:noFill/>
          <a:ln w="9525" cap="flat" cmpd="sng">
            <a:solidFill>
              <a:schemeClr val="dk2"/>
            </a:solidFill>
            <a:prstDash val="solid"/>
            <a:round/>
            <a:headEnd type="none" w="med" len="med"/>
            <a:tailEnd type="none" w="med" len="med"/>
          </a:ln>
        </p:spPr>
      </p:cxnSp>
      <p:cxnSp>
        <p:nvCxnSpPr>
          <p:cNvPr id="409" name="Google Shape;409;p22"/>
          <p:cNvCxnSpPr>
            <a:stCxn id="370" idx="6"/>
            <a:endCxn id="373" idx="2"/>
          </p:cNvCxnSpPr>
          <p:nvPr/>
        </p:nvCxnSpPr>
        <p:spPr>
          <a:xfrm>
            <a:off x="6068131" y="3854320"/>
            <a:ext cx="1401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413"/>
        <p:cNvGrpSpPr/>
        <p:nvPr/>
      </p:nvGrpSpPr>
      <p:grpSpPr>
        <a:xfrm>
          <a:off x="0" y="0"/>
          <a:ext cx="0" cy="0"/>
          <a:chOff x="0" y="0"/>
          <a:chExt cx="0" cy="0"/>
        </a:xfrm>
      </p:grpSpPr>
      <p:sp>
        <p:nvSpPr>
          <p:cNvPr id="414" name="Google Shape;414;p23"/>
          <p:cNvSpPr/>
          <p:nvPr/>
        </p:nvSpPr>
        <p:spPr>
          <a:xfrm>
            <a:off x="4372300" y="697350"/>
            <a:ext cx="1914300" cy="2966400"/>
          </a:xfrm>
          <a:prstGeom prst="rect">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23"/>
          <p:cNvSpPr/>
          <p:nvPr/>
        </p:nvSpPr>
        <p:spPr>
          <a:xfrm>
            <a:off x="2179100" y="1727750"/>
            <a:ext cx="1914300" cy="1935900"/>
          </a:xfrm>
          <a:prstGeom prst="rect">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23"/>
          <p:cNvSpPr/>
          <p:nvPr/>
        </p:nvSpPr>
        <p:spPr>
          <a:xfrm>
            <a:off x="2466050" y="3001600"/>
            <a:ext cx="1515000" cy="3852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CCCCCC"/>
                </a:solidFill>
              </a:rPr>
              <a:t>Multi-Head</a:t>
            </a:r>
            <a:endParaRPr sz="1100">
              <a:solidFill>
                <a:srgbClr val="CCCCCC"/>
              </a:solidFill>
            </a:endParaRPr>
          </a:p>
          <a:p>
            <a:pPr marL="0" lvl="0" indent="0" algn="ctr" rtl="0">
              <a:spcBef>
                <a:spcPts val="0"/>
              </a:spcBef>
              <a:spcAft>
                <a:spcPts val="0"/>
              </a:spcAft>
              <a:buNone/>
            </a:pPr>
            <a:r>
              <a:rPr lang="en-GB" sz="1100">
                <a:solidFill>
                  <a:srgbClr val="CCCCCC"/>
                </a:solidFill>
              </a:rPr>
              <a:t>Attention</a:t>
            </a:r>
            <a:endParaRPr sz="1100">
              <a:solidFill>
                <a:srgbClr val="CCCCCC"/>
              </a:solidFill>
            </a:endParaRPr>
          </a:p>
        </p:txBody>
      </p:sp>
      <p:sp>
        <p:nvSpPr>
          <p:cNvPr id="417" name="Google Shape;417;p23"/>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Add &amp; Norm</a:t>
            </a:r>
            <a:endParaRPr sz="1100">
              <a:solidFill>
                <a:srgbClr val="D9D9D9"/>
              </a:solidFill>
            </a:endParaRPr>
          </a:p>
        </p:txBody>
      </p:sp>
      <p:sp>
        <p:nvSpPr>
          <p:cNvPr id="418" name="Google Shape;418;p23"/>
          <p:cNvSpPr/>
          <p:nvPr/>
        </p:nvSpPr>
        <p:spPr>
          <a:xfrm>
            <a:off x="2466050" y="4217575"/>
            <a:ext cx="1515000" cy="435900"/>
          </a:xfrm>
          <a:prstGeom prst="roundRect">
            <a:avLst>
              <a:gd name="adj" fmla="val 16667"/>
            </a:avLst>
          </a:prstGeom>
          <a:gradFill>
            <a:gsLst>
              <a:gs pos="0">
                <a:srgbClr val="D8EDBA">
                  <a:alpha val="29411"/>
                </a:srgbClr>
              </a:gs>
              <a:gs pos="100000">
                <a:srgbClr val="FE9696">
                  <a:alpha val="29411"/>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Input</a:t>
            </a:r>
            <a:endParaRPr sz="1100">
              <a:solidFill>
                <a:srgbClr val="D9D9D9"/>
              </a:solidFill>
            </a:endParaRPr>
          </a:p>
          <a:p>
            <a:pPr marL="0" lvl="0" indent="0" algn="ctr" rtl="0">
              <a:spcBef>
                <a:spcPts val="0"/>
              </a:spcBef>
              <a:spcAft>
                <a:spcPts val="0"/>
              </a:spcAft>
              <a:buNone/>
            </a:pPr>
            <a:r>
              <a:rPr lang="en-GB" sz="1100">
                <a:solidFill>
                  <a:srgbClr val="D9D9D9"/>
                </a:solidFill>
              </a:rPr>
              <a:t>Embedding</a:t>
            </a:r>
            <a:endParaRPr sz="1100">
              <a:solidFill>
                <a:srgbClr val="D9D9D9"/>
              </a:solidFill>
            </a:endParaRPr>
          </a:p>
        </p:txBody>
      </p:sp>
      <p:grpSp>
        <p:nvGrpSpPr>
          <p:cNvPr id="419" name="Google Shape;419;p23"/>
          <p:cNvGrpSpPr/>
          <p:nvPr/>
        </p:nvGrpSpPr>
        <p:grpSpPr>
          <a:xfrm>
            <a:off x="3095581" y="3765083"/>
            <a:ext cx="255900" cy="258300"/>
            <a:chOff x="2372506" y="3438683"/>
            <a:chExt cx="255900" cy="258300"/>
          </a:xfrm>
        </p:grpSpPr>
        <p:pic>
          <p:nvPicPr>
            <p:cNvPr id="420" name="Google Shape;420;p23"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421" name="Google Shape;421;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grpSp>
        <p:nvGrpSpPr>
          <p:cNvPr id="422" name="Google Shape;422;p23"/>
          <p:cNvGrpSpPr/>
          <p:nvPr/>
        </p:nvGrpSpPr>
        <p:grpSpPr>
          <a:xfrm>
            <a:off x="2466049" y="3701599"/>
            <a:ext cx="407181" cy="385200"/>
            <a:chOff x="7687999" y="1673849"/>
            <a:chExt cx="407181" cy="385200"/>
          </a:xfrm>
        </p:grpSpPr>
        <p:sp>
          <p:nvSpPr>
            <p:cNvPr id="423" name="Google Shape;423;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24" name="Google Shape;424;p23"/>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rgbClr val="D9D9D9"/>
              </a:solidFill>
              <a:prstDash val="solid"/>
              <a:round/>
              <a:headEnd type="none" w="med" len="med"/>
              <a:tailEnd type="none" w="med" len="med"/>
            </a:ln>
          </p:spPr>
          <p:txBody>
            <a:bodyPr/>
            <a:lstStyle/>
            <a:p>
              <a:endParaRPr lang="zh-CN" altLang="en-US"/>
            </a:p>
          </p:txBody>
        </p:sp>
      </p:grpSp>
      <p:cxnSp>
        <p:nvCxnSpPr>
          <p:cNvPr id="425" name="Google Shape;425;p23"/>
          <p:cNvCxnSpPr>
            <a:endCxn id="418" idx="2"/>
          </p:cNvCxnSpPr>
          <p:nvPr/>
        </p:nvCxnSpPr>
        <p:spPr>
          <a:xfrm rot="10800000">
            <a:off x="3223550" y="4653475"/>
            <a:ext cx="4500" cy="230700"/>
          </a:xfrm>
          <a:prstGeom prst="straightConnector1">
            <a:avLst/>
          </a:prstGeom>
          <a:noFill/>
          <a:ln w="9525" cap="flat" cmpd="sng">
            <a:solidFill>
              <a:srgbClr val="D9D9D9"/>
            </a:solidFill>
            <a:prstDash val="solid"/>
            <a:round/>
            <a:headEnd type="none" w="med" len="med"/>
            <a:tailEnd type="triangle" w="med" len="med"/>
          </a:ln>
        </p:spPr>
      </p:cxnSp>
      <p:cxnSp>
        <p:nvCxnSpPr>
          <p:cNvPr id="426" name="Google Shape;426;p23"/>
          <p:cNvCxnSpPr>
            <a:endCxn id="421" idx="4"/>
          </p:cNvCxnSpPr>
          <p:nvPr/>
        </p:nvCxnSpPr>
        <p:spPr>
          <a:xfrm rot="10800000">
            <a:off x="3223531" y="4023383"/>
            <a:ext cx="0" cy="196200"/>
          </a:xfrm>
          <a:prstGeom prst="straightConnector1">
            <a:avLst/>
          </a:prstGeom>
          <a:noFill/>
          <a:ln w="9525" cap="flat" cmpd="sng">
            <a:solidFill>
              <a:srgbClr val="D9D9D9"/>
            </a:solidFill>
            <a:prstDash val="solid"/>
            <a:round/>
            <a:headEnd type="none" w="med" len="med"/>
            <a:tailEnd type="triangle" w="med" len="med"/>
          </a:ln>
        </p:spPr>
      </p:cxnSp>
      <p:cxnSp>
        <p:nvCxnSpPr>
          <p:cNvPr id="427" name="Google Shape;427;p23"/>
          <p:cNvCxnSpPr>
            <a:stCxn id="421" idx="0"/>
            <a:endCxn id="416" idx="2"/>
          </p:cNvCxnSpPr>
          <p:nvPr/>
        </p:nvCxnSpPr>
        <p:spPr>
          <a:xfrm rot="10800000">
            <a:off x="3223531" y="3386783"/>
            <a:ext cx="0" cy="378300"/>
          </a:xfrm>
          <a:prstGeom prst="straightConnector1">
            <a:avLst/>
          </a:prstGeom>
          <a:noFill/>
          <a:ln w="9525" cap="flat" cmpd="sng">
            <a:solidFill>
              <a:srgbClr val="D9D9D9"/>
            </a:solidFill>
            <a:prstDash val="solid"/>
            <a:round/>
            <a:headEnd type="none" w="med" len="med"/>
            <a:tailEnd type="triangle" w="med" len="med"/>
          </a:ln>
        </p:spPr>
      </p:cxnSp>
      <p:sp>
        <p:nvSpPr>
          <p:cNvPr id="428" name="Google Shape;428;p23"/>
          <p:cNvSpPr/>
          <p:nvPr/>
        </p:nvSpPr>
        <p:spPr>
          <a:xfrm>
            <a:off x="4572000" y="4225675"/>
            <a:ext cx="1515000" cy="435900"/>
          </a:xfrm>
          <a:prstGeom prst="roundRect">
            <a:avLst>
              <a:gd name="adj" fmla="val 16667"/>
            </a:avLst>
          </a:prstGeom>
          <a:gradFill>
            <a:gsLst>
              <a:gs pos="0">
                <a:srgbClr val="D8EDBA">
                  <a:alpha val="29411"/>
                </a:srgbClr>
              </a:gs>
              <a:gs pos="100000">
                <a:srgbClr val="FE9696">
                  <a:alpha val="29411"/>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Output</a:t>
            </a:r>
            <a:endParaRPr sz="1100">
              <a:solidFill>
                <a:srgbClr val="D9D9D9"/>
              </a:solidFill>
            </a:endParaRPr>
          </a:p>
          <a:p>
            <a:pPr marL="0" lvl="0" indent="0" algn="ctr" rtl="0">
              <a:spcBef>
                <a:spcPts val="0"/>
              </a:spcBef>
              <a:spcAft>
                <a:spcPts val="0"/>
              </a:spcAft>
              <a:buNone/>
            </a:pPr>
            <a:r>
              <a:rPr lang="en-GB" sz="1100">
                <a:solidFill>
                  <a:srgbClr val="D9D9D9"/>
                </a:solidFill>
              </a:rPr>
              <a:t>Embedding</a:t>
            </a:r>
            <a:endParaRPr sz="1100">
              <a:solidFill>
                <a:srgbClr val="D9D9D9"/>
              </a:solidFill>
            </a:endParaRPr>
          </a:p>
        </p:txBody>
      </p:sp>
      <p:cxnSp>
        <p:nvCxnSpPr>
          <p:cNvPr id="429" name="Google Shape;429;p23"/>
          <p:cNvCxnSpPr/>
          <p:nvPr/>
        </p:nvCxnSpPr>
        <p:spPr>
          <a:xfrm rot="10800000">
            <a:off x="5327250" y="4686450"/>
            <a:ext cx="4500" cy="230700"/>
          </a:xfrm>
          <a:prstGeom prst="straightConnector1">
            <a:avLst/>
          </a:prstGeom>
          <a:noFill/>
          <a:ln w="9525" cap="flat" cmpd="sng">
            <a:solidFill>
              <a:srgbClr val="D9D9D9"/>
            </a:solidFill>
            <a:prstDash val="solid"/>
            <a:round/>
            <a:headEnd type="none" w="med" len="med"/>
            <a:tailEnd type="triangle" w="med" len="med"/>
          </a:ln>
        </p:spPr>
      </p:cxnSp>
      <p:cxnSp>
        <p:nvCxnSpPr>
          <p:cNvPr id="430" name="Google Shape;430;p23"/>
          <p:cNvCxnSpPr>
            <a:stCxn id="423" idx="6"/>
            <a:endCxn id="421" idx="2"/>
          </p:cNvCxnSpPr>
          <p:nvPr/>
        </p:nvCxnSpPr>
        <p:spPr>
          <a:xfrm>
            <a:off x="2873149" y="3894199"/>
            <a:ext cx="222300" cy="0"/>
          </a:xfrm>
          <a:prstGeom prst="straightConnector1">
            <a:avLst/>
          </a:prstGeom>
          <a:noFill/>
          <a:ln w="9525" cap="flat" cmpd="sng">
            <a:solidFill>
              <a:srgbClr val="D9D9D9"/>
            </a:solidFill>
            <a:prstDash val="solid"/>
            <a:round/>
            <a:headEnd type="none" w="med" len="med"/>
            <a:tailEnd type="none" w="med" len="med"/>
          </a:ln>
        </p:spPr>
      </p:cxnSp>
      <p:cxnSp>
        <p:nvCxnSpPr>
          <p:cNvPr id="431" name="Google Shape;431;p23"/>
          <p:cNvCxnSpPr>
            <a:stCxn id="416" idx="2"/>
            <a:endCxn id="417" idx="1"/>
          </p:cNvCxnSpPr>
          <p:nvPr/>
        </p:nvCxnSpPr>
        <p:spPr>
          <a:xfrm rot="5400000" flipH="1">
            <a:off x="2568500" y="2731750"/>
            <a:ext cx="552600" cy="757500"/>
          </a:xfrm>
          <a:prstGeom prst="bentConnector4">
            <a:avLst>
              <a:gd name="adj1" fmla="val -33297"/>
              <a:gd name="adj2" fmla="val 121752"/>
            </a:avLst>
          </a:prstGeom>
          <a:noFill/>
          <a:ln w="9525" cap="flat" cmpd="sng">
            <a:solidFill>
              <a:srgbClr val="D9D9D9"/>
            </a:solidFill>
            <a:prstDash val="solid"/>
            <a:round/>
            <a:headEnd type="none" w="med" len="med"/>
            <a:tailEnd type="triangle" w="med" len="med"/>
          </a:ln>
        </p:spPr>
      </p:cxnSp>
      <p:cxnSp>
        <p:nvCxnSpPr>
          <p:cNvPr id="432" name="Google Shape;432;p23"/>
          <p:cNvCxnSpPr>
            <a:stCxn id="417"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433" name="Google Shape;433;p23"/>
          <p:cNvCxnSpPr>
            <a:stCxn id="416" idx="0"/>
            <a:endCxn id="417"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434" name="Google Shape;434;p23"/>
          <p:cNvSpPr/>
          <p:nvPr/>
        </p:nvSpPr>
        <p:spPr>
          <a:xfrm>
            <a:off x="2466000" y="2092850"/>
            <a:ext cx="1515000" cy="385200"/>
          </a:xfrm>
          <a:prstGeom prst="roundRect">
            <a:avLst>
              <a:gd name="adj" fmla="val 16667"/>
            </a:avLst>
          </a:prstGeom>
          <a:gradFill>
            <a:gsLst>
              <a:gs pos="0">
                <a:srgbClr val="00FFFF">
                  <a:alpha val="31372"/>
                </a:srgbClr>
              </a:gs>
              <a:gs pos="100000">
                <a:srgbClr val="B0DAF1">
                  <a:alpha val="37254"/>
                </a:srgbClr>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Feed</a:t>
            </a:r>
            <a:endParaRPr sz="1100">
              <a:solidFill>
                <a:srgbClr val="D9D9D9"/>
              </a:solidFill>
            </a:endParaRPr>
          </a:p>
          <a:p>
            <a:pPr marL="0" lvl="0" indent="0" algn="ctr" rtl="0">
              <a:spcBef>
                <a:spcPts val="0"/>
              </a:spcBef>
              <a:spcAft>
                <a:spcPts val="0"/>
              </a:spcAft>
              <a:buNone/>
            </a:pPr>
            <a:r>
              <a:rPr lang="en-GB" sz="1100">
                <a:solidFill>
                  <a:srgbClr val="D9D9D9"/>
                </a:solidFill>
              </a:rPr>
              <a:t>Forward</a:t>
            </a:r>
            <a:endParaRPr sz="1100">
              <a:solidFill>
                <a:srgbClr val="D9D9D9"/>
              </a:solidFill>
            </a:endParaRPr>
          </a:p>
        </p:txBody>
      </p:sp>
      <p:sp>
        <p:nvSpPr>
          <p:cNvPr id="435" name="Google Shape;435;p23"/>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Add &amp; Norm</a:t>
            </a:r>
            <a:endParaRPr sz="1100">
              <a:solidFill>
                <a:srgbClr val="D9D9D9"/>
              </a:solidFill>
            </a:endParaRPr>
          </a:p>
        </p:txBody>
      </p:sp>
      <p:cxnSp>
        <p:nvCxnSpPr>
          <p:cNvPr id="436" name="Google Shape;436;p23"/>
          <p:cNvCxnSpPr>
            <a:stCxn id="417" idx="0"/>
            <a:endCxn id="434" idx="2"/>
          </p:cNvCxnSpPr>
          <p:nvPr/>
        </p:nvCxnSpPr>
        <p:spPr>
          <a:xfrm rot="10800000">
            <a:off x="3223450" y="2478150"/>
            <a:ext cx="0" cy="258000"/>
          </a:xfrm>
          <a:prstGeom prst="straightConnector1">
            <a:avLst/>
          </a:prstGeom>
          <a:noFill/>
          <a:ln w="9525" cap="flat" cmpd="sng">
            <a:solidFill>
              <a:srgbClr val="D9D9D9"/>
            </a:solidFill>
            <a:prstDash val="solid"/>
            <a:round/>
            <a:headEnd type="none" w="med" len="med"/>
            <a:tailEnd type="triangle" w="med" len="med"/>
          </a:ln>
        </p:spPr>
      </p:cxnSp>
      <p:cxnSp>
        <p:nvCxnSpPr>
          <p:cNvPr id="437" name="Google Shape;437;p23"/>
          <p:cNvCxnSpPr/>
          <p:nvPr/>
        </p:nvCxnSpPr>
        <p:spPr>
          <a:xfrm rot="5400000" flipH="1">
            <a:off x="2568500" y="1827850"/>
            <a:ext cx="552600" cy="757500"/>
          </a:xfrm>
          <a:prstGeom prst="bentConnector4">
            <a:avLst>
              <a:gd name="adj1" fmla="val -25502"/>
              <a:gd name="adj2" fmla="val 121752"/>
            </a:avLst>
          </a:prstGeom>
          <a:noFill/>
          <a:ln w="9525" cap="flat" cmpd="sng">
            <a:solidFill>
              <a:srgbClr val="D9D9D9"/>
            </a:solidFill>
            <a:prstDash val="solid"/>
            <a:round/>
            <a:headEnd type="none" w="med" len="med"/>
            <a:tailEnd type="triangle" w="med" len="med"/>
          </a:ln>
        </p:spPr>
      </p:cxnSp>
      <p:sp>
        <p:nvSpPr>
          <p:cNvPr id="438" name="Google Shape;438;p23"/>
          <p:cNvSpPr/>
          <p:nvPr/>
        </p:nvSpPr>
        <p:spPr>
          <a:xfrm>
            <a:off x="4572050" y="2761000"/>
            <a:ext cx="1515000" cy="6339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Masked</a:t>
            </a:r>
            <a:endParaRPr sz="1100">
              <a:solidFill>
                <a:srgbClr val="D9D9D9"/>
              </a:solidFill>
            </a:endParaRPr>
          </a:p>
          <a:p>
            <a:pPr marL="0" lvl="0" indent="0" algn="ctr" rtl="0">
              <a:spcBef>
                <a:spcPts val="0"/>
              </a:spcBef>
              <a:spcAft>
                <a:spcPts val="0"/>
              </a:spcAft>
              <a:buNone/>
            </a:pPr>
            <a:r>
              <a:rPr lang="en-GB" sz="1100">
                <a:solidFill>
                  <a:srgbClr val="D9D9D9"/>
                </a:solidFill>
              </a:rPr>
              <a:t>Multi-Head</a:t>
            </a:r>
            <a:endParaRPr sz="1100">
              <a:solidFill>
                <a:srgbClr val="D9D9D9"/>
              </a:solidFill>
            </a:endParaRPr>
          </a:p>
          <a:p>
            <a:pPr marL="0" lvl="0" indent="0" algn="ctr" rtl="0">
              <a:spcBef>
                <a:spcPts val="0"/>
              </a:spcBef>
              <a:spcAft>
                <a:spcPts val="0"/>
              </a:spcAft>
              <a:buNone/>
            </a:pPr>
            <a:r>
              <a:rPr lang="en-GB" sz="1100">
                <a:solidFill>
                  <a:srgbClr val="D9D9D9"/>
                </a:solidFill>
              </a:rPr>
              <a:t>Attention</a:t>
            </a:r>
            <a:endParaRPr sz="1100">
              <a:solidFill>
                <a:srgbClr val="D9D9D9"/>
              </a:solidFill>
            </a:endParaRPr>
          </a:p>
        </p:txBody>
      </p:sp>
      <p:sp>
        <p:nvSpPr>
          <p:cNvPr id="439" name="Google Shape;439;p23"/>
          <p:cNvSpPr/>
          <p:nvPr/>
        </p:nvSpPr>
        <p:spPr>
          <a:xfrm>
            <a:off x="4571950" y="24955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Add &amp; Norm</a:t>
            </a:r>
            <a:endParaRPr sz="1100">
              <a:solidFill>
                <a:srgbClr val="D9D9D9"/>
              </a:solidFill>
            </a:endParaRPr>
          </a:p>
        </p:txBody>
      </p:sp>
      <p:cxnSp>
        <p:nvCxnSpPr>
          <p:cNvPr id="440" name="Google Shape;440;p23"/>
          <p:cNvCxnSpPr>
            <a:stCxn id="438" idx="0"/>
            <a:endCxn id="439" idx="2"/>
          </p:cNvCxnSpPr>
          <p:nvPr/>
        </p:nvCxnSpPr>
        <p:spPr>
          <a:xfrm rot="10800000">
            <a:off x="5329550" y="2691700"/>
            <a:ext cx="0" cy="69300"/>
          </a:xfrm>
          <a:prstGeom prst="straightConnector1">
            <a:avLst/>
          </a:prstGeom>
          <a:noFill/>
          <a:ln w="9525" cap="flat" cmpd="sng">
            <a:solidFill>
              <a:srgbClr val="999999"/>
            </a:solidFill>
            <a:prstDash val="solid"/>
            <a:round/>
            <a:headEnd type="none" w="med" len="med"/>
            <a:tailEnd type="none" w="med" len="med"/>
          </a:ln>
        </p:spPr>
      </p:cxnSp>
      <p:grpSp>
        <p:nvGrpSpPr>
          <p:cNvPr id="441" name="Google Shape;441;p23"/>
          <p:cNvGrpSpPr/>
          <p:nvPr/>
        </p:nvGrpSpPr>
        <p:grpSpPr>
          <a:xfrm flipH="1">
            <a:off x="5670621" y="3709189"/>
            <a:ext cx="424201" cy="385200"/>
            <a:chOff x="7687999" y="1673849"/>
            <a:chExt cx="407181" cy="385200"/>
          </a:xfrm>
        </p:grpSpPr>
        <p:sp>
          <p:nvSpPr>
            <p:cNvPr id="442" name="Google Shape;442;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43" name="Google Shape;443;p23"/>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rgbClr val="D9D9D9"/>
              </a:solidFill>
              <a:prstDash val="solid"/>
              <a:round/>
              <a:headEnd type="none" w="med" len="med"/>
              <a:tailEnd type="none" w="med" len="med"/>
            </a:ln>
          </p:spPr>
          <p:txBody>
            <a:bodyPr/>
            <a:lstStyle/>
            <a:p>
              <a:endParaRPr lang="zh-CN" altLang="en-US"/>
            </a:p>
          </p:txBody>
        </p:sp>
      </p:grpSp>
      <p:cxnSp>
        <p:nvCxnSpPr>
          <p:cNvPr id="444" name="Google Shape;444;p23"/>
          <p:cNvCxnSpPr/>
          <p:nvPr/>
        </p:nvCxnSpPr>
        <p:spPr>
          <a:xfrm rot="10800000" flipH="1">
            <a:off x="5329500" y="4037575"/>
            <a:ext cx="6300" cy="188100"/>
          </a:xfrm>
          <a:prstGeom prst="straightConnector1">
            <a:avLst/>
          </a:prstGeom>
          <a:noFill/>
          <a:ln w="9525" cap="flat" cmpd="sng">
            <a:solidFill>
              <a:srgbClr val="D9D9D9"/>
            </a:solidFill>
            <a:prstDash val="solid"/>
            <a:round/>
            <a:headEnd type="none" w="med" len="med"/>
            <a:tailEnd type="triangle" w="med" len="med"/>
          </a:ln>
        </p:spPr>
      </p:cxnSp>
      <p:cxnSp>
        <p:nvCxnSpPr>
          <p:cNvPr id="445" name="Google Shape;445;p23"/>
          <p:cNvCxnSpPr>
            <a:stCxn id="442" idx="6"/>
            <a:endCxn id="446" idx="2"/>
          </p:cNvCxnSpPr>
          <p:nvPr/>
        </p:nvCxnSpPr>
        <p:spPr>
          <a:xfrm rot="10800000">
            <a:off x="5462805" y="3901789"/>
            <a:ext cx="207900" cy="0"/>
          </a:xfrm>
          <a:prstGeom prst="straightConnector1">
            <a:avLst/>
          </a:prstGeom>
          <a:noFill/>
          <a:ln w="9525" cap="flat" cmpd="sng">
            <a:solidFill>
              <a:srgbClr val="D9D9D9"/>
            </a:solidFill>
            <a:prstDash val="solid"/>
            <a:round/>
            <a:headEnd type="none" w="med" len="med"/>
            <a:tailEnd type="none" w="med" len="med"/>
          </a:ln>
        </p:spPr>
      </p:cxnSp>
      <p:cxnSp>
        <p:nvCxnSpPr>
          <p:cNvPr id="447" name="Google Shape;447;p23"/>
          <p:cNvCxnSpPr>
            <a:stCxn id="446" idx="0"/>
          </p:cNvCxnSpPr>
          <p:nvPr/>
        </p:nvCxnSpPr>
        <p:spPr>
          <a:xfrm rot="10800000" flipH="1">
            <a:off x="5329455" y="3409339"/>
            <a:ext cx="3300" cy="363300"/>
          </a:xfrm>
          <a:prstGeom prst="straightConnector1">
            <a:avLst/>
          </a:prstGeom>
          <a:noFill/>
          <a:ln w="9525" cap="flat" cmpd="sng">
            <a:solidFill>
              <a:srgbClr val="D9D9D9"/>
            </a:solidFill>
            <a:prstDash val="solid"/>
            <a:round/>
            <a:headEnd type="none" w="med" len="med"/>
            <a:tailEnd type="triangle" w="med" len="med"/>
          </a:ln>
        </p:spPr>
      </p:cxnSp>
      <p:cxnSp>
        <p:nvCxnSpPr>
          <p:cNvPr id="448" name="Google Shape;448;p23"/>
          <p:cNvCxnSpPr>
            <a:stCxn id="414" idx="2"/>
            <a:endCxn id="439" idx="3"/>
          </p:cNvCxnSpPr>
          <p:nvPr/>
        </p:nvCxnSpPr>
        <p:spPr>
          <a:xfrm rot="-5400000">
            <a:off x="5173150" y="2749950"/>
            <a:ext cx="1070100" cy="757500"/>
          </a:xfrm>
          <a:prstGeom prst="bentConnector4">
            <a:avLst>
              <a:gd name="adj1" fmla="val 9329"/>
              <a:gd name="adj2" fmla="val 119119"/>
            </a:avLst>
          </a:prstGeom>
          <a:noFill/>
          <a:ln w="9525" cap="flat" cmpd="sng">
            <a:solidFill>
              <a:srgbClr val="D9D9D9"/>
            </a:solidFill>
            <a:prstDash val="solid"/>
            <a:round/>
            <a:headEnd type="none" w="med" len="med"/>
            <a:tailEnd type="triangle" w="med" len="med"/>
          </a:ln>
        </p:spPr>
      </p:cxnSp>
      <p:sp>
        <p:nvSpPr>
          <p:cNvPr id="449" name="Google Shape;449;p23"/>
          <p:cNvSpPr/>
          <p:nvPr/>
        </p:nvSpPr>
        <p:spPr>
          <a:xfrm>
            <a:off x="4575200" y="1909100"/>
            <a:ext cx="1515000" cy="385200"/>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Multi-Head</a:t>
            </a:r>
            <a:endParaRPr sz="1100">
              <a:solidFill>
                <a:srgbClr val="D9D9D9"/>
              </a:solidFill>
            </a:endParaRPr>
          </a:p>
          <a:p>
            <a:pPr marL="0" lvl="0" indent="0" algn="ctr" rtl="0">
              <a:spcBef>
                <a:spcPts val="0"/>
              </a:spcBef>
              <a:spcAft>
                <a:spcPts val="0"/>
              </a:spcAft>
              <a:buNone/>
            </a:pPr>
            <a:r>
              <a:rPr lang="en-GB" sz="1100">
                <a:solidFill>
                  <a:srgbClr val="D9D9D9"/>
                </a:solidFill>
              </a:rPr>
              <a:t>Attention</a:t>
            </a:r>
            <a:endParaRPr sz="1100">
              <a:solidFill>
                <a:srgbClr val="D9D9D9"/>
              </a:solidFill>
            </a:endParaRPr>
          </a:p>
        </p:txBody>
      </p:sp>
      <p:sp>
        <p:nvSpPr>
          <p:cNvPr id="450" name="Google Shape;450;p23"/>
          <p:cNvSpPr/>
          <p:nvPr/>
        </p:nvSpPr>
        <p:spPr>
          <a:xfrm>
            <a:off x="4575100" y="16436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Add &amp; Norm</a:t>
            </a:r>
            <a:endParaRPr sz="1100">
              <a:solidFill>
                <a:srgbClr val="D9D9D9"/>
              </a:solidFill>
            </a:endParaRPr>
          </a:p>
        </p:txBody>
      </p:sp>
      <p:cxnSp>
        <p:nvCxnSpPr>
          <p:cNvPr id="451" name="Google Shape;451;p23"/>
          <p:cNvCxnSpPr>
            <a:stCxn id="449" idx="0"/>
            <a:endCxn id="450" idx="2"/>
          </p:cNvCxnSpPr>
          <p:nvPr/>
        </p:nvCxnSpPr>
        <p:spPr>
          <a:xfrm rot="10800000">
            <a:off x="5332700" y="1839800"/>
            <a:ext cx="0" cy="69300"/>
          </a:xfrm>
          <a:prstGeom prst="straightConnector1">
            <a:avLst/>
          </a:prstGeom>
          <a:noFill/>
          <a:ln w="9525" cap="flat" cmpd="sng">
            <a:solidFill>
              <a:srgbClr val="999999"/>
            </a:solidFill>
            <a:prstDash val="solid"/>
            <a:round/>
            <a:headEnd type="none" w="med" len="med"/>
            <a:tailEnd type="none" w="med" len="med"/>
          </a:ln>
        </p:spPr>
      </p:cxnSp>
      <p:sp>
        <p:nvSpPr>
          <p:cNvPr id="452" name="Google Shape;452;p23"/>
          <p:cNvSpPr/>
          <p:nvPr/>
        </p:nvSpPr>
        <p:spPr>
          <a:xfrm>
            <a:off x="4575250" y="1057200"/>
            <a:ext cx="1515000" cy="385200"/>
          </a:xfrm>
          <a:prstGeom prst="roundRect">
            <a:avLst>
              <a:gd name="adj" fmla="val 16667"/>
            </a:avLst>
          </a:prstGeom>
          <a:gradFill>
            <a:gsLst>
              <a:gs pos="0">
                <a:srgbClr val="00FFFF">
                  <a:alpha val="31372"/>
                </a:srgbClr>
              </a:gs>
              <a:gs pos="100000">
                <a:srgbClr val="B0DAF1">
                  <a:alpha val="37254"/>
                </a:srgbClr>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Feed</a:t>
            </a:r>
            <a:endParaRPr sz="1100">
              <a:solidFill>
                <a:srgbClr val="D9D9D9"/>
              </a:solidFill>
            </a:endParaRPr>
          </a:p>
          <a:p>
            <a:pPr marL="0" lvl="0" indent="0" algn="ctr" rtl="0">
              <a:spcBef>
                <a:spcPts val="0"/>
              </a:spcBef>
              <a:spcAft>
                <a:spcPts val="0"/>
              </a:spcAft>
              <a:buNone/>
            </a:pPr>
            <a:r>
              <a:rPr lang="en-GB" sz="1100">
                <a:solidFill>
                  <a:srgbClr val="D9D9D9"/>
                </a:solidFill>
              </a:rPr>
              <a:t>Forward</a:t>
            </a:r>
            <a:endParaRPr sz="1100">
              <a:solidFill>
                <a:srgbClr val="D9D9D9"/>
              </a:solidFill>
            </a:endParaRPr>
          </a:p>
        </p:txBody>
      </p:sp>
      <p:sp>
        <p:nvSpPr>
          <p:cNvPr id="453" name="Google Shape;453;p23"/>
          <p:cNvSpPr/>
          <p:nvPr/>
        </p:nvSpPr>
        <p:spPr>
          <a:xfrm>
            <a:off x="4575150" y="7917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Add &amp; Norm</a:t>
            </a:r>
            <a:endParaRPr sz="1100">
              <a:solidFill>
                <a:srgbClr val="D9D9D9"/>
              </a:solidFill>
            </a:endParaRPr>
          </a:p>
        </p:txBody>
      </p:sp>
      <p:cxnSp>
        <p:nvCxnSpPr>
          <p:cNvPr id="454" name="Google Shape;454;p23"/>
          <p:cNvCxnSpPr>
            <a:stCxn id="452" idx="0"/>
            <a:endCxn id="453" idx="2"/>
          </p:cNvCxnSpPr>
          <p:nvPr/>
        </p:nvCxnSpPr>
        <p:spPr>
          <a:xfrm rot="10800000">
            <a:off x="5332750" y="987900"/>
            <a:ext cx="0" cy="69300"/>
          </a:xfrm>
          <a:prstGeom prst="straightConnector1">
            <a:avLst/>
          </a:prstGeom>
          <a:noFill/>
          <a:ln w="9525" cap="flat" cmpd="sng">
            <a:solidFill>
              <a:srgbClr val="D9D9D9"/>
            </a:solidFill>
            <a:prstDash val="solid"/>
            <a:round/>
            <a:headEnd type="none" w="med" len="med"/>
            <a:tailEnd type="none" w="med" len="med"/>
          </a:ln>
        </p:spPr>
      </p:cxnSp>
      <p:sp>
        <p:nvSpPr>
          <p:cNvPr id="455" name="Google Shape;455;p23"/>
          <p:cNvSpPr/>
          <p:nvPr/>
        </p:nvSpPr>
        <p:spPr>
          <a:xfrm>
            <a:off x="4575250" y="416400"/>
            <a:ext cx="1515000" cy="196200"/>
          </a:xfrm>
          <a:prstGeom prst="roundRect">
            <a:avLst>
              <a:gd name="adj" fmla="val 28518"/>
            </a:avLst>
          </a:prstGeom>
          <a:gradFill>
            <a:gsLst>
              <a:gs pos="0">
                <a:srgbClr val="DE87F1">
                  <a:alpha val="27450"/>
                </a:srgbClr>
              </a:gs>
              <a:gs pos="100000">
                <a:srgbClr val="F1DD87">
                  <a:alpha val="34117"/>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Linear</a:t>
            </a:r>
            <a:endParaRPr sz="1100">
              <a:solidFill>
                <a:srgbClr val="D9D9D9"/>
              </a:solidFill>
            </a:endParaRPr>
          </a:p>
        </p:txBody>
      </p:sp>
      <p:sp>
        <p:nvSpPr>
          <p:cNvPr id="456" name="Google Shape;456;p23"/>
          <p:cNvSpPr/>
          <p:nvPr/>
        </p:nvSpPr>
        <p:spPr>
          <a:xfrm>
            <a:off x="4571950" y="59250"/>
            <a:ext cx="1515000" cy="196200"/>
          </a:xfrm>
          <a:prstGeom prst="roundRect">
            <a:avLst>
              <a:gd name="adj" fmla="val 28518"/>
            </a:avLst>
          </a:prstGeom>
          <a:gradFill>
            <a:gsLst>
              <a:gs pos="0">
                <a:srgbClr val="E0EDBA">
                  <a:alpha val="29411"/>
                </a:srgbClr>
              </a:gs>
              <a:gs pos="100000">
                <a:srgbClr val="B6D7A8">
                  <a:alpha val="30980"/>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rgbClr val="D9D9D9"/>
                </a:solidFill>
              </a:rPr>
              <a:t>Softmax</a:t>
            </a:r>
            <a:endParaRPr sz="1100">
              <a:solidFill>
                <a:srgbClr val="D9D9D9"/>
              </a:solidFill>
            </a:endParaRPr>
          </a:p>
        </p:txBody>
      </p:sp>
      <p:cxnSp>
        <p:nvCxnSpPr>
          <p:cNvPr id="457" name="Google Shape;457;p23"/>
          <p:cNvCxnSpPr>
            <a:stCxn id="439" idx="0"/>
            <a:endCxn id="449" idx="2"/>
          </p:cNvCxnSpPr>
          <p:nvPr/>
        </p:nvCxnSpPr>
        <p:spPr>
          <a:xfrm rot="10800000" flipH="1">
            <a:off x="5329450" y="2294250"/>
            <a:ext cx="3300" cy="201300"/>
          </a:xfrm>
          <a:prstGeom prst="straightConnector1">
            <a:avLst/>
          </a:prstGeom>
          <a:noFill/>
          <a:ln w="9525" cap="flat" cmpd="sng">
            <a:solidFill>
              <a:srgbClr val="D9D9D9"/>
            </a:solidFill>
            <a:prstDash val="solid"/>
            <a:round/>
            <a:headEnd type="none" w="med" len="med"/>
            <a:tailEnd type="triangle" w="med" len="med"/>
          </a:ln>
        </p:spPr>
      </p:cxnSp>
      <p:cxnSp>
        <p:nvCxnSpPr>
          <p:cNvPr id="458" name="Google Shape;458;p23"/>
          <p:cNvCxnSpPr>
            <a:stCxn id="450" idx="0"/>
            <a:endCxn id="452" idx="2"/>
          </p:cNvCxnSpPr>
          <p:nvPr/>
        </p:nvCxnSpPr>
        <p:spPr>
          <a:xfrm rot="10800000" flipH="1">
            <a:off x="5332600" y="1442350"/>
            <a:ext cx="300" cy="201300"/>
          </a:xfrm>
          <a:prstGeom prst="straightConnector1">
            <a:avLst/>
          </a:prstGeom>
          <a:noFill/>
          <a:ln w="9525" cap="flat" cmpd="sng">
            <a:solidFill>
              <a:srgbClr val="D9D9D9"/>
            </a:solidFill>
            <a:prstDash val="solid"/>
            <a:round/>
            <a:headEnd type="none" w="med" len="med"/>
            <a:tailEnd type="triangle" w="med" len="med"/>
          </a:ln>
        </p:spPr>
      </p:cxnSp>
      <p:cxnSp>
        <p:nvCxnSpPr>
          <p:cNvPr id="459" name="Google Shape;459;p23"/>
          <p:cNvCxnSpPr>
            <a:stCxn id="450" idx="0"/>
            <a:endCxn id="453" idx="3"/>
          </p:cNvCxnSpPr>
          <p:nvPr/>
        </p:nvCxnSpPr>
        <p:spPr>
          <a:xfrm rot="-5400000">
            <a:off x="5334400" y="887950"/>
            <a:ext cx="753900" cy="757500"/>
          </a:xfrm>
          <a:prstGeom prst="bentConnector4">
            <a:avLst>
              <a:gd name="adj1" fmla="val 8668"/>
              <a:gd name="adj2" fmla="val 121389"/>
            </a:avLst>
          </a:prstGeom>
          <a:noFill/>
          <a:ln w="9525" cap="flat" cmpd="sng">
            <a:solidFill>
              <a:srgbClr val="D9D9D9"/>
            </a:solidFill>
            <a:prstDash val="solid"/>
            <a:round/>
            <a:headEnd type="none" w="med" len="med"/>
            <a:tailEnd type="triangle" w="med" len="med"/>
          </a:ln>
        </p:spPr>
      </p:cxnSp>
      <p:cxnSp>
        <p:nvCxnSpPr>
          <p:cNvPr id="460" name="Google Shape;460;p23"/>
          <p:cNvCxnSpPr>
            <a:stCxn id="453" idx="0"/>
            <a:endCxn id="455" idx="2"/>
          </p:cNvCxnSpPr>
          <p:nvPr/>
        </p:nvCxnSpPr>
        <p:spPr>
          <a:xfrm rot="10800000">
            <a:off x="5332650" y="612650"/>
            <a:ext cx="0" cy="179100"/>
          </a:xfrm>
          <a:prstGeom prst="straightConnector1">
            <a:avLst/>
          </a:prstGeom>
          <a:noFill/>
          <a:ln w="9525" cap="flat" cmpd="sng">
            <a:solidFill>
              <a:srgbClr val="D9D9D9"/>
            </a:solidFill>
            <a:prstDash val="solid"/>
            <a:round/>
            <a:headEnd type="none" w="med" len="med"/>
            <a:tailEnd type="triangle" w="med" len="med"/>
          </a:ln>
        </p:spPr>
      </p:cxnSp>
      <p:cxnSp>
        <p:nvCxnSpPr>
          <p:cNvPr id="461" name="Google Shape;461;p23"/>
          <p:cNvCxnSpPr>
            <a:endCxn id="456" idx="2"/>
          </p:cNvCxnSpPr>
          <p:nvPr/>
        </p:nvCxnSpPr>
        <p:spPr>
          <a:xfrm rot="10800000">
            <a:off x="5329450" y="255450"/>
            <a:ext cx="0" cy="156300"/>
          </a:xfrm>
          <a:prstGeom prst="straightConnector1">
            <a:avLst/>
          </a:prstGeom>
          <a:noFill/>
          <a:ln w="9525" cap="flat" cmpd="sng">
            <a:solidFill>
              <a:srgbClr val="D9D9D9"/>
            </a:solidFill>
            <a:prstDash val="solid"/>
            <a:round/>
            <a:headEnd type="none" w="med" len="med"/>
            <a:tailEnd type="triangle" w="med" len="med"/>
          </a:ln>
        </p:spPr>
      </p:cxnSp>
      <p:cxnSp>
        <p:nvCxnSpPr>
          <p:cNvPr id="462" name="Google Shape;462;p23"/>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grpSp>
        <p:nvGrpSpPr>
          <p:cNvPr id="463" name="Google Shape;463;p23"/>
          <p:cNvGrpSpPr/>
          <p:nvPr/>
        </p:nvGrpSpPr>
        <p:grpSpPr>
          <a:xfrm>
            <a:off x="3223400" y="1827400"/>
            <a:ext cx="1832400" cy="601200"/>
            <a:chOff x="3223400" y="1827400"/>
            <a:chExt cx="1832400" cy="601200"/>
          </a:xfrm>
        </p:grpSpPr>
        <p:grpSp>
          <p:nvGrpSpPr>
            <p:cNvPr id="464" name="Google Shape;464;p23"/>
            <p:cNvGrpSpPr/>
            <p:nvPr/>
          </p:nvGrpSpPr>
          <p:grpSpPr>
            <a:xfrm>
              <a:off x="3223400" y="1827400"/>
              <a:ext cx="1832400" cy="601200"/>
              <a:chOff x="3223400" y="1827400"/>
              <a:chExt cx="1832400" cy="601200"/>
            </a:xfrm>
          </p:grpSpPr>
          <p:cxnSp>
            <p:nvCxnSpPr>
              <p:cNvPr id="465" name="Google Shape;465;p23"/>
              <p:cNvCxnSpPr>
                <a:stCxn id="435" idx="0"/>
              </p:cNvCxnSpPr>
              <p:nvPr/>
            </p:nvCxnSpPr>
            <p:spPr>
              <a:xfrm rot="-5400000" flipH="1">
                <a:off x="3839000" y="1211800"/>
                <a:ext cx="601200" cy="1832400"/>
              </a:xfrm>
              <a:prstGeom prst="bentConnector4">
                <a:avLst>
                  <a:gd name="adj1" fmla="val -39608"/>
                  <a:gd name="adj2" fmla="val 70670"/>
                </a:avLst>
              </a:prstGeom>
              <a:noFill/>
              <a:ln w="9525" cap="flat" cmpd="sng">
                <a:solidFill>
                  <a:srgbClr val="D9D9D9"/>
                </a:solidFill>
                <a:prstDash val="solid"/>
                <a:round/>
                <a:headEnd type="none" w="med" len="med"/>
                <a:tailEnd type="none" w="med" len="med"/>
              </a:ln>
            </p:spPr>
          </p:cxnSp>
          <p:cxnSp>
            <p:nvCxnSpPr>
              <p:cNvPr id="466" name="Google Shape;466;p23"/>
              <p:cNvCxnSpPr/>
              <p:nvPr/>
            </p:nvCxnSpPr>
            <p:spPr>
              <a:xfrm rot="10800000" flipH="1">
                <a:off x="5050575" y="2294150"/>
                <a:ext cx="3300" cy="134400"/>
              </a:xfrm>
              <a:prstGeom prst="straightConnector1">
                <a:avLst/>
              </a:prstGeom>
              <a:noFill/>
              <a:ln w="9525" cap="flat" cmpd="sng">
                <a:solidFill>
                  <a:srgbClr val="D9D9D9"/>
                </a:solidFill>
                <a:prstDash val="solid"/>
                <a:round/>
                <a:headEnd type="none" w="med" len="med"/>
                <a:tailEnd type="triangle" w="med" len="med"/>
              </a:ln>
            </p:spPr>
          </p:cxnSp>
        </p:grpSp>
        <p:cxnSp>
          <p:nvCxnSpPr>
            <p:cNvPr id="467" name="Google Shape;467;p23"/>
            <p:cNvCxnSpPr/>
            <p:nvPr/>
          </p:nvCxnSpPr>
          <p:spPr>
            <a:xfrm rot="10800000" flipH="1">
              <a:off x="4810950" y="2291900"/>
              <a:ext cx="3300" cy="134400"/>
            </a:xfrm>
            <a:prstGeom prst="straightConnector1">
              <a:avLst/>
            </a:prstGeom>
            <a:noFill/>
            <a:ln w="9525" cap="flat" cmpd="sng">
              <a:solidFill>
                <a:srgbClr val="D9D9D9"/>
              </a:solidFill>
              <a:prstDash val="solid"/>
              <a:round/>
              <a:headEnd type="none" w="med" len="med"/>
              <a:tailEnd type="triangle" w="med" len="med"/>
            </a:ln>
          </p:spPr>
        </p:cxnSp>
      </p:grpSp>
      <p:cxnSp>
        <p:nvCxnSpPr>
          <p:cNvPr id="468" name="Google Shape;468;p23"/>
          <p:cNvCxnSpPr>
            <a:endCxn id="450" idx="3"/>
          </p:cNvCxnSpPr>
          <p:nvPr/>
        </p:nvCxnSpPr>
        <p:spPr>
          <a:xfrm rot="10800000" flipH="1">
            <a:off x="5330800" y="1741750"/>
            <a:ext cx="759300" cy="666600"/>
          </a:xfrm>
          <a:prstGeom prst="bentConnector3">
            <a:avLst>
              <a:gd name="adj1" fmla="val 120670"/>
            </a:avLst>
          </a:prstGeom>
          <a:noFill/>
          <a:ln w="9525" cap="flat" cmpd="sng">
            <a:solidFill>
              <a:srgbClr val="D9D9D9"/>
            </a:solidFill>
            <a:prstDash val="solid"/>
            <a:round/>
            <a:headEnd type="none" w="med" len="med"/>
            <a:tailEnd type="triangle" w="med" len="med"/>
          </a:ln>
        </p:spPr>
      </p:cxnSp>
      <p:grpSp>
        <p:nvGrpSpPr>
          <p:cNvPr id="469" name="Google Shape;469;p23"/>
          <p:cNvGrpSpPr/>
          <p:nvPr/>
        </p:nvGrpSpPr>
        <p:grpSpPr>
          <a:xfrm flipH="1">
            <a:off x="5196157" y="3772639"/>
            <a:ext cx="266597" cy="258300"/>
            <a:chOff x="2372506" y="3438683"/>
            <a:chExt cx="255900" cy="258300"/>
          </a:xfrm>
        </p:grpSpPr>
        <p:pic>
          <p:nvPicPr>
            <p:cNvPr id="470" name="Google Shape;470;p23"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446" name="Google Shape;446;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sp>
        <p:nvSpPr>
          <p:cNvPr id="471" name="Google Shape;471;p23"/>
          <p:cNvSpPr txBox="1"/>
          <p:nvPr/>
        </p:nvSpPr>
        <p:spPr>
          <a:xfrm>
            <a:off x="2940700" y="4801350"/>
            <a:ext cx="672000" cy="1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999999"/>
                </a:solidFill>
              </a:rPr>
              <a:t>Inputs</a:t>
            </a:r>
            <a:endParaRPr sz="1100">
              <a:solidFill>
                <a:srgbClr val="999999"/>
              </a:solidFill>
            </a:endParaRPr>
          </a:p>
        </p:txBody>
      </p:sp>
      <p:sp>
        <p:nvSpPr>
          <p:cNvPr id="472" name="Google Shape;472;p23"/>
          <p:cNvSpPr txBox="1"/>
          <p:nvPr/>
        </p:nvSpPr>
        <p:spPr>
          <a:xfrm>
            <a:off x="4512400" y="4856300"/>
            <a:ext cx="1634100" cy="17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999999"/>
                </a:solidFill>
              </a:rPr>
              <a:t>Outputs (shifted right)</a:t>
            </a:r>
            <a:endParaRPr sz="1100">
              <a:solidFill>
                <a:srgbClr val="999999"/>
              </a:solidFill>
            </a:endParaRPr>
          </a:p>
        </p:txBody>
      </p:sp>
      <p:sp>
        <p:nvSpPr>
          <p:cNvPr id="473" name="Google Shape;473;p23"/>
          <p:cNvSpPr txBox="1"/>
          <p:nvPr/>
        </p:nvSpPr>
        <p:spPr>
          <a:xfrm>
            <a:off x="5742500" y="364453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solidFill>
                  <a:srgbClr val="999999"/>
                </a:solidFill>
              </a:rPr>
              <a:t>Positional </a:t>
            </a:r>
            <a:endParaRPr sz="1100">
              <a:solidFill>
                <a:srgbClr val="999999"/>
              </a:solidFill>
            </a:endParaRPr>
          </a:p>
          <a:p>
            <a:pPr marL="0" lvl="0" indent="0" algn="ctr" rtl="0">
              <a:spcBef>
                <a:spcPts val="0"/>
              </a:spcBef>
              <a:spcAft>
                <a:spcPts val="0"/>
              </a:spcAft>
              <a:buNone/>
            </a:pPr>
            <a:r>
              <a:rPr lang="en-GB" sz="1100">
                <a:solidFill>
                  <a:srgbClr val="999999"/>
                </a:solidFill>
              </a:rPr>
              <a:t>Encoding</a:t>
            </a:r>
            <a:endParaRPr sz="1100">
              <a:solidFill>
                <a:srgbClr val="999999"/>
              </a:solidFill>
            </a:endParaRPr>
          </a:p>
        </p:txBody>
      </p:sp>
      <p:sp>
        <p:nvSpPr>
          <p:cNvPr id="474" name="Google Shape;474;p23"/>
          <p:cNvSpPr txBox="1"/>
          <p:nvPr/>
        </p:nvSpPr>
        <p:spPr>
          <a:xfrm>
            <a:off x="1142900" y="3632988"/>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solidFill>
                  <a:srgbClr val="999999"/>
                </a:solidFill>
              </a:rPr>
              <a:t>Positional </a:t>
            </a:r>
            <a:endParaRPr sz="1100">
              <a:solidFill>
                <a:srgbClr val="999999"/>
              </a:solidFill>
            </a:endParaRPr>
          </a:p>
          <a:p>
            <a:pPr marL="0" lvl="0" indent="0" algn="ctr" rtl="0">
              <a:spcBef>
                <a:spcPts val="0"/>
              </a:spcBef>
              <a:spcAft>
                <a:spcPts val="0"/>
              </a:spcAft>
              <a:buNone/>
            </a:pPr>
            <a:r>
              <a:rPr lang="en-GB" sz="1100">
                <a:solidFill>
                  <a:srgbClr val="999999"/>
                </a:solidFill>
              </a:rPr>
              <a:t>Encoding</a:t>
            </a:r>
            <a:endParaRPr sz="1100">
              <a:solidFill>
                <a:srgbClr val="99999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478"/>
        <p:cNvGrpSpPr/>
        <p:nvPr/>
      </p:nvGrpSpPr>
      <p:grpSpPr>
        <a:xfrm>
          <a:off x="0" y="0"/>
          <a:ext cx="0" cy="0"/>
          <a:chOff x="0" y="0"/>
          <a:chExt cx="0" cy="0"/>
        </a:xfrm>
      </p:grpSpPr>
      <p:sp>
        <p:nvSpPr>
          <p:cNvPr id="480" name="Google Shape;480;p24"/>
          <p:cNvSpPr/>
          <p:nvPr/>
        </p:nvSpPr>
        <p:spPr>
          <a:xfrm>
            <a:off x="2392320" y="1349812"/>
            <a:ext cx="877879" cy="351018"/>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50" dirty="0"/>
              <a:t>Tokenized phase</a:t>
            </a:r>
            <a:r>
              <a:rPr lang="en-US" sz="1050" dirty="0"/>
              <a:t>(</a:t>
            </a:r>
            <a:r>
              <a:rPr lang="en-US" altLang="zh-CN" sz="1050" dirty="0"/>
              <a:t>1)</a:t>
            </a:r>
            <a:endParaRPr sz="1050" dirty="0"/>
          </a:p>
        </p:txBody>
      </p:sp>
      <p:sp>
        <p:nvSpPr>
          <p:cNvPr id="31" name="Google Shape;480;p24"/>
          <p:cNvSpPr/>
          <p:nvPr/>
        </p:nvSpPr>
        <p:spPr>
          <a:xfrm>
            <a:off x="2385988" y="2044889"/>
            <a:ext cx="877879" cy="351018"/>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50" dirty="0"/>
              <a:t>Tokenized phase</a:t>
            </a:r>
            <a:r>
              <a:rPr lang="en-US" sz="1050" dirty="0"/>
              <a:t>(2</a:t>
            </a:r>
            <a:r>
              <a:rPr lang="en-US" altLang="zh-CN" sz="1050" dirty="0"/>
              <a:t>)</a:t>
            </a:r>
            <a:endParaRPr sz="1050" dirty="0"/>
          </a:p>
        </p:txBody>
      </p:sp>
      <p:sp>
        <p:nvSpPr>
          <p:cNvPr id="33" name="Google Shape;480;p24"/>
          <p:cNvSpPr/>
          <p:nvPr/>
        </p:nvSpPr>
        <p:spPr>
          <a:xfrm>
            <a:off x="2385987" y="3320765"/>
            <a:ext cx="877879" cy="351018"/>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ctr" rtl="0">
              <a:spcBef>
                <a:spcPts val="0"/>
              </a:spcBef>
              <a:spcAft>
                <a:spcPts val="0"/>
              </a:spcAft>
              <a:buNone/>
            </a:pPr>
            <a:r>
              <a:rPr lang="en-GB" sz="1050" dirty="0"/>
              <a:t>Tokenized phase</a:t>
            </a:r>
            <a:r>
              <a:rPr lang="en-US" sz="1050" dirty="0"/>
              <a:t>(n</a:t>
            </a:r>
            <a:r>
              <a:rPr lang="en-US" altLang="zh-CN" sz="1050" dirty="0"/>
              <a:t>)</a:t>
            </a:r>
            <a:endParaRPr sz="1050" dirty="0"/>
          </a:p>
        </p:txBody>
      </p:sp>
      <mc:AlternateContent xmlns:mc="http://schemas.openxmlformats.org/markup-compatibility/2006">
        <mc:Choice xmlns:a14="http://schemas.microsoft.com/office/drawing/2010/main" Requires="a14">
          <p:sp>
            <p:nvSpPr>
              <p:cNvPr id="35" name="文本框 34"/>
              <p:cNvSpPr txBox="1"/>
              <p:nvPr/>
            </p:nvSpPr>
            <p:spPr>
              <a:xfrm rot="5400000">
                <a:off x="2676169" y="2747968"/>
                <a:ext cx="387414" cy="21544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kumimoji="1" lang="zh-CN" altLang="en-US" i="1" smtClean="0">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m:t>
                      </m:r>
                    </m:oMath>
                  </m:oMathPara>
                </a14:m>
                <a:endParaRPr kumimoji="1" lang="zh-CN" altLang="en-US" dirty="0"/>
              </a:p>
            </p:txBody>
          </p:sp>
        </mc:Choice>
        <mc:Fallback>
          <p:sp>
            <p:nvSpPr>
              <p:cNvPr id="35" name="文本框 34"/>
              <p:cNvSpPr txBox="1">
                <a:spLocks noRot="1" noChangeAspect="1" noMove="1" noResize="1" noEditPoints="1" noAdjustHandles="1" noChangeArrowheads="1" noChangeShapeType="1" noTextEdit="1"/>
              </p:cNvSpPr>
              <p:nvPr/>
            </p:nvSpPr>
            <p:spPr>
              <a:xfrm rot="5400000">
                <a:off x="2676169" y="2747968"/>
                <a:ext cx="387414" cy="215444"/>
              </a:xfrm>
              <a:prstGeom prst="rect">
                <a:avLst/>
              </a:prstGeom>
              <a:blipFill rotWithShape="1">
                <a:blip r:embed="rId1"/>
                <a:stretch>
                  <a:fillRect l="22055" t="-39940" r="22216" b="-39852"/>
                </a:stretch>
              </a:blipFill>
            </p:spPr>
            <p:txBody>
              <a:bodyPr/>
              <a:lstStyle/>
              <a:p>
                <a:r>
                  <a:rPr lang="zh-CN" altLang="en-US">
                    <a:noFill/>
                  </a:rPr>
                  <a:t> </a:t>
                </a:r>
              </a:p>
            </p:txBody>
          </p:sp>
        </mc:Fallback>
      </mc:AlternateContent>
      <p:grpSp>
        <p:nvGrpSpPr>
          <p:cNvPr id="57" name="Google Shape;895;p28"/>
          <p:cNvGrpSpPr/>
          <p:nvPr/>
        </p:nvGrpSpPr>
        <p:grpSpPr>
          <a:xfrm>
            <a:off x="5932777" y="1490294"/>
            <a:ext cx="553165" cy="530811"/>
            <a:chOff x="5950075" y="854725"/>
            <a:chExt cx="2904000" cy="2668950"/>
          </a:xfrm>
        </p:grpSpPr>
        <p:sp>
          <p:nvSpPr>
            <p:cNvPr id="58" name="Google Shape;896;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898;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899;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900;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901;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903;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904;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905;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906;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908;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909;p28"/>
            <p:cNvSpPr/>
            <p:nvPr/>
          </p:nvSpPr>
          <p:spPr>
            <a:xfrm flipH="1">
              <a:off x="7111676" y="1921976"/>
              <a:ext cx="580801"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910;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911;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913;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914;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915;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 name="Google Shape;916;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918;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919;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920;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921;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8" name="Google Shape;895;p28"/>
          <p:cNvGrpSpPr/>
          <p:nvPr/>
        </p:nvGrpSpPr>
        <p:grpSpPr>
          <a:xfrm>
            <a:off x="5936047" y="2514215"/>
            <a:ext cx="553165" cy="530811"/>
            <a:chOff x="5950075" y="854725"/>
            <a:chExt cx="2904000" cy="2668950"/>
          </a:xfrm>
        </p:grpSpPr>
        <p:sp>
          <p:nvSpPr>
            <p:cNvPr id="469" name="Google Shape;896;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898;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899;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900;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901;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903;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904;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905;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906;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908;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909;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910;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911;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913;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914;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915;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916;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918;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919;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920;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921;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8" name="Google Shape;895;p28"/>
          <p:cNvGrpSpPr/>
          <p:nvPr/>
        </p:nvGrpSpPr>
        <p:grpSpPr>
          <a:xfrm>
            <a:off x="5932778" y="838238"/>
            <a:ext cx="553165" cy="530811"/>
            <a:chOff x="5950075" y="854725"/>
            <a:chExt cx="2904000" cy="2668950"/>
          </a:xfrm>
        </p:grpSpPr>
        <p:sp>
          <p:nvSpPr>
            <p:cNvPr id="509" name="Google Shape;896;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898;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899;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900;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901;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903;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904;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905;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906;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908;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909;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910;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911;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913;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914;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915;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916;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918;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919;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920;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921;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36" name="文本框 535"/>
          <p:cNvSpPr txBox="1"/>
          <p:nvPr/>
        </p:nvSpPr>
        <p:spPr>
          <a:xfrm>
            <a:off x="5645801" y="632454"/>
            <a:ext cx="1127232" cy="246221"/>
          </a:xfrm>
          <a:prstGeom prst="rect">
            <a:avLst/>
          </a:prstGeom>
          <a:noFill/>
        </p:spPr>
        <p:txBody>
          <a:bodyPr wrap="none" rtlCol="0">
            <a:spAutoFit/>
          </a:bodyPr>
          <a:lstStyle/>
          <a:p>
            <a:r>
              <a:rPr kumimoji="1" lang="en-US" altLang="zh-CN" sz="1000" dirty="0"/>
              <a:t>Embed phase(1)</a:t>
            </a:r>
            <a:endParaRPr kumimoji="1" lang="zh-CN" altLang="en-US" sz="1000" dirty="0"/>
          </a:p>
        </p:txBody>
      </p:sp>
      <p:sp>
        <p:nvSpPr>
          <p:cNvPr id="564" name="文本框 563"/>
          <p:cNvSpPr txBox="1"/>
          <p:nvPr/>
        </p:nvSpPr>
        <p:spPr>
          <a:xfrm>
            <a:off x="5645743" y="1304852"/>
            <a:ext cx="1127232" cy="246221"/>
          </a:xfrm>
          <a:prstGeom prst="rect">
            <a:avLst/>
          </a:prstGeom>
          <a:noFill/>
        </p:spPr>
        <p:txBody>
          <a:bodyPr wrap="none" rtlCol="0">
            <a:spAutoFit/>
          </a:bodyPr>
          <a:lstStyle/>
          <a:p>
            <a:r>
              <a:rPr kumimoji="1" lang="en-US" altLang="zh-CN" sz="1000" dirty="0"/>
              <a:t>Embed phase(2)</a:t>
            </a:r>
            <a:endParaRPr kumimoji="1" lang="zh-CN" altLang="en-US" sz="1000" dirty="0"/>
          </a:p>
        </p:txBody>
      </p:sp>
      <p:sp>
        <p:nvSpPr>
          <p:cNvPr id="565" name="文本框 564"/>
          <p:cNvSpPr txBox="1"/>
          <p:nvPr/>
        </p:nvSpPr>
        <p:spPr>
          <a:xfrm>
            <a:off x="5643443" y="2320863"/>
            <a:ext cx="1127232" cy="246221"/>
          </a:xfrm>
          <a:prstGeom prst="rect">
            <a:avLst/>
          </a:prstGeom>
          <a:noFill/>
        </p:spPr>
        <p:txBody>
          <a:bodyPr wrap="none" rtlCol="0">
            <a:spAutoFit/>
          </a:bodyPr>
          <a:lstStyle/>
          <a:p>
            <a:r>
              <a:rPr kumimoji="1" lang="en-US" altLang="zh-CN" sz="1000" dirty="0"/>
              <a:t>Embed phase(n)</a:t>
            </a:r>
            <a:endParaRPr kumimoji="1" lang="zh-CN" altLang="en-US" sz="1000" dirty="0"/>
          </a:p>
        </p:txBody>
      </p:sp>
      <mc:AlternateContent xmlns:mc="http://schemas.openxmlformats.org/markup-compatibility/2006">
        <mc:Choice xmlns:a14="http://schemas.microsoft.com/office/drawing/2010/main" Requires="a14">
          <p:sp>
            <p:nvSpPr>
              <p:cNvPr id="566" name="文本框 565"/>
              <p:cNvSpPr txBox="1"/>
              <p:nvPr/>
            </p:nvSpPr>
            <p:spPr>
              <a:xfrm rot="5400000">
                <a:off x="5970092" y="2107278"/>
                <a:ext cx="466043" cy="21544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kumimoji="1" lang="zh-CN" altLang="en-US" i="1" smtClean="0">
                          <a:latin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m:t>
                      </m:r>
                    </m:oMath>
                  </m:oMathPara>
                </a14:m>
                <a:endParaRPr kumimoji="1" lang="zh-CN" altLang="en-US" dirty="0"/>
              </a:p>
            </p:txBody>
          </p:sp>
        </mc:Choice>
        <mc:Fallback>
          <p:sp>
            <p:nvSpPr>
              <p:cNvPr id="566" name="文本框 565"/>
              <p:cNvSpPr txBox="1">
                <a:spLocks noRot="1" noChangeAspect="1" noMove="1" noResize="1" noEditPoints="1" noAdjustHandles="1" noChangeArrowheads="1" noChangeShapeType="1" noTextEdit="1"/>
              </p:cNvSpPr>
              <p:nvPr/>
            </p:nvSpPr>
            <p:spPr>
              <a:xfrm rot="5400000">
                <a:off x="5970092" y="2107278"/>
                <a:ext cx="466043" cy="215444"/>
              </a:xfrm>
              <a:prstGeom prst="rect">
                <a:avLst/>
              </a:prstGeom>
              <a:blipFill rotWithShape="1">
                <a:blip r:embed="rId2"/>
                <a:stretch>
                  <a:fillRect l="26880" t="-58225" r="26930" b="-58114"/>
                </a:stretch>
              </a:blipFill>
            </p:spPr>
            <p:txBody>
              <a:bodyPr/>
              <a:lstStyle/>
              <a:p>
                <a:r>
                  <a:rPr lang="zh-CN" altLang="en-US">
                    <a:noFill/>
                  </a:rPr>
                  <a:t> </a:t>
                </a:r>
              </a:p>
            </p:txBody>
          </p:sp>
        </mc:Fallback>
      </mc:AlternateContent>
      <p:grpSp>
        <p:nvGrpSpPr>
          <p:cNvPr id="567" name="Google Shape;922;p28"/>
          <p:cNvGrpSpPr/>
          <p:nvPr/>
        </p:nvGrpSpPr>
        <p:grpSpPr>
          <a:xfrm>
            <a:off x="7390950" y="3535119"/>
            <a:ext cx="552799" cy="531941"/>
            <a:chOff x="2854300" y="1168125"/>
            <a:chExt cx="2904000" cy="2668950"/>
          </a:xfrm>
        </p:grpSpPr>
        <p:sp>
          <p:nvSpPr>
            <p:cNvPr id="568" name="Google Shape;923;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924;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925;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926;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927;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928;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929;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930;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931;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932;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933;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934;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935;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936;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937;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938;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939;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940;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941;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942;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943;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944;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945;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946;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947;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948;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598" name="Google Shape;489;p24"/>
          <p:cNvCxnSpPr>
            <a:endCxn id="520" idx="3"/>
          </p:cNvCxnSpPr>
          <p:nvPr/>
        </p:nvCxnSpPr>
        <p:spPr>
          <a:xfrm>
            <a:off x="5684818" y="1103480"/>
            <a:ext cx="247960" cy="0"/>
          </a:xfrm>
          <a:prstGeom prst="straightConnector1">
            <a:avLst/>
          </a:prstGeom>
          <a:noFill/>
          <a:ln w="19050" cap="flat" cmpd="sng">
            <a:solidFill>
              <a:schemeClr val="dk2"/>
            </a:solidFill>
            <a:prstDash val="solid"/>
            <a:round/>
            <a:headEnd type="none" w="med" len="med"/>
            <a:tailEnd type="triangle" w="med" len="med"/>
          </a:ln>
        </p:spPr>
      </p:cxnSp>
      <p:sp>
        <p:nvSpPr>
          <p:cNvPr id="634" name="Google Shape;6354;p63"/>
          <p:cNvSpPr/>
          <p:nvPr/>
        </p:nvSpPr>
        <p:spPr>
          <a:xfrm>
            <a:off x="18033" y="1881683"/>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635" name="Google Shape;6355;p63"/>
          <p:cNvSpPr/>
          <p:nvPr/>
        </p:nvSpPr>
        <p:spPr>
          <a:xfrm>
            <a:off x="94233" y="1957883"/>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636" name="Google Shape;6356;p63"/>
          <p:cNvSpPr/>
          <p:nvPr/>
        </p:nvSpPr>
        <p:spPr>
          <a:xfrm>
            <a:off x="176916" y="2027152"/>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637" name="Google Shape;6357;p63"/>
          <p:cNvSpPr/>
          <p:nvPr/>
        </p:nvSpPr>
        <p:spPr>
          <a:xfrm>
            <a:off x="241614" y="2104013"/>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647" name="Google Shape;4859;p44"/>
          <p:cNvSpPr/>
          <p:nvPr/>
        </p:nvSpPr>
        <p:spPr>
          <a:xfrm>
            <a:off x="1331829" y="1819788"/>
            <a:ext cx="646976" cy="1064525"/>
          </a:xfrm>
          <a:prstGeom prst="cube">
            <a:avLst>
              <a:gd name="adj" fmla="val 41788"/>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文本框 649"/>
          <p:cNvSpPr txBox="1"/>
          <p:nvPr/>
        </p:nvSpPr>
        <p:spPr>
          <a:xfrm>
            <a:off x="820624" y="2876166"/>
            <a:ext cx="1492437" cy="261610"/>
          </a:xfrm>
          <a:prstGeom prst="rect">
            <a:avLst/>
          </a:prstGeom>
          <a:noFill/>
        </p:spPr>
        <p:txBody>
          <a:bodyPr wrap="square">
            <a:spAutoFit/>
          </a:bodyPr>
          <a:lstStyle/>
          <a:p>
            <a:r>
              <a:rPr lang="en-GB" altLang="zh-CN" sz="1050" dirty="0"/>
              <a:t>KeyphraseVectorizers</a:t>
            </a:r>
            <a:endParaRPr lang="zh-CN" altLang="en-US" sz="1050" dirty="0"/>
          </a:p>
        </p:txBody>
      </p:sp>
      <p:cxnSp>
        <p:nvCxnSpPr>
          <p:cNvPr id="651" name="Google Shape;489;p24"/>
          <p:cNvCxnSpPr>
            <a:stCxn id="647" idx="5"/>
            <a:endCxn id="480" idx="1"/>
          </p:cNvCxnSpPr>
          <p:nvPr/>
        </p:nvCxnSpPr>
        <p:spPr>
          <a:xfrm flipV="1">
            <a:off x="1978805" y="1525321"/>
            <a:ext cx="413515" cy="691550"/>
          </a:xfrm>
          <a:prstGeom prst="straightConnector1">
            <a:avLst/>
          </a:prstGeom>
          <a:noFill/>
          <a:ln w="19050" cap="flat" cmpd="sng">
            <a:solidFill>
              <a:schemeClr val="dk2"/>
            </a:solidFill>
            <a:prstDash val="solid"/>
            <a:round/>
            <a:headEnd type="none" w="med" len="med"/>
            <a:tailEnd type="triangle" w="med" len="med"/>
          </a:ln>
        </p:spPr>
      </p:cxnSp>
      <p:cxnSp>
        <p:nvCxnSpPr>
          <p:cNvPr id="656" name="Google Shape;489;p24"/>
          <p:cNvCxnSpPr>
            <a:stCxn id="647" idx="5"/>
            <a:endCxn id="31" idx="1"/>
          </p:cNvCxnSpPr>
          <p:nvPr/>
        </p:nvCxnSpPr>
        <p:spPr>
          <a:xfrm>
            <a:off x="1978805" y="2216871"/>
            <a:ext cx="407183" cy="3527"/>
          </a:xfrm>
          <a:prstGeom prst="straightConnector1">
            <a:avLst/>
          </a:prstGeom>
          <a:noFill/>
          <a:ln w="19050" cap="flat" cmpd="sng">
            <a:solidFill>
              <a:schemeClr val="dk2"/>
            </a:solidFill>
            <a:prstDash val="solid"/>
            <a:round/>
            <a:headEnd type="none" w="med" len="med"/>
            <a:tailEnd type="triangle" w="med" len="med"/>
          </a:ln>
        </p:spPr>
      </p:cxnSp>
      <p:cxnSp>
        <p:nvCxnSpPr>
          <p:cNvPr id="659" name="Google Shape;489;p24"/>
          <p:cNvCxnSpPr>
            <a:stCxn id="647" idx="5"/>
            <a:endCxn id="33" idx="1"/>
          </p:cNvCxnSpPr>
          <p:nvPr/>
        </p:nvCxnSpPr>
        <p:spPr>
          <a:xfrm>
            <a:off x="1978805" y="2216871"/>
            <a:ext cx="407182" cy="1279403"/>
          </a:xfrm>
          <a:prstGeom prst="straightConnector1">
            <a:avLst/>
          </a:prstGeom>
          <a:noFill/>
          <a:ln w="19050" cap="flat" cmpd="sng">
            <a:solidFill>
              <a:schemeClr val="dk2"/>
            </a:solidFill>
            <a:prstDash val="solid"/>
            <a:round/>
            <a:headEnd type="none" w="med" len="med"/>
            <a:tailEnd type="triangle" w="med" len="med"/>
          </a:ln>
        </p:spPr>
      </p:cxnSp>
      <p:cxnSp>
        <p:nvCxnSpPr>
          <p:cNvPr id="662" name="Google Shape;489;p24"/>
          <p:cNvCxnSpPr>
            <a:stCxn id="637" idx="3"/>
            <a:endCxn id="647" idx="2"/>
          </p:cNvCxnSpPr>
          <p:nvPr/>
        </p:nvCxnSpPr>
        <p:spPr>
          <a:xfrm flipV="1">
            <a:off x="1021914" y="2487230"/>
            <a:ext cx="309915" cy="6933"/>
          </a:xfrm>
          <a:prstGeom prst="straightConnector1">
            <a:avLst/>
          </a:prstGeom>
          <a:noFill/>
          <a:ln w="19050" cap="flat" cmpd="sng">
            <a:solidFill>
              <a:schemeClr val="dk2"/>
            </a:solidFill>
            <a:prstDash val="solid"/>
            <a:round/>
            <a:headEnd type="none" w="med" len="med"/>
            <a:tailEnd type="triangle" w="med" len="med"/>
          </a:ln>
        </p:spPr>
      </p:cxnSp>
      <p:sp>
        <p:nvSpPr>
          <p:cNvPr id="695" name="文本框 694"/>
          <p:cNvSpPr txBox="1"/>
          <p:nvPr/>
        </p:nvSpPr>
        <p:spPr>
          <a:xfrm>
            <a:off x="-111938" y="2292925"/>
            <a:ext cx="1492437" cy="415498"/>
          </a:xfrm>
          <a:prstGeom prst="rect">
            <a:avLst/>
          </a:prstGeom>
          <a:noFill/>
        </p:spPr>
        <p:txBody>
          <a:bodyPr wrap="square">
            <a:spAutoFit/>
          </a:bodyPr>
          <a:lstStyle/>
          <a:p>
            <a:pPr algn="ctr"/>
            <a:r>
              <a:rPr lang="en-GB" altLang="zh-CN" sz="1050" dirty="0"/>
              <a:t>Input </a:t>
            </a:r>
            <a:endParaRPr lang="en-GB" altLang="zh-CN" sz="1050" dirty="0"/>
          </a:p>
          <a:p>
            <a:pPr algn="ctr"/>
            <a:r>
              <a:rPr lang="en-GB" altLang="zh-CN" sz="1050" dirty="0"/>
              <a:t>Documents</a:t>
            </a:r>
            <a:endParaRPr lang="zh-CN" altLang="en-US" sz="1050" dirty="0"/>
          </a:p>
        </p:txBody>
      </p:sp>
      <p:grpSp>
        <p:nvGrpSpPr>
          <p:cNvPr id="709" name="Google Shape;376;p22"/>
          <p:cNvGrpSpPr/>
          <p:nvPr/>
        </p:nvGrpSpPr>
        <p:grpSpPr>
          <a:xfrm>
            <a:off x="3781003" y="913057"/>
            <a:ext cx="1787604" cy="3162211"/>
            <a:chOff x="2179100" y="1727750"/>
            <a:chExt cx="1914300" cy="3571785"/>
          </a:xfrm>
        </p:grpSpPr>
        <p:sp>
          <p:nvSpPr>
            <p:cNvPr id="710" name="Google Shape;377;p22"/>
            <p:cNvSpPr/>
            <p:nvPr/>
          </p:nvSpPr>
          <p:spPr>
            <a:xfrm>
              <a:off x="2179100" y="1727750"/>
              <a:ext cx="1914300" cy="20370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711" name="Google Shape;378;p22"/>
            <p:cNvSpPr/>
            <p:nvPr/>
          </p:nvSpPr>
          <p:spPr>
            <a:xfrm>
              <a:off x="2466050" y="3001600"/>
              <a:ext cx="1515000" cy="3852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ctr" rtl="0">
                <a:spcBef>
                  <a:spcPts val="0"/>
                </a:spcBef>
                <a:spcAft>
                  <a:spcPts val="0"/>
                </a:spcAft>
                <a:buNone/>
              </a:pPr>
              <a:r>
                <a:rPr lang="en-GB" sz="1100">
                  <a:solidFill>
                    <a:srgbClr val="666666"/>
                  </a:solidFill>
                </a:rPr>
                <a:t>Multi-Head</a:t>
              </a:r>
              <a:endParaRPr sz="1100">
                <a:solidFill>
                  <a:srgbClr val="666666"/>
                </a:solidFill>
              </a:endParaRPr>
            </a:p>
            <a:p>
              <a:pPr marL="0" lvl="0" indent="0" algn="ctr" rtl="0">
                <a:spcBef>
                  <a:spcPts val="0"/>
                </a:spcBef>
                <a:spcAft>
                  <a:spcPts val="0"/>
                </a:spcAft>
                <a:buNone/>
              </a:pPr>
              <a:r>
                <a:rPr lang="en-GB" sz="1100">
                  <a:solidFill>
                    <a:srgbClr val="666666"/>
                  </a:solidFill>
                </a:rPr>
                <a:t>Attention</a:t>
              </a:r>
              <a:endParaRPr sz="1100">
                <a:solidFill>
                  <a:srgbClr val="666666"/>
                </a:solidFill>
              </a:endParaRPr>
            </a:p>
          </p:txBody>
        </p:sp>
        <p:sp>
          <p:nvSpPr>
            <p:cNvPr id="712" name="Google Shape;379;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ctr" rtl="0">
                <a:spcBef>
                  <a:spcPts val="0"/>
                </a:spcBef>
                <a:spcAft>
                  <a:spcPts val="0"/>
                </a:spcAft>
                <a:buNone/>
              </a:pPr>
              <a:r>
                <a:rPr lang="en-GB" sz="1100">
                  <a:solidFill>
                    <a:srgbClr val="666666"/>
                  </a:solidFill>
                </a:rPr>
                <a:t>Add &amp; Norm</a:t>
              </a:r>
              <a:endParaRPr sz="1100">
                <a:solidFill>
                  <a:srgbClr val="666666"/>
                </a:solidFill>
              </a:endParaRPr>
            </a:p>
          </p:txBody>
        </p:sp>
        <p:sp>
          <p:nvSpPr>
            <p:cNvPr id="713" name="Google Shape;380;p22"/>
            <p:cNvSpPr/>
            <p:nvPr/>
          </p:nvSpPr>
          <p:spPr>
            <a:xfrm>
              <a:off x="246180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ctr" rtl="0">
                <a:spcBef>
                  <a:spcPts val="0"/>
                </a:spcBef>
                <a:spcAft>
                  <a:spcPts val="0"/>
                </a:spcAft>
                <a:buNone/>
              </a:pPr>
              <a:r>
                <a:rPr lang="en-GB" sz="1100">
                  <a:solidFill>
                    <a:srgbClr val="666666"/>
                  </a:solidFill>
                </a:rPr>
                <a:t>Input</a:t>
              </a:r>
              <a:endParaRPr sz="1100">
                <a:solidFill>
                  <a:srgbClr val="666666"/>
                </a:solidFill>
              </a:endParaRPr>
            </a:p>
            <a:p>
              <a:pPr marL="0" lvl="0" indent="0" algn="ctr" rtl="0">
                <a:spcBef>
                  <a:spcPts val="0"/>
                </a:spcBef>
                <a:spcAft>
                  <a:spcPts val="0"/>
                </a:spcAft>
                <a:buNone/>
              </a:pPr>
              <a:r>
                <a:rPr lang="en-GB" sz="1100">
                  <a:solidFill>
                    <a:srgbClr val="666666"/>
                  </a:solidFill>
                </a:rPr>
                <a:t>Embedding</a:t>
              </a:r>
              <a:endParaRPr sz="1100">
                <a:solidFill>
                  <a:srgbClr val="666666"/>
                </a:solidFill>
              </a:endParaRPr>
            </a:p>
          </p:txBody>
        </p:sp>
        <p:cxnSp>
          <p:nvCxnSpPr>
            <p:cNvPr id="714" name="Google Shape;381;p22"/>
            <p:cNvCxnSpPr>
              <a:endCxn id="713" idx="2"/>
            </p:cNvCxnSpPr>
            <p:nvPr/>
          </p:nvCxnSpPr>
          <p:spPr>
            <a:xfrm rot="10800000">
              <a:off x="3219300" y="4817300"/>
              <a:ext cx="4500" cy="230700"/>
            </a:xfrm>
            <a:prstGeom prst="straightConnector1">
              <a:avLst/>
            </a:prstGeom>
            <a:noFill/>
            <a:ln w="9525" cap="flat" cmpd="sng">
              <a:solidFill>
                <a:schemeClr val="dk2"/>
              </a:solidFill>
              <a:prstDash val="solid"/>
              <a:round/>
              <a:headEnd type="none" w="med" len="med"/>
              <a:tailEnd type="triangle" w="med" len="med"/>
            </a:ln>
          </p:spPr>
        </p:cxnSp>
        <p:cxnSp>
          <p:nvCxnSpPr>
            <p:cNvPr id="715" name="Google Shape;382;p22"/>
            <p:cNvCxnSpPr>
              <a:stCxn id="711" idx="2"/>
              <a:endCxn id="712" idx="1"/>
            </p:cNvCxnSpPr>
            <p:nvPr/>
          </p:nvCxnSpPr>
          <p:spPr>
            <a:xfrm rot="5400000" flipH="1">
              <a:off x="2568500" y="2731750"/>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716" name="Google Shape;383;p22"/>
            <p:cNvCxnSpPr>
              <a:stCxn id="712"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717" name="Google Shape;384;p22"/>
            <p:cNvCxnSpPr>
              <a:stCxn id="711" idx="0"/>
              <a:endCxn id="712"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718" name="Google Shape;385;p22"/>
            <p:cNvSpPr/>
            <p:nvPr/>
          </p:nvSpPr>
          <p:spPr>
            <a:xfrm>
              <a:off x="2466000" y="20928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ctr" rtl="0">
                <a:spcBef>
                  <a:spcPts val="0"/>
                </a:spcBef>
                <a:spcAft>
                  <a:spcPts val="0"/>
                </a:spcAft>
                <a:buNone/>
              </a:pPr>
              <a:r>
                <a:rPr lang="en-GB" sz="1100">
                  <a:solidFill>
                    <a:srgbClr val="666666"/>
                  </a:solidFill>
                </a:rPr>
                <a:t>Feed</a:t>
              </a:r>
              <a:endParaRPr sz="1100">
                <a:solidFill>
                  <a:srgbClr val="666666"/>
                </a:solidFill>
              </a:endParaRPr>
            </a:p>
            <a:p>
              <a:pPr marL="0" lvl="0" indent="0" algn="ctr" rtl="0">
                <a:spcBef>
                  <a:spcPts val="0"/>
                </a:spcBef>
                <a:spcAft>
                  <a:spcPts val="0"/>
                </a:spcAft>
                <a:buNone/>
              </a:pPr>
              <a:r>
                <a:rPr lang="en-GB" sz="1100">
                  <a:solidFill>
                    <a:srgbClr val="666666"/>
                  </a:solidFill>
                </a:rPr>
                <a:t>Forward</a:t>
              </a:r>
              <a:endParaRPr sz="1100">
                <a:solidFill>
                  <a:srgbClr val="666666"/>
                </a:solidFill>
              </a:endParaRPr>
            </a:p>
          </p:txBody>
        </p:sp>
        <p:sp>
          <p:nvSpPr>
            <p:cNvPr id="719" name="Google Shape;386;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ctr" rtl="0">
                <a:spcBef>
                  <a:spcPts val="0"/>
                </a:spcBef>
                <a:spcAft>
                  <a:spcPts val="0"/>
                </a:spcAft>
                <a:buNone/>
              </a:pPr>
              <a:r>
                <a:rPr lang="en-GB" sz="1100">
                  <a:solidFill>
                    <a:srgbClr val="666666"/>
                  </a:solidFill>
                </a:rPr>
                <a:t>Add &amp; Norm</a:t>
              </a:r>
              <a:endParaRPr sz="1100">
                <a:solidFill>
                  <a:srgbClr val="666666"/>
                </a:solidFill>
              </a:endParaRPr>
            </a:p>
          </p:txBody>
        </p:sp>
        <p:cxnSp>
          <p:nvCxnSpPr>
            <p:cNvPr id="720" name="Google Shape;387;p22"/>
            <p:cNvCxnSpPr>
              <a:stCxn id="712" idx="0"/>
              <a:endCxn id="718"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721" name="Google Shape;388;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722" name="Google Shape;389;p22"/>
            <p:cNvSpPr txBox="1"/>
            <p:nvPr/>
          </p:nvSpPr>
          <p:spPr>
            <a:xfrm>
              <a:off x="2898324" y="4921235"/>
              <a:ext cx="672000" cy="37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r>
                <a:rPr lang="en-GB" sz="1100" dirty="0">
                  <a:solidFill>
                    <a:srgbClr val="999999"/>
                  </a:solidFill>
                </a:rPr>
                <a:t>Inputs</a:t>
              </a:r>
              <a:endParaRPr sz="1100" dirty="0">
                <a:solidFill>
                  <a:srgbClr val="999999"/>
                </a:solidFill>
              </a:endParaRPr>
            </a:p>
          </p:txBody>
        </p:sp>
      </p:grpSp>
      <p:grpSp>
        <p:nvGrpSpPr>
          <p:cNvPr id="723" name="Google Shape;346;p22"/>
          <p:cNvGrpSpPr/>
          <p:nvPr/>
        </p:nvGrpSpPr>
        <p:grpSpPr>
          <a:xfrm>
            <a:off x="4624402" y="2784485"/>
            <a:ext cx="255900" cy="258300"/>
            <a:chOff x="2372506" y="3438683"/>
            <a:chExt cx="255900" cy="258300"/>
          </a:xfrm>
        </p:grpSpPr>
        <p:pic>
          <p:nvPicPr>
            <p:cNvPr id="724" name="Google Shape;347;p22" descr="+" title="MathEquation,#585858"/>
            <p:cNvPicPr preferRelativeResize="0"/>
            <p:nvPr/>
          </p:nvPicPr>
          <p:blipFill>
            <a:blip r:embed="rId3"/>
            <a:stretch>
              <a:fillRect/>
            </a:stretch>
          </p:blipFill>
          <p:spPr>
            <a:xfrm>
              <a:off x="2407953" y="3466746"/>
              <a:ext cx="185040" cy="202107"/>
            </a:xfrm>
            <a:prstGeom prst="rect">
              <a:avLst/>
            </a:prstGeom>
            <a:noFill/>
            <a:ln>
              <a:noFill/>
            </a:ln>
          </p:spPr>
        </p:pic>
        <p:sp>
          <p:nvSpPr>
            <p:cNvPr id="725" name="Google Shape;348;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grpSp>
        <p:nvGrpSpPr>
          <p:cNvPr id="726" name="Google Shape;349;p22"/>
          <p:cNvGrpSpPr/>
          <p:nvPr/>
        </p:nvGrpSpPr>
        <p:grpSpPr>
          <a:xfrm>
            <a:off x="4198788" y="2752743"/>
            <a:ext cx="323668" cy="320833"/>
            <a:chOff x="7687999" y="1673849"/>
            <a:chExt cx="407181" cy="385200"/>
          </a:xfrm>
        </p:grpSpPr>
        <p:sp>
          <p:nvSpPr>
            <p:cNvPr id="727" name="Google Shape;350;p22"/>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728" name="Google Shape;351;p22"/>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txBody>
            <a:bodyPr/>
            <a:lstStyle/>
            <a:p>
              <a:endParaRPr lang="zh-CN" altLang="en-US"/>
            </a:p>
          </p:txBody>
        </p:sp>
      </p:grpSp>
      <p:sp>
        <p:nvSpPr>
          <p:cNvPr id="729" name="Google Shape;352;p22"/>
          <p:cNvSpPr txBox="1"/>
          <p:nvPr/>
        </p:nvSpPr>
        <p:spPr>
          <a:xfrm>
            <a:off x="3129108" y="2690071"/>
            <a:ext cx="1634100" cy="179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900" dirty="0">
                <a:solidFill>
                  <a:schemeClr val="dk2"/>
                </a:solidFill>
              </a:rPr>
              <a:t>Positional </a:t>
            </a:r>
            <a:endParaRPr sz="900" dirty="0">
              <a:solidFill>
                <a:schemeClr val="dk2"/>
              </a:solidFill>
            </a:endParaRPr>
          </a:p>
          <a:p>
            <a:pPr marL="0" lvl="0" indent="0" algn="ctr" rtl="0">
              <a:spcBef>
                <a:spcPts val="0"/>
              </a:spcBef>
              <a:spcAft>
                <a:spcPts val="0"/>
              </a:spcAft>
              <a:buNone/>
            </a:pPr>
            <a:r>
              <a:rPr lang="en-GB" sz="900" dirty="0">
                <a:solidFill>
                  <a:schemeClr val="dk2"/>
                </a:solidFill>
              </a:rPr>
              <a:t>Encoding</a:t>
            </a:r>
            <a:endParaRPr sz="900" dirty="0">
              <a:solidFill>
                <a:schemeClr val="dk2"/>
              </a:solidFill>
            </a:endParaRPr>
          </a:p>
        </p:txBody>
      </p:sp>
      <p:cxnSp>
        <p:nvCxnSpPr>
          <p:cNvPr id="730" name="Google Shape;353;p22"/>
          <p:cNvCxnSpPr>
            <a:stCxn id="725" idx="2"/>
            <a:endCxn id="727" idx="6"/>
          </p:cNvCxnSpPr>
          <p:nvPr/>
        </p:nvCxnSpPr>
        <p:spPr>
          <a:xfrm flipH="1" flipV="1">
            <a:off x="4522392" y="2913160"/>
            <a:ext cx="102010" cy="475"/>
          </a:xfrm>
          <a:prstGeom prst="straightConnector1">
            <a:avLst/>
          </a:prstGeom>
          <a:noFill/>
          <a:ln w="9525" cap="flat" cmpd="sng">
            <a:solidFill>
              <a:schemeClr val="dk2"/>
            </a:solidFill>
            <a:prstDash val="solid"/>
            <a:round/>
            <a:headEnd type="none" w="med" len="med"/>
            <a:tailEnd type="none" w="med" len="med"/>
          </a:ln>
        </p:spPr>
      </p:cxnSp>
      <p:cxnSp>
        <p:nvCxnSpPr>
          <p:cNvPr id="740" name="Google Shape;394;p22"/>
          <p:cNvCxnSpPr>
            <a:stCxn id="725" idx="0"/>
            <a:endCxn id="711" idx="2"/>
          </p:cNvCxnSpPr>
          <p:nvPr/>
        </p:nvCxnSpPr>
        <p:spPr>
          <a:xfrm flipV="1">
            <a:off x="4752352" y="2381865"/>
            <a:ext cx="3976" cy="402620"/>
          </a:xfrm>
          <a:prstGeom prst="straightConnector1">
            <a:avLst/>
          </a:prstGeom>
          <a:noFill/>
          <a:ln w="9525" cap="flat" cmpd="sng">
            <a:solidFill>
              <a:schemeClr val="dk2"/>
            </a:solidFill>
            <a:prstDash val="solid"/>
            <a:round/>
            <a:headEnd type="none" w="med" len="med"/>
            <a:tailEnd type="triangle" w="med" len="med"/>
          </a:ln>
        </p:spPr>
      </p:cxnSp>
      <p:cxnSp>
        <p:nvCxnSpPr>
          <p:cNvPr id="741" name="Google Shape;395;p22"/>
          <p:cNvCxnSpPr>
            <a:stCxn id="713" idx="0"/>
          </p:cNvCxnSpPr>
          <p:nvPr/>
        </p:nvCxnSpPr>
        <p:spPr>
          <a:xfrm flipH="1" flipV="1">
            <a:off x="4752352" y="3086774"/>
            <a:ext cx="7" cy="175641"/>
          </a:xfrm>
          <a:prstGeom prst="straightConnector1">
            <a:avLst/>
          </a:prstGeom>
          <a:noFill/>
          <a:ln w="9525" cap="flat" cmpd="sng">
            <a:solidFill>
              <a:schemeClr val="dk2"/>
            </a:solidFill>
            <a:prstDash val="solid"/>
            <a:round/>
            <a:headEnd type="none" w="med" len="med"/>
            <a:tailEnd type="triangle" w="med" len="med"/>
          </a:ln>
        </p:spPr>
      </p:cxnSp>
      <p:sp>
        <p:nvSpPr>
          <p:cNvPr id="746" name="文本框 745"/>
          <p:cNvSpPr txBox="1"/>
          <p:nvPr/>
        </p:nvSpPr>
        <p:spPr>
          <a:xfrm>
            <a:off x="3432220" y="347730"/>
            <a:ext cx="184731" cy="307777"/>
          </a:xfrm>
          <a:prstGeom prst="rect">
            <a:avLst/>
          </a:prstGeom>
          <a:noFill/>
        </p:spPr>
        <p:txBody>
          <a:bodyPr wrap="none" rtlCol="0">
            <a:spAutoFit/>
          </a:bodyPr>
          <a:lstStyle/>
          <a:p>
            <a:endParaRPr kumimoji="1" lang="zh-CN" altLang="en-US" dirty="0"/>
          </a:p>
        </p:txBody>
      </p:sp>
      <p:sp>
        <p:nvSpPr>
          <p:cNvPr id="747" name="矩形 746"/>
          <p:cNvSpPr/>
          <p:nvPr/>
        </p:nvSpPr>
        <p:spPr>
          <a:xfrm>
            <a:off x="3670468" y="842567"/>
            <a:ext cx="2018323" cy="3261193"/>
          </a:xfrm>
          <a:prstGeom prst="rect">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748" name="Google Shape;489;p24"/>
          <p:cNvCxnSpPr/>
          <p:nvPr/>
        </p:nvCxnSpPr>
        <p:spPr>
          <a:xfrm>
            <a:off x="3283753" y="1525321"/>
            <a:ext cx="389230" cy="0"/>
          </a:xfrm>
          <a:prstGeom prst="straightConnector1">
            <a:avLst/>
          </a:prstGeom>
          <a:noFill/>
          <a:ln w="19050" cap="flat" cmpd="sng">
            <a:solidFill>
              <a:schemeClr val="dk2"/>
            </a:solidFill>
            <a:prstDash val="solid"/>
            <a:round/>
            <a:headEnd type="none" w="med" len="med"/>
            <a:tailEnd type="triangle" w="med" len="med"/>
          </a:ln>
        </p:spPr>
      </p:cxnSp>
      <p:cxnSp>
        <p:nvCxnSpPr>
          <p:cNvPr id="754" name="Google Shape;489;p24"/>
          <p:cNvCxnSpPr/>
          <p:nvPr/>
        </p:nvCxnSpPr>
        <p:spPr>
          <a:xfrm>
            <a:off x="3271735" y="2230201"/>
            <a:ext cx="389230" cy="0"/>
          </a:xfrm>
          <a:prstGeom prst="straightConnector1">
            <a:avLst/>
          </a:prstGeom>
          <a:noFill/>
          <a:ln w="19050" cap="flat" cmpd="sng">
            <a:solidFill>
              <a:schemeClr val="dk2"/>
            </a:solidFill>
            <a:prstDash val="solid"/>
            <a:round/>
            <a:headEnd type="none" w="med" len="med"/>
            <a:tailEnd type="triangle" w="med" len="med"/>
          </a:ln>
        </p:spPr>
      </p:cxnSp>
      <p:cxnSp>
        <p:nvCxnSpPr>
          <p:cNvPr id="755" name="Google Shape;489;p24"/>
          <p:cNvCxnSpPr/>
          <p:nvPr/>
        </p:nvCxnSpPr>
        <p:spPr>
          <a:xfrm>
            <a:off x="3263866" y="3504634"/>
            <a:ext cx="389230" cy="0"/>
          </a:xfrm>
          <a:prstGeom prst="straightConnector1">
            <a:avLst/>
          </a:prstGeom>
          <a:noFill/>
          <a:ln w="19050" cap="flat" cmpd="sng">
            <a:solidFill>
              <a:schemeClr val="dk2"/>
            </a:solidFill>
            <a:prstDash val="solid"/>
            <a:round/>
            <a:headEnd type="none" w="med" len="med"/>
            <a:tailEnd type="triangle" w="med" len="med"/>
          </a:ln>
        </p:spPr>
      </p:cxnSp>
      <p:cxnSp>
        <p:nvCxnSpPr>
          <p:cNvPr id="761" name="肘形连接符 760"/>
          <p:cNvCxnSpPr>
            <a:stCxn id="637" idx="2"/>
            <a:endCxn id="747" idx="2"/>
          </p:cNvCxnSpPr>
          <p:nvPr/>
        </p:nvCxnSpPr>
        <p:spPr>
          <a:xfrm rot="16200000" flipH="1">
            <a:off x="2045974" y="1470103"/>
            <a:ext cx="1219447" cy="4047866"/>
          </a:xfrm>
          <a:prstGeom prst="bentConnector3">
            <a:avLst>
              <a:gd name="adj1" fmla="val 118746"/>
            </a:avLst>
          </a:prstGeom>
          <a:ln w="19050">
            <a:solidFill>
              <a:schemeClr val="bg2"/>
            </a:solidFill>
            <a:tailEnd type="triangle"/>
          </a:ln>
        </p:spPr>
        <p:style>
          <a:lnRef idx="1">
            <a:schemeClr val="accent2"/>
          </a:lnRef>
          <a:fillRef idx="0">
            <a:schemeClr val="accent2"/>
          </a:fillRef>
          <a:effectRef idx="0">
            <a:schemeClr val="accent2"/>
          </a:effectRef>
          <a:fontRef idx="minor">
            <a:schemeClr val="tx1"/>
          </a:fontRef>
        </p:style>
      </p:cxnSp>
      <p:sp>
        <p:nvSpPr>
          <p:cNvPr id="762" name="文本框 761"/>
          <p:cNvSpPr txBox="1"/>
          <p:nvPr/>
        </p:nvSpPr>
        <p:spPr>
          <a:xfrm>
            <a:off x="4282987" y="573242"/>
            <a:ext cx="763351" cy="307777"/>
          </a:xfrm>
          <a:prstGeom prst="rect">
            <a:avLst/>
          </a:prstGeom>
          <a:noFill/>
        </p:spPr>
        <p:txBody>
          <a:bodyPr wrap="none" rtlCol="0">
            <a:spAutoFit/>
          </a:bodyPr>
          <a:lstStyle/>
          <a:p>
            <a:r>
              <a:rPr kumimoji="1" lang="en-US" altLang="zh-CN" dirty="0" err="1"/>
              <a:t>SciBert</a:t>
            </a:r>
            <a:endParaRPr kumimoji="1" lang="zh-CN" altLang="en-US" dirty="0"/>
          </a:p>
        </p:txBody>
      </p:sp>
      <p:cxnSp>
        <p:nvCxnSpPr>
          <p:cNvPr id="768" name="Google Shape;489;p24"/>
          <p:cNvCxnSpPr/>
          <p:nvPr/>
        </p:nvCxnSpPr>
        <p:spPr>
          <a:xfrm>
            <a:off x="5684818" y="1755535"/>
            <a:ext cx="247960" cy="0"/>
          </a:xfrm>
          <a:prstGeom prst="straightConnector1">
            <a:avLst/>
          </a:prstGeom>
          <a:noFill/>
          <a:ln w="19050" cap="flat" cmpd="sng">
            <a:solidFill>
              <a:schemeClr val="dk2"/>
            </a:solidFill>
            <a:prstDash val="solid"/>
            <a:round/>
            <a:headEnd type="none" w="med" len="med"/>
            <a:tailEnd type="triangle" w="med" len="med"/>
          </a:ln>
        </p:spPr>
      </p:cxnSp>
      <p:cxnSp>
        <p:nvCxnSpPr>
          <p:cNvPr id="769" name="Google Shape;489;p24"/>
          <p:cNvCxnSpPr/>
          <p:nvPr/>
        </p:nvCxnSpPr>
        <p:spPr>
          <a:xfrm>
            <a:off x="5684818" y="2779456"/>
            <a:ext cx="247960" cy="0"/>
          </a:xfrm>
          <a:prstGeom prst="straightConnector1">
            <a:avLst/>
          </a:prstGeom>
          <a:noFill/>
          <a:ln w="19050" cap="flat" cmpd="sng">
            <a:solidFill>
              <a:schemeClr val="dk2"/>
            </a:solidFill>
            <a:prstDash val="solid"/>
            <a:round/>
            <a:headEnd type="none" w="med" len="med"/>
            <a:tailEnd type="triangle" w="med" len="med"/>
          </a:ln>
        </p:spPr>
      </p:cxnSp>
      <p:sp>
        <p:nvSpPr>
          <p:cNvPr id="770" name="文本框 769"/>
          <p:cNvSpPr txBox="1"/>
          <p:nvPr/>
        </p:nvSpPr>
        <p:spPr>
          <a:xfrm>
            <a:off x="7073356" y="4032029"/>
            <a:ext cx="1187986" cy="246221"/>
          </a:xfrm>
          <a:prstGeom prst="rect">
            <a:avLst/>
          </a:prstGeom>
          <a:noFill/>
        </p:spPr>
        <p:txBody>
          <a:bodyPr wrap="square" rtlCol="0">
            <a:spAutoFit/>
          </a:bodyPr>
          <a:lstStyle/>
          <a:p>
            <a:r>
              <a:rPr kumimoji="1" lang="en-US" altLang="zh-CN" sz="1000" dirty="0"/>
              <a:t>Embed document</a:t>
            </a:r>
            <a:endParaRPr kumimoji="1" lang="zh-CN" altLang="en-US" sz="1000" dirty="0"/>
          </a:p>
        </p:txBody>
      </p:sp>
      <p:cxnSp>
        <p:nvCxnSpPr>
          <p:cNvPr id="771" name="Google Shape;489;p24"/>
          <p:cNvCxnSpPr>
            <a:endCxn id="579" idx="3"/>
          </p:cNvCxnSpPr>
          <p:nvPr/>
        </p:nvCxnSpPr>
        <p:spPr>
          <a:xfrm>
            <a:off x="5706163" y="3799734"/>
            <a:ext cx="1684787" cy="1192"/>
          </a:xfrm>
          <a:prstGeom prst="straightConnector1">
            <a:avLst/>
          </a:prstGeom>
          <a:noFill/>
          <a:ln w="19050" cap="flat" cmpd="sng">
            <a:solidFill>
              <a:schemeClr val="dk2"/>
            </a:solidFill>
            <a:prstDash val="solid"/>
            <a:round/>
            <a:headEnd type="none" w="med" len="med"/>
            <a:tailEnd type="triangle" w="med" len="med"/>
          </a:ln>
        </p:spPr>
      </p:cxnSp>
      <p:cxnSp>
        <p:nvCxnSpPr>
          <p:cNvPr id="775" name="Google Shape;547;p25"/>
          <p:cNvCxnSpPr>
            <a:stCxn id="497" idx="1"/>
            <a:endCxn id="569" idx="3"/>
          </p:cNvCxnSpPr>
          <p:nvPr/>
        </p:nvCxnSpPr>
        <p:spPr>
          <a:xfrm>
            <a:off x="6489212" y="2779457"/>
            <a:ext cx="901738" cy="808758"/>
          </a:xfrm>
          <a:prstGeom prst="straightConnector1">
            <a:avLst/>
          </a:prstGeom>
          <a:noFill/>
          <a:ln w="9525" cap="flat" cmpd="sng">
            <a:solidFill>
              <a:srgbClr val="595959"/>
            </a:solidFill>
            <a:prstDash val="solid"/>
            <a:round/>
            <a:headEnd type="none" w="med" len="med"/>
            <a:tailEnd type="triangle" w="med" len="med"/>
          </a:ln>
        </p:spPr>
      </p:cxnSp>
      <p:cxnSp>
        <p:nvCxnSpPr>
          <p:cNvPr id="779" name="Google Shape;547;p25"/>
          <p:cNvCxnSpPr>
            <a:stCxn id="457" idx="1"/>
            <a:endCxn id="569" idx="3"/>
          </p:cNvCxnSpPr>
          <p:nvPr/>
        </p:nvCxnSpPr>
        <p:spPr>
          <a:xfrm>
            <a:off x="6485942" y="1755536"/>
            <a:ext cx="905008" cy="1832679"/>
          </a:xfrm>
          <a:prstGeom prst="straightConnector1">
            <a:avLst/>
          </a:prstGeom>
          <a:noFill/>
          <a:ln w="9525" cap="flat" cmpd="sng">
            <a:solidFill>
              <a:srgbClr val="595959"/>
            </a:solidFill>
            <a:prstDash val="solid"/>
            <a:round/>
            <a:headEnd type="none" w="med" len="med"/>
            <a:tailEnd type="triangle" w="med" len="med"/>
          </a:ln>
        </p:spPr>
      </p:cxnSp>
      <p:cxnSp>
        <p:nvCxnSpPr>
          <p:cNvPr id="782" name="Google Shape;547;p25"/>
          <p:cNvCxnSpPr>
            <a:stCxn id="524" idx="1"/>
            <a:endCxn id="569" idx="3"/>
          </p:cNvCxnSpPr>
          <p:nvPr/>
        </p:nvCxnSpPr>
        <p:spPr>
          <a:xfrm>
            <a:off x="6485943" y="1103480"/>
            <a:ext cx="905007" cy="2484735"/>
          </a:xfrm>
          <a:prstGeom prst="straightConnector1">
            <a:avLst/>
          </a:prstGeom>
          <a:noFill/>
          <a:ln w="9525" cap="flat" cmpd="sng">
            <a:solidFill>
              <a:srgbClr val="595959"/>
            </a:solidFill>
            <a:prstDash val="solid"/>
            <a:round/>
            <a:headEnd type="none" w="med" len="med"/>
            <a:tailEnd type="triangle" w="med" len="med"/>
          </a:ln>
        </p:spPr>
      </p:cxnSp>
      <mc:AlternateContent xmlns:mc="http://schemas.openxmlformats.org/markup-compatibility/2006" xmlns:a14="http://schemas.microsoft.com/office/drawing/2010/main">
        <mc:Choice Requires="a14">
          <p:graphicFrame>
            <p:nvGraphicFramePr>
              <p:cNvPr id="802" name="表格 801"/>
              <p:cNvGraphicFramePr>
                <a:graphicFrameLocks noGrp="1"/>
              </p:cNvGraphicFramePr>
              <p:nvPr/>
            </p:nvGraphicFramePr>
            <p:xfrm>
              <a:off x="7059990" y="1990184"/>
              <a:ext cx="1971422" cy="500170"/>
            </p:xfrm>
            <a:graphic>
              <a:graphicData uri="http://schemas.openxmlformats.org/drawingml/2006/table">
                <a:tbl>
                  <a:tblPr firstRow="1" bandRow="1">
                    <a:tableStyleId>{5940675A-B579-460E-94D1-54222C63F5DA}</a:tableStyleId>
                  </a:tblPr>
                  <a:tblGrid>
                    <a:gridCol w="590994"/>
                    <a:gridCol w="535955"/>
                    <a:gridCol w="280083"/>
                    <a:gridCol w="564390"/>
                  </a:tblGrid>
                  <a:tr h="250085">
                    <a:tc>
                      <a:txBody>
                        <a:bodyPr/>
                        <a:lstStyle/>
                        <a:p>
                          <a:pPr algn="ctr"/>
                          <a:r>
                            <a:rPr lang="en-US" altLang="zh-CN" sz="700" dirty="0"/>
                            <a:t>Document</a:t>
                          </a:r>
                          <a:endParaRPr lang="zh-CN" altLang="en-US" sz="700" dirty="0"/>
                        </a:p>
                      </a:txBody>
                      <a:tcPr/>
                    </a:tc>
                    <a:tc>
                      <a:txBody>
                        <a:bodyPr/>
                        <a:lstStyle/>
                        <a:p>
                          <a:pPr algn="ctr"/>
                          <a:r>
                            <a:rPr lang="en-US" altLang="zh-CN" sz="700" dirty="0"/>
                            <a:t>Phase(7)</a:t>
                          </a:r>
                          <a:endParaRPr lang="zh-CN" altLang="en-US" sz="700" dirty="0"/>
                        </a:p>
                      </a:txBody>
                      <a:tcPr/>
                    </a:tc>
                    <a:tc>
                      <a:txBody>
                        <a:bodyPr/>
                        <a:lstStyle/>
                        <a:p>
                          <a:pPr algn="ctr"/>
                          <a14:m>
                            <m:oMathPara xmlns:m="http://schemas.openxmlformats.org/officeDocument/2006/math">
                              <m:oMathParaPr>
                                <m:jc m:val="centerGroup"/>
                              </m:oMathParaPr>
                              <m:oMath xmlns:m="http://schemas.openxmlformats.org/officeDocument/2006/math">
                                <m:r>
                                  <a:rPr lang="zh-CN" altLang="en-US" sz="700" i="1" smtClean="0">
                                    <a:latin typeface="Cambria Math" panose="02040503050406030204" pitchFamily="18" charset="0"/>
                                  </a:rPr>
                                  <m:t>⋯</m:t>
                                </m:r>
                              </m:oMath>
                            </m:oMathPara>
                          </a14:m>
                          <a:endParaRPr lang="zh-CN" altLang="en-US" sz="700" dirty="0"/>
                        </a:p>
                      </a:txBody>
                      <a:tcPr/>
                    </a:tc>
                    <a:tc>
                      <a:txBody>
                        <a:bodyPr/>
                        <a:lstStyle/>
                        <a:p>
                          <a:pPr algn="ctr"/>
                          <a:r>
                            <a:rPr lang="en-US" altLang="zh-CN" sz="700" dirty="0"/>
                            <a:t>Phase(3)</a:t>
                          </a:r>
                          <a:endParaRPr lang="zh-CN" altLang="en-US" sz="700" dirty="0"/>
                        </a:p>
                      </a:txBody>
                      <a:tcPr/>
                    </a:tc>
                  </a:tr>
                  <a:tr h="250085">
                    <a:tc>
                      <a:txBody>
                        <a:bodyPr/>
                        <a:lstStyle/>
                        <a:p>
                          <a:pPr algn="ctr"/>
                          <a:r>
                            <a:rPr lang="en-US" altLang="zh-CN" sz="700" dirty="0"/>
                            <a:t>value</a:t>
                          </a:r>
                          <a:endParaRPr lang="zh-CN" altLang="en-US" sz="700" dirty="0"/>
                        </a:p>
                      </a:txBody>
                      <a:tcPr/>
                    </a:tc>
                    <a:tc>
                      <a:txBody>
                        <a:bodyPr/>
                        <a:lstStyle/>
                        <a:p>
                          <a:pPr algn="ctr"/>
                          <a:r>
                            <a:rPr lang="en-US" altLang="zh-CN" sz="700" dirty="0"/>
                            <a:t>0.97</a:t>
                          </a:r>
                          <a:endParaRPr lang="zh-CN" altLang="en-US" sz="70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90204"/>
                            <a:buNone/>
                            <a:defRPr/>
                          </a:pPr>
                          <a14:m>
                            <m:oMathPara xmlns:m="http://schemas.openxmlformats.org/officeDocument/2006/math">
                              <m:oMathParaPr>
                                <m:jc m:val="centerGroup"/>
                              </m:oMathParaPr>
                              <m:oMath xmlns:m="http://schemas.openxmlformats.org/officeDocument/2006/math">
                                <m:r>
                                  <a:rPr lang="zh-CN" altLang="en-US" sz="700" i="1" smtClean="0">
                                    <a:latin typeface="Cambria Math" panose="02040503050406030204" pitchFamily="18" charset="0"/>
                                  </a:rPr>
                                  <m:t>⋯</m:t>
                                </m:r>
                              </m:oMath>
                            </m:oMathPara>
                          </a14:m>
                          <a:endParaRPr lang="zh-CN" altLang="en-US" sz="700" dirty="0"/>
                        </a:p>
                      </a:txBody>
                      <a:tcPr/>
                    </a:tc>
                    <a:tc>
                      <a:txBody>
                        <a:bodyPr/>
                        <a:lstStyle/>
                        <a:p>
                          <a:pPr algn="ctr"/>
                          <a:r>
                            <a:rPr lang="en-US" altLang="zh-CN" sz="700" dirty="0"/>
                            <a:t>0.003</a:t>
                          </a:r>
                          <a:endParaRPr lang="zh-CN" altLang="en-US" sz="700" dirty="0"/>
                        </a:p>
                      </a:txBody>
                      <a:tcPr/>
                    </a:tc>
                  </a:tr>
                </a:tbl>
              </a:graphicData>
            </a:graphic>
          </p:graphicFrame>
        </mc:Choice>
        <mc:Fallback xmlns="">
          <p:graphicFrame>
            <p:nvGraphicFramePr>
              <p:cNvPr id="802" name="表格 801"/>
              <p:cNvGraphicFramePr>
                <a:graphicFrameLocks noGrp="1"/>
              </p:cNvGraphicFramePr>
              <p:nvPr/>
            </p:nvGraphicFramePr>
            <p:xfrm>
              <a:off x="7059990" y="1990184"/>
              <a:ext cx="1971422" cy="500170"/>
            </p:xfrm>
            <a:graphic>
              <a:graphicData uri="http://schemas.openxmlformats.org/drawingml/2006/table">
                <a:tbl>
                  <a:tblPr firstRow="1" bandRow="1">
                    <a:tableStyleId>{5940675A-B579-460E-94D1-54222C63F5DA}</a:tableStyleId>
                  </a:tblPr>
                  <a:tblGrid>
                    <a:gridCol w="590994"/>
                    <a:gridCol w="535955"/>
                    <a:gridCol w="280083"/>
                    <a:gridCol w="564390"/>
                  </a:tblGrid>
                  <a:tr h="250190">
                    <a:tc>
                      <a:txBody>
                        <a:bodyPr/>
                        <a:lstStyle/>
                        <a:p>
                          <a:pPr algn="ctr"/>
                          <a:r>
                            <a:rPr lang="en-US" altLang="zh-CN" sz="700" dirty="0"/>
                            <a:t>Document</a:t>
                          </a:r>
                          <a:endParaRPr lang="zh-CN" altLang="en-US" sz="700" dirty="0"/>
                        </a:p>
                      </a:txBody>
                      <a:tcPr/>
                    </a:tc>
                    <a:tc>
                      <a:txBody>
                        <a:bodyPr/>
                        <a:lstStyle/>
                        <a:p>
                          <a:pPr algn="ctr"/>
                          <a:r>
                            <a:rPr lang="en-US" altLang="zh-CN" sz="700" dirty="0"/>
                            <a:t>Phase(7)</a:t>
                          </a:r>
                          <a:endParaRPr lang="zh-CN" altLang="en-US" sz="700" dirty="0"/>
                        </a:p>
                      </a:txBody>
                      <a:tcPr/>
                    </a:tc>
                    <a:tc>
                      <a:txBody>
                        <a:bodyPr/>
                        <a:lstStyle/>
                        <a:p>
                          <a:endParaRPr lang="zh-CN"/>
                        </a:p>
                      </a:txBody>
                      <a:tcPr>
                        <a:blipFill>
                          <a:blip r:embed="rId4"/>
                        </a:blipFill>
                      </a:tcPr>
                    </a:tc>
                    <a:tc>
                      <a:txBody>
                        <a:bodyPr/>
                        <a:lstStyle/>
                        <a:p>
                          <a:pPr algn="ctr"/>
                          <a:r>
                            <a:rPr lang="en-US" altLang="zh-CN" sz="700" dirty="0"/>
                            <a:t>Phase(3)</a:t>
                          </a:r>
                          <a:endParaRPr lang="zh-CN" altLang="en-US" sz="700" dirty="0"/>
                        </a:p>
                      </a:txBody>
                      <a:tcPr/>
                    </a:tc>
                  </a:tr>
                  <a:tr h="250190">
                    <a:tc>
                      <a:txBody>
                        <a:bodyPr/>
                        <a:lstStyle/>
                        <a:p>
                          <a:pPr algn="ctr"/>
                          <a:r>
                            <a:rPr lang="en-US" altLang="zh-CN" sz="700" dirty="0"/>
                            <a:t>value</a:t>
                          </a:r>
                          <a:endParaRPr lang="zh-CN" altLang="en-US" sz="700" dirty="0"/>
                        </a:p>
                      </a:txBody>
                      <a:tcPr/>
                    </a:tc>
                    <a:tc>
                      <a:txBody>
                        <a:bodyPr/>
                        <a:lstStyle/>
                        <a:p>
                          <a:pPr algn="ctr"/>
                          <a:r>
                            <a:rPr lang="en-US" altLang="zh-CN" sz="700" dirty="0"/>
                            <a:t>0.97</a:t>
                          </a:r>
                          <a:endParaRPr lang="zh-CN" altLang="en-US" sz="700" dirty="0"/>
                        </a:p>
                      </a:txBody>
                      <a:tcPr/>
                    </a:tc>
                    <a:tc>
                      <a:txBody>
                        <a:bodyPr/>
                        <a:lstStyle/>
                        <a:p>
                          <a:endParaRPr lang="zh-CN"/>
                        </a:p>
                      </a:txBody>
                      <a:tcPr>
                        <a:blipFill>
                          <a:blip r:embed="rId4"/>
                        </a:blipFill>
                      </a:tcPr>
                    </a:tc>
                    <a:tc>
                      <a:txBody>
                        <a:bodyPr/>
                        <a:lstStyle/>
                        <a:p>
                          <a:pPr algn="ctr"/>
                          <a:r>
                            <a:rPr lang="en-US" altLang="zh-CN" sz="700" dirty="0"/>
                            <a:t>0.003</a:t>
                          </a:r>
                          <a:endParaRPr lang="zh-CN" altLang="en-US" sz="700" dirty="0"/>
                        </a:p>
                      </a:txBody>
                      <a:tcPr/>
                    </a:tc>
                  </a:tr>
                </a:tbl>
              </a:graphicData>
            </a:graphic>
          </p:graphicFrame>
        </mc:Fallback>
      </mc:AlternateContent>
      <p:sp>
        <p:nvSpPr>
          <p:cNvPr id="804" name="文本框 803"/>
          <p:cNvSpPr txBox="1"/>
          <p:nvPr/>
        </p:nvSpPr>
        <p:spPr>
          <a:xfrm>
            <a:off x="7107988" y="1759167"/>
            <a:ext cx="1866217" cy="261610"/>
          </a:xfrm>
          <a:prstGeom prst="rect">
            <a:avLst/>
          </a:prstGeom>
          <a:noFill/>
        </p:spPr>
        <p:txBody>
          <a:bodyPr wrap="none" rtlCol="0">
            <a:spAutoFit/>
          </a:bodyPr>
          <a:lstStyle/>
          <a:p>
            <a:r>
              <a:rPr kumimoji="1" lang="en-US" altLang="zh-CN" sz="1100" dirty="0"/>
              <a:t>Calculate Cosine Similarity</a:t>
            </a:r>
            <a:endParaRPr kumimoji="1" lang="zh-CN" altLang="en-US" sz="1100" dirty="0"/>
          </a:p>
        </p:txBody>
      </p:sp>
      <p:cxnSp>
        <p:nvCxnSpPr>
          <p:cNvPr id="812" name="肘形连接符 811"/>
          <p:cNvCxnSpPr>
            <a:stCxn id="583" idx="1"/>
            <a:endCxn id="802" idx="2"/>
          </p:cNvCxnSpPr>
          <p:nvPr/>
        </p:nvCxnSpPr>
        <p:spPr>
          <a:xfrm flipV="1">
            <a:off x="7943749" y="2490354"/>
            <a:ext cx="101952" cy="1310572"/>
          </a:xfrm>
          <a:prstGeom prst="bentConnector2">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355;p63"/>
          <p:cNvSpPr/>
          <p:nvPr/>
        </p:nvSpPr>
        <p:spPr>
          <a:xfrm>
            <a:off x="466796" y="2120209"/>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5" name="Google Shape;6356;p63"/>
          <p:cNvSpPr/>
          <p:nvPr/>
        </p:nvSpPr>
        <p:spPr>
          <a:xfrm>
            <a:off x="534835" y="21816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6" name="Google Shape;6357;p63"/>
          <p:cNvSpPr/>
          <p:nvPr/>
        </p:nvSpPr>
        <p:spPr>
          <a:xfrm>
            <a:off x="608108" y="2244218"/>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7" name="Google Shape;4859;p44"/>
          <p:cNvSpPr/>
          <p:nvPr/>
        </p:nvSpPr>
        <p:spPr>
          <a:xfrm>
            <a:off x="1643930" y="1964901"/>
            <a:ext cx="646976" cy="1064525"/>
          </a:xfrm>
          <a:prstGeom prst="cube">
            <a:avLst>
              <a:gd name="adj" fmla="val 41788"/>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 name="Google Shape;489;p24"/>
          <p:cNvCxnSpPr>
            <a:stCxn id="6" idx="3"/>
            <a:endCxn id="7" idx="2"/>
          </p:cNvCxnSpPr>
          <p:nvPr/>
        </p:nvCxnSpPr>
        <p:spPr>
          <a:xfrm flipV="1">
            <a:off x="1388408" y="2632343"/>
            <a:ext cx="255522" cy="2025"/>
          </a:xfrm>
          <a:prstGeom prst="straightConnector1">
            <a:avLst/>
          </a:prstGeom>
          <a:noFill/>
          <a:ln w="19050" cap="flat" cmpd="sng">
            <a:solidFill>
              <a:schemeClr val="dk2"/>
            </a:solidFill>
            <a:prstDash val="solid"/>
            <a:round/>
            <a:headEnd type="none" w="med" len="med"/>
            <a:tailEnd type="triangle" w="med" len="med"/>
          </a:ln>
        </p:spPr>
      </p:cxnSp>
      <p:sp>
        <p:nvSpPr>
          <p:cNvPr id="19" name="文本框 18"/>
          <p:cNvSpPr txBox="1"/>
          <p:nvPr/>
        </p:nvSpPr>
        <p:spPr>
          <a:xfrm>
            <a:off x="1607570" y="2488238"/>
            <a:ext cx="780300" cy="261610"/>
          </a:xfrm>
          <a:prstGeom prst="rect">
            <a:avLst/>
          </a:prstGeom>
          <a:noFill/>
        </p:spPr>
        <p:txBody>
          <a:bodyPr wrap="square">
            <a:spAutoFit/>
          </a:bodyPr>
          <a:lstStyle/>
          <a:p>
            <a:r>
              <a:rPr lang="en-GB" altLang="zh-CN" sz="1050" dirty="0"/>
              <a:t>KeyBert</a:t>
            </a:r>
            <a:endParaRPr lang="zh-CN" altLang="en-US" sz="1050" dirty="0"/>
          </a:p>
        </p:txBody>
      </p:sp>
      <p:sp>
        <p:nvSpPr>
          <p:cNvPr id="20" name="文本框 19"/>
          <p:cNvSpPr txBox="1"/>
          <p:nvPr/>
        </p:nvSpPr>
        <p:spPr>
          <a:xfrm>
            <a:off x="445199" y="2378065"/>
            <a:ext cx="1079809" cy="415498"/>
          </a:xfrm>
          <a:prstGeom prst="rect">
            <a:avLst/>
          </a:prstGeom>
          <a:noFill/>
        </p:spPr>
        <p:txBody>
          <a:bodyPr wrap="square">
            <a:spAutoFit/>
          </a:bodyPr>
          <a:lstStyle/>
          <a:p>
            <a:pPr algn="ctr"/>
            <a:r>
              <a:rPr lang="en-GB" altLang="zh-CN" sz="1050" dirty="0"/>
              <a:t>Input </a:t>
            </a:r>
            <a:endParaRPr lang="en-GB" altLang="zh-CN" sz="1050" dirty="0"/>
          </a:p>
          <a:p>
            <a:pPr algn="ctr"/>
            <a:r>
              <a:rPr lang="en-GB" altLang="zh-CN" sz="1050" dirty="0"/>
              <a:t>Documents</a:t>
            </a:r>
            <a:endParaRPr lang="zh-CN" altLang="en-US" sz="1050" dirty="0"/>
          </a:p>
        </p:txBody>
      </p:sp>
      <p:sp>
        <p:nvSpPr>
          <p:cNvPr id="27" name="Google Shape;4859;p44"/>
          <p:cNvSpPr/>
          <p:nvPr/>
        </p:nvSpPr>
        <p:spPr>
          <a:xfrm>
            <a:off x="2652424" y="1964900"/>
            <a:ext cx="646976" cy="1064525"/>
          </a:xfrm>
          <a:prstGeom prst="cube">
            <a:avLst>
              <a:gd name="adj" fmla="val 41788"/>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文本框 28"/>
          <p:cNvSpPr txBox="1"/>
          <p:nvPr/>
        </p:nvSpPr>
        <p:spPr>
          <a:xfrm>
            <a:off x="2662744" y="2509926"/>
            <a:ext cx="780300" cy="261610"/>
          </a:xfrm>
          <a:prstGeom prst="rect">
            <a:avLst/>
          </a:prstGeom>
          <a:noFill/>
        </p:spPr>
        <p:txBody>
          <a:bodyPr wrap="square">
            <a:spAutoFit/>
          </a:bodyPr>
          <a:lstStyle/>
          <a:p>
            <a:r>
              <a:rPr lang="en-GB" altLang="zh-CN" sz="1050" dirty="0"/>
              <a:t>SciBert</a:t>
            </a:r>
            <a:endParaRPr lang="zh-CN" altLang="en-US" sz="1050" dirty="0"/>
          </a:p>
        </p:txBody>
      </p:sp>
      <p:cxnSp>
        <p:nvCxnSpPr>
          <p:cNvPr id="30" name="Google Shape;489;p24"/>
          <p:cNvCxnSpPr>
            <a:endCxn id="29" idx="1"/>
          </p:cNvCxnSpPr>
          <p:nvPr/>
        </p:nvCxnSpPr>
        <p:spPr>
          <a:xfrm flipV="1">
            <a:off x="2367283" y="2640731"/>
            <a:ext cx="295461" cy="2124"/>
          </a:xfrm>
          <a:prstGeom prst="straightConnector1">
            <a:avLst/>
          </a:prstGeom>
          <a:noFill/>
          <a:ln w="19050" cap="flat" cmpd="sng">
            <a:solidFill>
              <a:schemeClr val="dk2"/>
            </a:solidFill>
            <a:prstDash val="solid"/>
            <a:round/>
            <a:headEnd type="none" w="med" len="med"/>
            <a:tailEnd type="triangle" w="med" len="med"/>
          </a:ln>
        </p:spPr>
      </p:cxnSp>
      <p:sp>
        <p:nvSpPr>
          <p:cNvPr id="33" name="文本框 32"/>
          <p:cNvSpPr txBox="1"/>
          <p:nvPr/>
        </p:nvSpPr>
        <p:spPr>
          <a:xfrm>
            <a:off x="1661136" y="1600656"/>
            <a:ext cx="723275" cy="369332"/>
          </a:xfrm>
          <a:prstGeom prst="rect">
            <a:avLst/>
          </a:prstGeom>
          <a:noFill/>
        </p:spPr>
        <p:txBody>
          <a:bodyPr wrap="none" rtlCol="0">
            <a:spAutoFit/>
          </a:bodyPr>
          <a:lstStyle/>
          <a:p>
            <a:r>
              <a:rPr kumimoji="1" lang="en-US" altLang="zh-CN" sz="900" dirty="0"/>
              <a:t>Keywords </a:t>
            </a:r>
            <a:endParaRPr kumimoji="1" lang="en-US" altLang="zh-CN" sz="900" dirty="0"/>
          </a:p>
          <a:p>
            <a:pPr algn="ctr"/>
            <a:r>
              <a:rPr kumimoji="1" lang="en-US" altLang="zh-CN" sz="900" dirty="0"/>
              <a:t>Extraction</a:t>
            </a:r>
            <a:endParaRPr kumimoji="1" lang="zh-CN" altLang="en-US" sz="900" dirty="0"/>
          </a:p>
        </p:txBody>
      </p:sp>
      <p:sp>
        <p:nvSpPr>
          <p:cNvPr id="34" name="文本框 33"/>
          <p:cNvSpPr txBox="1"/>
          <p:nvPr/>
        </p:nvSpPr>
        <p:spPr>
          <a:xfrm>
            <a:off x="2610199" y="1744013"/>
            <a:ext cx="768159" cy="230832"/>
          </a:xfrm>
          <a:prstGeom prst="rect">
            <a:avLst/>
          </a:prstGeom>
          <a:noFill/>
        </p:spPr>
        <p:txBody>
          <a:bodyPr wrap="none" rtlCol="0">
            <a:spAutoFit/>
          </a:bodyPr>
          <a:lstStyle/>
          <a:p>
            <a:r>
              <a:rPr kumimoji="1" lang="en-US" altLang="zh-CN" sz="900" dirty="0"/>
              <a:t>Embedding</a:t>
            </a:r>
            <a:endParaRPr kumimoji="1" lang="en-US" altLang="zh-CN" sz="900" dirty="0"/>
          </a:p>
        </p:txBody>
      </p:sp>
      <p:grpSp>
        <p:nvGrpSpPr>
          <p:cNvPr id="89" name="Google Shape;895;p28"/>
          <p:cNvGrpSpPr/>
          <p:nvPr/>
        </p:nvGrpSpPr>
        <p:grpSpPr>
          <a:xfrm>
            <a:off x="5743465" y="3470176"/>
            <a:ext cx="110633" cy="530811"/>
            <a:chOff x="5950075" y="854725"/>
            <a:chExt cx="580800" cy="2668950"/>
          </a:xfrm>
        </p:grpSpPr>
        <p:sp>
          <p:nvSpPr>
            <p:cNvPr id="91"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43" name="Google Shape;489;p24"/>
          <p:cNvCxnSpPr>
            <a:stCxn id="232" idx="3"/>
            <a:endCxn id="161" idx="3"/>
          </p:cNvCxnSpPr>
          <p:nvPr/>
        </p:nvCxnSpPr>
        <p:spPr>
          <a:xfrm flipV="1">
            <a:off x="4884910" y="1622433"/>
            <a:ext cx="878855" cy="1018338"/>
          </a:xfrm>
          <a:prstGeom prst="straightConnector1">
            <a:avLst/>
          </a:prstGeom>
          <a:noFill/>
          <a:ln w="19050" cap="flat" cmpd="sng">
            <a:solidFill>
              <a:schemeClr val="dk2"/>
            </a:solidFill>
            <a:prstDash val="solid"/>
            <a:round/>
            <a:headEnd type="none" w="med" len="med"/>
            <a:tailEnd type="triangle" w="med" len="med"/>
          </a:ln>
        </p:spPr>
      </p:cxnSp>
      <p:sp>
        <p:nvSpPr>
          <p:cNvPr id="146" name="文本框 145"/>
          <p:cNvSpPr txBox="1"/>
          <p:nvPr/>
        </p:nvSpPr>
        <p:spPr>
          <a:xfrm rot="18709461">
            <a:off x="4804277" y="1855071"/>
            <a:ext cx="992784" cy="261610"/>
          </a:xfrm>
          <a:prstGeom prst="rect">
            <a:avLst/>
          </a:prstGeom>
          <a:noFill/>
        </p:spPr>
        <p:txBody>
          <a:bodyPr wrap="square" rtlCol="0">
            <a:spAutoFit/>
          </a:bodyPr>
          <a:lstStyle/>
          <a:p>
            <a:r>
              <a:rPr kumimoji="1" lang="en-US" altLang="zh-CN" sz="1100" dirty="0"/>
              <a:t>concatenate</a:t>
            </a:r>
            <a:endParaRPr kumimoji="1" lang="zh-CN" altLang="en-US" sz="1100" dirty="0"/>
          </a:p>
        </p:txBody>
      </p:sp>
      <p:cxnSp>
        <p:nvCxnSpPr>
          <p:cNvPr id="147" name="Google Shape;489;p24"/>
          <p:cNvCxnSpPr>
            <a:stCxn id="232" idx="3"/>
            <a:endCxn id="96" idx="3"/>
          </p:cNvCxnSpPr>
          <p:nvPr/>
        </p:nvCxnSpPr>
        <p:spPr>
          <a:xfrm>
            <a:off x="4884910" y="2640771"/>
            <a:ext cx="858555" cy="988353"/>
          </a:xfrm>
          <a:prstGeom prst="straightConnector1">
            <a:avLst/>
          </a:prstGeom>
          <a:noFill/>
          <a:ln w="19050" cap="flat" cmpd="sng">
            <a:solidFill>
              <a:schemeClr val="dk2"/>
            </a:solidFill>
            <a:prstDash val="solid"/>
            <a:round/>
            <a:headEnd type="none" w="med" len="med"/>
            <a:tailEnd type="triangle" w="med" len="med"/>
          </a:ln>
        </p:spPr>
      </p:cxnSp>
      <p:sp>
        <p:nvSpPr>
          <p:cNvPr id="153" name="文本框 152"/>
          <p:cNvSpPr txBox="1"/>
          <p:nvPr/>
        </p:nvSpPr>
        <p:spPr>
          <a:xfrm rot="3000999">
            <a:off x="5017178" y="2869486"/>
            <a:ext cx="694421" cy="261610"/>
          </a:xfrm>
          <a:prstGeom prst="rect">
            <a:avLst/>
          </a:prstGeom>
          <a:noFill/>
        </p:spPr>
        <p:txBody>
          <a:bodyPr wrap="none" rtlCol="0">
            <a:spAutoFit/>
          </a:bodyPr>
          <a:lstStyle/>
          <a:p>
            <a:r>
              <a:rPr kumimoji="1" lang="en-US" altLang="zh-CN" sz="1100" dirty="0"/>
              <a:t>average</a:t>
            </a:r>
            <a:endParaRPr kumimoji="1" lang="zh-CN" altLang="en-US" sz="1100" dirty="0"/>
          </a:p>
        </p:txBody>
      </p:sp>
      <p:sp>
        <p:nvSpPr>
          <p:cNvPr id="156" name="文本框 155"/>
          <p:cNvSpPr txBox="1"/>
          <p:nvPr/>
        </p:nvSpPr>
        <p:spPr>
          <a:xfrm>
            <a:off x="5594166" y="1185983"/>
            <a:ext cx="441146" cy="230832"/>
          </a:xfrm>
          <a:prstGeom prst="rect">
            <a:avLst/>
          </a:prstGeom>
          <a:noFill/>
        </p:spPr>
        <p:txBody>
          <a:bodyPr wrap="none" rtlCol="0">
            <a:spAutoFit/>
          </a:bodyPr>
          <a:lstStyle/>
          <a:p>
            <a:r>
              <a:rPr kumimoji="1" lang="en-US" altLang="zh-CN" sz="900" dirty="0"/>
              <a:t>2304</a:t>
            </a:r>
            <a:endParaRPr kumimoji="1" lang="zh-CN" altLang="en-US" sz="900" dirty="0"/>
          </a:p>
        </p:txBody>
      </p:sp>
      <p:sp>
        <p:nvSpPr>
          <p:cNvPr id="157" name="文本框 156"/>
          <p:cNvSpPr txBox="1"/>
          <p:nvPr/>
        </p:nvSpPr>
        <p:spPr>
          <a:xfrm>
            <a:off x="5610269" y="3284356"/>
            <a:ext cx="377026" cy="230832"/>
          </a:xfrm>
          <a:prstGeom prst="rect">
            <a:avLst/>
          </a:prstGeom>
          <a:noFill/>
        </p:spPr>
        <p:txBody>
          <a:bodyPr wrap="none" rtlCol="0">
            <a:spAutoFit/>
          </a:bodyPr>
          <a:lstStyle/>
          <a:p>
            <a:r>
              <a:rPr kumimoji="1" lang="en-US" altLang="zh-CN" sz="900" dirty="0"/>
              <a:t>768</a:t>
            </a:r>
            <a:endParaRPr kumimoji="1" lang="zh-CN" altLang="en-US" sz="900" dirty="0"/>
          </a:p>
        </p:txBody>
      </p:sp>
      <p:grpSp>
        <p:nvGrpSpPr>
          <p:cNvPr id="158" name="Google Shape;895;p28"/>
          <p:cNvGrpSpPr/>
          <p:nvPr/>
        </p:nvGrpSpPr>
        <p:grpSpPr>
          <a:xfrm>
            <a:off x="5763765" y="1357191"/>
            <a:ext cx="110633" cy="530811"/>
            <a:chOff x="5950075" y="854725"/>
            <a:chExt cx="580800" cy="2668950"/>
          </a:xfrm>
        </p:grpSpPr>
        <p:sp>
          <p:nvSpPr>
            <p:cNvPr id="159"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4" name="Google Shape;895;p28"/>
          <p:cNvGrpSpPr/>
          <p:nvPr/>
        </p:nvGrpSpPr>
        <p:grpSpPr>
          <a:xfrm>
            <a:off x="5763765" y="1888167"/>
            <a:ext cx="110633" cy="530809"/>
            <a:chOff x="5950075" y="854725"/>
            <a:chExt cx="580800" cy="2668950"/>
          </a:xfrm>
        </p:grpSpPr>
        <p:sp>
          <p:nvSpPr>
            <p:cNvPr id="165"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166"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167"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168"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169"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grpSp>
      <p:grpSp>
        <p:nvGrpSpPr>
          <p:cNvPr id="170" name="Google Shape;895;p28"/>
          <p:cNvGrpSpPr/>
          <p:nvPr/>
        </p:nvGrpSpPr>
        <p:grpSpPr>
          <a:xfrm>
            <a:off x="5763765" y="2412541"/>
            <a:ext cx="110633" cy="530809"/>
            <a:chOff x="5950075" y="854725"/>
            <a:chExt cx="580800" cy="2668950"/>
          </a:xfrm>
        </p:grpSpPr>
        <p:sp>
          <p:nvSpPr>
            <p:cNvPr id="171"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172"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173"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174"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175"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grpSp>
      <p:sp>
        <p:nvSpPr>
          <p:cNvPr id="177" name="Google Shape;4861;p44"/>
          <p:cNvSpPr/>
          <p:nvPr/>
        </p:nvSpPr>
        <p:spPr>
          <a:xfrm>
            <a:off x="6705861" y="2061418"/>
            <a:ext cx="451107" cy="938873"/>
          </a:xfrm>
          <a:prstGeom prst="cube">
            <a:avLst>
              <a:gd name="adj" fmla="val 42152"/>
            </a:avLst>
          </a:prstGeom>
          <a:solidFill>
            <a:srgbClr val="0097A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4861;p44"/>
          <p:cNvSpPr/>
          <p:nvPr/>
        </p:nvSpPr>
        <p:spPr>
          <a:xfrm>
            <a:off x="7883444" y="2076220"/>
            <a:ext cx="451107" cy="938873"/>
          </a:xfrm>
          <a:prstGeom prst="cube">
            <a:avLst>
              <a:gd name="adj" fmla="val 42152"/>
            </a:avLst>
          </a:prstGeom>
          <a:solidFill>
            <a:srgbClr val="0097A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文本框 180"/>
          <p:cNvSpPr txBox="1"/>
          <p:nvPr/>
        </p:nvSpPr>
        <p:spPr>
          <a:xfrm>
            <a:off x="6628425" y="3000291"/>
            <a:ext cx="500458" cy="276999"/>
          </a:xfrm>
          <a:prstGeom prst="rect">
            <a:avLst/>
          </a:prstGeom>
          <a:noFill/>
        </p:spPr>
        <p:txBody>
          <a:bodyPr wrap="none" rtlCol="0">
            <a:spAutoFit/>
          </a:bodyPr>
          <a:lstStyle/>
          <a:p>
            <a:r>
              <a:rPr kumimoji="1" lang="en-US" altLang="zh-CN" sz="1200" dirty="0"/>
              <a:t>PCA</a:t>
            </a:r>
            <a:endParaRPr kumimoji="1" lang="zh-CN" altLang="en-US" sz="1200" dirty="0"/>
          </a:p>
        </p:txBody>
      </p:sp>
      <p:sp>
        <p:nvSpPr>
          <p:cNvPr id="182" name="文本框 181"/>
          <p:cNvSpPr txBox="1"/>
          <p:nvPr/>
        </p:nvSpPr>
        <p:spPr>
          <a:xfrm>
            <a:off x="7642974" y="2995357"/>
            <a:ext cx="798617" cy="276999"/>
          </a:xfrm>
          <a:prstGeom prst="rect">
            <a:avLst/>
          </a:prstGeom>
          <a:noFill/>
        </p:spPr>
        <p:txBody>
          <a:bodyPr wrap="none" rtlCol="0">
            <a:spAutoFit/>
          </a:bodyPr>
          <a:lstStyle/>
          <a:p>
            <a:r>
              <a:rPr kumimoji="1" lang="en-US" altLang="zh-CN" sz="1200" dirty="0"/>
              <a:t>K-means</a:t>
            </a:r>
            <a:endParaRPr kumimoji="1" lang="zh-CN" altLang="en-US" sz="1200" dirty="0"/>
          </a:p>
        </p:txBody>
      </p:sp>
      <p:sp>
        <p:nvSpPr>
          <p:cNvPr id="183" name="矩形 182"/>
          <p:cNvSpPr/>
          <p:nvPr/>
        </p:nvSpPr>
        <p:spPr>
          <a:xfrm>
            <a:off x="4969139" y="1185983"/>
            <a:ext cx="1145195" cy="2874664"/>
          </a:xfrm>
          <a:prstGeom prst="rect">
            <a:avLst/>
          </a:prstGeom>
          <a:noFill/>
          <a:ln>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84" name="Google Shape;489;p24"/>
          <p:cNvCxnSpPr>
            <a:stCxn id="183" idx="3"/>
            <a:endCxn id="177" idx="2"/>
          </p:cNvCxnSpPr>
          <p:nvPr/>
        </p:nvCxnSpPr>
        <p:spPr>
          <a:xfrm>
            <a:off x="6114334" y="2623315"/>
            <a:ext cx="591527" cy="2615"/>
          </a:xfrm>
          <a:prstGeom prst="straightConnector1">
            <a:avLst/>
          </a:prstGeom>
          <a:noFill/>
          <a:ln w="19050" cap="flat" cmpd="sng">
            <a:solidFill>
              <a:schemeClr val="dk2"/>
            </a:solidFill>
            <a:prstDash val="solid"/>
            <a:round/>
            <a:headEnd type="none" w="med" len="med"/>
            <a:tailEnd type="triangle" w="med" len="med"/>
          </a:ln>
        </p:spPr>
      </p:cxnSp>
      <p:cxnSp>
        <p:nvCxnSpPr>
          <p:cNvPr id="189" name="Google Shape;489;p24"/>
          <p:cNvCxnSpPr>
            <a:endCxn id="180" idx="2"/>
          </p:cNvCxnSpPr>
          <p:nvPr/>
        </p:nvCxnSpPr>
        <p:spPr>
          <a:xfrm>
            <a:off x="7187117" y="2640732"/>
            <a:ext cx="696327" cy="0"/>
          </a:xfrm>
          <a:prstGeom prst="straightConnector1">
            <a:avLst/>
          </a:prstGeom>
          <a:noFill/>
          <a:ln w="19050" cap="flat" cmpd="sng">
            <a:solidFill>
              <a:schemeClr val="dk2"/>
            </a:solidFill>
            <a:prstDash val="solid"/>
            <a:round/>
            <a:headEnd type="none" w="med" len="med"/>
            <a:tailEnd type="triangle" w="med" len="med"/>
          </a:ln>
        </p:spPr>
      </p:cxnSp>
      <p:sp>
        <p:nvSpPr>
          <p:cNvPr id="191" name="文本框 190"/>
          <p:cNvSpPr txBox="1"/>
          <p:nvPr/>
        </p:nvSpPr>
        <p:spPr>
          <a:xfrm>
            <a:off x="4872175" y="793384"/>
            <a:ext cx="1324402" cy="400110"/>
          </a:xfrm>
          <a:prstGeom prst="rect">
            <a:avLst/>
          </a:prstGeom>
          <a:noFill/>
        </p:spPr>
        <p:txBody>
          <a:bodyPr wrap="none" rtlCol="0">
            <a:spAutoFit/>
          </a:bodyPr>
          <a:lstStyle/>
          <a:p>
            <a:pPr algn="ctr"/>
            <a:r>
              <a:rPr kumimoji="1" lang="en-US" altLang="zh-CN" sz="1000" dirty="0"/>
              <a:t>Embedding Pooling </a:t>
            </a:r>
            <a:endParaRPr kumimoji="1" lang="en-US" altLang="zh-CN" sz="1000" dirty="0"/>
          </a:p>
          <a:p>
            <a:pPr algn="ctr"/>
            <a:r>
              <a:rPr kumimoji="1" lang="en-US" altLang="zh-CN" sz="1000" dirty="0"/>
              <a:t>For Keywords</a:t>
            </a:r>
            <a:endParaRPr kumimoji="1" lang="zh-CN" altLang="en-US" sz="1000" dirty="0"/>
          </a:p>
        </p:txBody>
      </p:sp>
      <p:cxnSp>
        <p:nvCxnSpPr>
          <p:cNvPr id="193" name="肘形连接符 192"/>
          <p:cNvCxnSpPr>
            <a:stCxn id="180" idx="0"/>
            <a:endCxn id="180" idx="2"/>
          </p:cNvCxnSpPr>
          <p:nvPr/>
        </p:nvCxnSpPr>
        <p:spPr>
          <a:xfrm rot="16200000" flipH="1" flipV="1">
            <a:off x="7761503" y="2198161"/>
            <a:ext cx="564512" cy="320629"/>
          </a:xfrm>
          <a:prstGeom prst="bentConnector4">
            <a:avLst>
              <a:gd name="adj1" fmla="val -40495"/>
              <a:gd name="adj2" fmla="val 171297"/>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96" name="文本框 195"/>
          <p:cNvSpPr txBox="1"/>
          <p:nvPr/>
        </p:nvSpPr>
        <p:spPr>
          <a:xfrm>
            <a:off x="7442361" y="1632660"/>
            <a:ext cx="1011815" cy="230832"/>
          </a:xfrm>
          <a:prstGeom prst="rect">
            <a:avLst/>
          </a:prstGeom>
          <a:noFill/>
        </p:spPr>
        <p:txBody>
          <a:bodyPr wrap="none" rtlCol="0">
            <a:spAutoFit/>
          </a:bodyPr>
          <a:lstStyle/>
          <a:p>
            <a:r>
              <a:rPr lang="en-GB" altLang="zh-CN" sz="900" dirty="0">
                <a:solidFill>
                  <a:srgbClr val="000000"/>
                </a:solidFill>
                <a:effectLst/>
                <a:latin typeface="Arial" panose="020B0604020202090204" pitchFamily="34" charset="0"/>
                <a:cs typeface="Arial" panose="020B0604020202090204" pitchFamily="34" charset="0"/>
              </a:rPr>
              <a:t>Silhouette score</a:t>
            </a:r>
            <a:endParaRPr lang="en-GB" altLang="zh-CN" sz="900" dirty="0">
              <a:latin typeface="Arial" panose="020B0604020202090204" pitchFamily="34" charset="0"/>
              <a:cs typeface="Arial" panose="020B0604020202090204" pitchFamily="34" charset="0"/>
            </a:endParaRPr>
          </a:p>
        </p:txBody>
      </p:sp>
      <p:sp>
        <p:nvSpPr>
          <p:cNvPr id="197" name="文本框 196"/>
          <p:cNvSpPr txBox="1"/>
          <p:nvPr/>
        </p:nvSpPr>
        <p:spPr>
          <a:xfrm>
            <a:off x="7384974" y="2114465"/>
            <a:ext cx="261610" cy="230832"/>
          </a:xfrm>
          <a:prstGeom prst="rect">
            <a:avLst/>
          </a:prstGeom>
          <a:noFill/>
        </p:spPr>
        <p:txBody>
          <a:bodyPr wrap="none" rtlCol="0">
            <a:spAutoFit/>
          </a:bodyPr>
          <a:lstStyle/>
          <a:p>
            <a:r>
              <a:rPr kumimoji="1" lang="en-US" altLang="zh-CN" sz="900" dirty="0"/>
              <a:t>K</a:t>
            </a:r>
            <a:endParaRPr kumimoji="1" lang="zh-CN" altLang="en-US" sz="900" dirty="0"/>
          </a:p>
        </p:txBody>
      </p:sp>
      <p:cxnSp>
        <p:nvCxnSpPr>
          <p:cNvPr id="210" name="肘形连接符 209"/>
          <p:cNvCxnSpPr>
            <a:stCxn id="182" idx="2"/>
            <a:endCxn id="183" idx="2"/>
          </p:cNvCxnSpPr>
          <p:nvPr/>
        </p:nvCxnSpPr>
        <p:spPr>
          <a:xfrm rot="5400000">
            <a:off x="6397865" y="2416228"/>
            <a:ext cx="788291" cy="2500546"/>
          </a:xfrm>
          <a:prstGeom prst="bentConnector3">
            <a:avLst>
              <a:gd name="adj1" fmla="val 128999"/>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213" name="文本框 212"/>
          <p:cNvSpPr txBox="1"/>
          <p:nvPr/>
        </p:nvSpPr>
        <p:spPr>
          <a:xfrm>
            <a:off x="6219481" y="4084327"/>
            <a:ext cx="1377300" cy="230832"/>
          </a:xfrm>
          <a:prstGeom prst="rect">
            <a:avLst/>
          </a:prstGeom>
          <a:noFill/>
        </p:spPr>
        <p:txBody>
          <a:bodyPr wrap="none" rtlCol="0">
            <a:spAutoFit/>
          </a:bodyPr>
          <a:lstStyle/>
          <a:p>
            <a:r>
              <a:rPr kumimoji="1" lang="en-US" altLang="zh-CN" sz="900" dirty="0"/>
              <a:t>Pooling strategy choice</a:t>
            </a:r>
            <a:endParaRPr kumimoji="1" lang="zh-CN" altLang="en-US" sz="900" dirty="0"/>
          </a:p>
        </p:txBody>
      </p:sp>
      <p:grpSp>
        <p:nvGrpSpPr>
          <p:cNvPr id="214" name="Google Shape;895;p28"/>
          <p:cNvGrpSpPr/>
          <p:nvPr/>
        </p:nvGrpSpPr>
        <p:grpSpPr>
          <a:xfrm>
            <a:off x="4423708" y="2457221"/>
            <a:ext cx="110633" cy="530811"/>
            <a:chOff x="5950075" y="854725"/>
            <a:chExt cx="580800" cy="2668950"/>
          </a:xfrm>
        </p:grpSpPr>
        <p:sp>
          <p:nvSpPr>
            <p:cNvPr id="215"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0" name="Google Shape;895;p28"/>
          <p:cNvGrpSpPr/>
          <p:nvPr/>
        </p:nvGrpSpPr>
        <p:grpSpPr>
          <a:xfrm>
            <a:off x="4686079" y="2461965"/>
            <a:ext cx="110633" cy="530811"/>
            <a:chOff x="5950075" y="854725"/>
            <a:chExt cx="580800" cy="2668950"/>
          </a:xfrm>
        </p:grpSpPr>
        <p:sp>
          <p:nvSpPr>
            <p:cNvPr id="221"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6" name="Google Shape;895;p28"/>
          <p:cNvGrpSpPr/>
          <p:nvPr/>
        </p:nvGrpSpPr>
        <p:grpSpPr>
          <a:xfrm>
            <a:off x="4161337" y="2454153"/>
            <a:ext cx="110633" cy="530811"/>
            <a:chOff x="5950075" y="854725"/>
            <a:chExt cx="580800" cy="2668950"/>
          </a:xfrm>
        </p:grpSpPr>
        <p:sp>
          <p:nvSpPr>
            <p:cNvPr id="227"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2" name="矩形 231"/>
          <p:cNvSpPr/>
          <p:nvPr/>
        </p:nvSpPr>
        <p:spPr>
          <a:xfrm>
            <a:off x="4061458" y="2204524"/>
            <a:ext cx="823452" cy="872493"/>
          </a:xfrm>
          <a:prstGeom prst="rect">
            <a:avLst/>
          </a:prstGeom>
          <a:noFill/>
          <a:ln>
            <a:solidFill>
              <a:schemeClr val="bg2"/>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234" name="Google Shape;489;p24"/>
          <p:cNvCxnSpPr>
            <a:endCxn id="232" idx="1"/>
          </p:cNvCxnSpPr>
          <p:nvPr/>
        </p:nvCxnSpPr>
        <p:spPr>
          <a:xfrm>
            <a:off x="3763320" y="2640734"/>
            <a:ext cx="298138" cy="37"/>
          </a:xfrm>
          <a:prstGeom prst="straightConnector1">
            <a:avLst/>
          </a:prstGeom>
          <a:noFill/>
          <a:ln w="19050" cap="flat" cmpd="sng">
            <a:solidFill>
              <a:schemeClr val="dk2"/>
            </a:solidFill>
            <a:prstDash val="solid"/>
            <a:round/>
            <a:headEnd type="none" w="med" len="med"/>
            <a:tailEnd type="triangle" w="med" len="med"/>
          </a:ln>
        </p:spPr>
      </p:cxnSp>
      <mc:AlternateContent xmlns:mc="http://schemas.openxmlformats.org/markup-compatibility/2006">
        <mc:Choice xmlns:a14="http://schemas.microsoft.com/office/drawing/2010/main" Requires="a14">
          <p:sp>
            <p:nvSpPr>
              <p:cNvPr id="235" name="文本框 234"/>
              <p:cNvSpPr txBox="1"/>
              <p:nvPr/>
            </p:nvSpPr>
            <p:spPr>
              <a:xfrm>
                <a:off x="4086180" y="3073755"/>
                <a:ext cx="753732" cy="230832"/>
              </a:xfrm>
              <a:prstGeom prst="rect">
                <a:avLst/>
              </a:prstGeom>
              <a:noFill/>
            </p:spPr>
            <p:txBody>
              <a:bodyPr wrap="none" rtlCol="0">
                <a:spAutoFit/>
              </a:bodyPr>
              <a:lstStyle/>
              <a:p>
                <a:r>
                  <a:rPr kumimoji="1" lang="en-US" altLang="zh-CN" sz="900" dirty="0"/>
                  <a:t>Vectors </a:t>
                </a:r>
                <a14:m>
                  <m:oMath xmlns:m="http://schemas.openxmlformats.org/officeDocument/2006/math">
                    <m:r>
                      <a:rPr kumimoji="1" lang="en-US" altLang="zh-CN" sz="900" i="1" smtClean="0">
                        <a:latin typeface="Cambria Math" panose="02040503050406030204" pitchFamily="18" charset="0"/>
                        <a:ea typeface="Cambria Math" panose="02040503050406030204" pitchFamily="18" charset="0"/>
                      </a:rPr>
                      <m:t>×</m:t>
                    </m:r>
                    <m:r>
                      <a:rPr kumimoji="1" lang="en-US" altLang="zh-CN" sz="900" b="0" i="1" smtClean="0">
                        <a:latin typeface="Cambria Math" panose="02040503050406030204" pitchFamily="18" charset="0"/>
                        <a:ea typeface="Cambria Math" panose="02040503050406030204" pitchFamily="18" charset="0"/>
                      </a:rPr>
                      <m:t>3</m:t>
                    </m:r>
                  </m:oMath>
                </a14:m>
                <a:endParaRPr kumimoji="1" lang="zh-CN" altLang="en-US" sz="900" dirty="0"/>
              </a:p>
            </p:txBody>
          </p:sp>
        </mc:Choice>
        <mc:Fallback>
          <p:sp>
            <p:nvSpPr>
              <p:cNvPr id="235" name="文本框 234"/>
              <p:cNvSpPr txBox="1">
                <a:spLocks noRot="1" noChangeAspect="1" noMove="1" noResize="1" noEditPoints="1" noAdjustHandles="1" noChangeArrowheads="1" noChangeShapeType="1" noTextEdit="1"/>
              </p:cNvSpPr>
              <p:nvPr/>
            </p:nvSpPr>
            <p:spPr>
              <a:xfrm>
                <a:off x="4086180" y="3073755"/>
                <a:ext cx="753732" cy="230832"/>
              </a:xfrm>
              <a:prstGeom prst="rect">
                <a:avLst/>
              </a:prstGeom>
              <a:blipFill rotWithShape="1">
                <a:blip r:embed="rId1"/>
                <a:stretch>
                  <a:fillRect l="-78" t="-154" r="77" b="20"/>
                </a:stretch>
              </a:blipFill>
            </p:spPr>
            <p:txBody>
              <a:bodyPr/>
              <a:lstStyle/>
              <a:p>
                <a:r>
                  <a:rPr lang="zh-CN" altLang="en-US">
                    <a:noFill/>
                  </a:rPr>
                  <a:t> </a:t>
                </a:r>
              </a:p>
            </p:txBody>
          </p:sp>
        </mc:Fallback>
      </mc:AlternateContent>
      <p:sp>
        <p:nvSpPr>
          <p:cNvPr id="236" name="文本框 235"/>
          <p:cNvSpPr txBox="1"/>
          <p:nvPr/>
        </p:nvSpPr>
        <p:spPr>
          <a:xfrm>
            <a:off x="4029310" y="2254175"/>
            <a:ext cx="377026" cy="230832"/>
          </a:xfrm>
          <a:prstGeom prst="rect">
            <a:avLst/>
          </a:prstGeom>
          <a:noFill/>
        </p:spPr>
        <p:txBody>
          <a:bodyPr wrap="none" rtlCol="0">
            <a:spAutoFit/>
          </a:bodyPr>
          <a:lstStyle/>
          <a:p>
            <a:r>
              <a:rPr kumimoji="1" lang="en-US" altLang="zh-CN" sz="900" dirty="0"/>
              <a:t>768</a:t>
            </a:r>
            <a:endParaRPr kumimoji="1" lang="zh-CN" altLang="en-US" sz="900" dirty="0"/>
          </a:p>
        </p:txBody>
      </p:sp>
      <p:sp>
        <p:nvSpPr>
          <p:cNvPr id="237" name="文本框 156"/>
          <p:cNvSpPr txBox="1"/>
          <p:nvPr/>
        </p:nvSpPr>
        <p:spPr>
          <a:xfrm>
            <a:off x="4284671" y="2261981"/>
            <a:ext cx="377026" cy="2308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r>
              <a:rPr kumimoji="1" lang="en-US" altLang="zh-CN" sz="900" dirty="0"/>
              <a:t>768</a:t>
            </a:r>
            <a:endParaRPr kumimoji="1" lang="zh-CN" altLang="en-US" sz="900" dirty="0"/>
          </a:p>
        </p:txBody>
      </p:sp>
      <p:sp>
        <p:nvSpPr>
          <p:cNvPr id="238" name="文本框 156"/>
          <p:cNvSpPr txBox="1"/>
          <p:nvPr/>
        </p:nvSpPr>
        <p:spPr>
          <a:xfrm>
            <a:off x="4552882" y="2265727"/>
            <a:ext cx="377026" cy="230832"/>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r>
              <a:rPr kumimoji="1" lang="en-US" altLang="zh-CN" sz="900" dirty="0"/>
              <a:t>768</a:t>
            </a:r>
            <a:endParaRPr kumimoji="1" lang="zh-CN" altLang="en-US" sz="900" dirty="0"/>
          </a:p>
        </p:txBody>
      </p:sp>
      <p:cxnSp>
        <p:nvCxnSpPr>
          <p:cNvPr id="279" name="Google Shape;489;p24"/>
          <p:cNvCxnSpPr>
            <a:endCxn id="286" idx="2"/>
          </p:cNvCxnSpPr>
          <p:nvPr/>
        </p:nvCxnSpPr>
        <p:spPr>
          <a:xfrm>
            <a:off x="3299400" y="2636671"/>
            <a:ext cx="249478" cy="1440"/>
          </a:xfrm>
          <a:prstGeom prst="straightConnector1">
            <a:avLst/>
          </a:prstGeom>
          <a:noFill/>
          <a:ln w="19050" cap="flat" cmpd="sng">
            <a:solidFill>
              <a:schemeClr val="dk2"/>
            </a:solidFill>
            <a:prstDash val="solid"/>
            <a:round/>
            <a:headEnd type="none" w="med" len="med"/>
            <a:tailEnd type="triangle" w="med" len="med"/>
          </a:ln>
        </p:spPr>
      </p:cxnSp>
      <p:sp>
        <p:nvSpPr>
          <p:cNvPr id="286" name="Google Shape;6560;p67"/>
          <p:cNvSpPr/>
          <p:nvPr/>
        </p:nvSpPr>
        <p:spPr>
          <a:xfrm rot="5400000">
            <a:off x="3173233" y="2530890"/>
            <a:ext cx="965731" cy="214441"/>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ctr" rtl="0">
              <a:spcBef>
                <a:spcPts val="0"/>
              </a:spcBef>
              <a:spcAft>
                <a:spcPts val="0"/>
              </a:spcAft>
              <a:buNone/>
            </a:pPr>
            <a:r>
              <a:rPr lang="en-GB" sz="1200" dirty="0"/>
              <a:t>Avg-Pool</a:t>
            </a:r>
            <a:endParaRPr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355;p63"/>
          <p:cNvSpPr/>
          <p:nvPr/>
        </p:nvSpPr>
        <p:spPr>
          <a:xfrm>
            <a:off x="71758" y="54740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5" name="Google Shape;6356;p63"/>
          <p:cNvSpPr/>
          <p:nvPr/>
        </p:nvSpPr>
        <p:spPr>
          <a:xfrm>
            <a:off x="154441" y="616674"/>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6" name="Google Shape;6357;p63"/>
          <p:cNvSpPr/>
          <p:nvPr/>
        </p:nvSpPr>
        <p:spPr>
          <a:xfrm>
            <a:off x="219139" y="69353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7" name="Google Shape;4859;p44"/>
          <p:cNvSpPr/>
          <p:nvPr/>
        </p:nvSpPr>
        <p:spPr>
          <a:xfrm>
            <a:off x="1254961" y="414218"/>
            <a:ext cx="646976" cy="1064525"/>
          </a:xfrm>
          <a:prstGeom prst="cube">
            <a:avLst>
              <a:gd name="adj" fmla="val 41788"/>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8" name="Google Shape;489;p24"/>
          <p:cNvCxnSpPr>
            <a:stCxn id="6" idx="3"/>
            <a:endCxn id="7" idx="2"/>
          </p:cNvCxnSpPr>
          <p:nvPr/>
        </p:nvCxnSpPr>
        <p:spPr>
          <a:xfrm flipV="1">
            <a:off x="999439" y="1081660"/>
            <a:ext cx="255522" cy="2025"/>
          </a:xfrm>
          <a:prstGeom prst="straightConnector1">
            <a:avLst/>
          </a:prstGeom>
          <a:noFill/>
          <a:ln w="19050" cap="flat" cmpd="sng">
            <a:solidFill>
              <a:schemeClr val="dk2"/>
            </a:solidFill>
            <a:prstDash val="solid"/>
            <a:round/>
            <a:headEnd type="none" w="med" len="med"/>
            <a:tailEnd type="triangle" w="med" len="med"/>
          </a:ln>
        </p:spPr>
      </p:cxnSp>
      <p:sp>
        <p:nvSpPr>
          <p:cNvPr id="19" name="文本框 18"/>
          <p:cNvSpPr txBox="1"/>
          <p:nvPr/>
        </p:nvSpPr>
        <p:spPr>
          <a:xfrm>
            <a:off x="1218601" y="937555"/>
            <a:ext cx="780300" cy="261610"/>
          </a:xfrm>
          <a:prstGeom prst="rect">
            <a:avLst/>
          </a:prstGeom>
          <a:noFill/>
        </p:spPr>
        <p:txBody>
          <a:bodyPr wrap="square">
            <a:spAutoFit/>
          </a:bodyPr>
          <a:lstStyle/>
          <a:p>
            <a:r>
              <a:rPr lang="en-GB" altLang="zh-CN" sz="1050" dirty="0"/>
              <a:t>KeyBert</a:t>
            </a:r>
            <a:endParaRPr lang="zh-CN" altLang="en-US" sz="1050" dirty="0"/>
          </a:p>
        </p:txBody>
      </p:sp>
      <p:sp>
        <p:nvSpPr>
          <p:cNvPr id="20" name="文本框 19"/>
          <p:cNvSpPr txBox="1"/>
          <p:nvPr/>
        </p:nvSpPr>
        <p:spPr>
          <a:xfrm>
            <a:off x="81767" y="812158"/>
            <a:ext cx="1079809" cy="415498"/>
          </a:xfrm>
          <a:prstGeom prst="rect">
            <a:avLst/>
          </a:prstGeom>
          <a:noFill/>
        </p:spPr>
        <p:txBody>
          <a:bodyPr wrap="square">
            <a:spAutoFit/>
          </a:bodyPr>
          <a:lstStyle/>
          <a:p>
            <a:pPr algn="ctr"/>
            <a:r>
              <a:rPr lang="en-GB" altLang="zh-CN" sz="1050" dirty="0"/>
              <a:t>Input </a:t>
            </a:r>
            <a:endParaRPr lang="en-GB" altLang="zh-CN" sz="1050" dirty="0"/>
          </a:p>
          <a:p>
            <a:pPr algn="ctr"/>
            <a:r>
              <a:rPr lang="en-GB" altLang="zh-CN" sz="1050" dirty="0"/>
              <a:t>Documents</a:t>
            </a:r>
            <a:endParaRPr lang="zh-CN" altLang="en-US" sz="1050" dirty="0"/>
          </a:p>
        </p:txBody>
      </p:sp>
      <p:sp>
        <p:nvSpPr>
          <p:cNvPr id="27" name="Google Shape;4859;p44"/>
          <p:cNvSpPr/>
          <p:nvPr/>
        </p:nvSpPr>
        <p:spPr>
          <a:xfrm>
            <a:off x="2095625" y="414218"/>
            <a:ext cx="646976" cy="1064525"/>
          </a:xfrm>
          <a:prstGeom prst="cube">
            <a:avLst>
              <a:gd name="adj" fmla="val 41788"/>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文本框 28"/>
          <p:cNvSpPr txBox="1"/>
          <p:nvPr/>
        </p:nvSpPr>
        <p:spPr>
          <a:xfrm>
            <a:off x="2108115" y="950855"/>
            <a:ext cx="780300" cy="261610"/>
          </a:xfrm>
          <a:prstGeom prst="rect">
            <a:avLst/>
          </a:prstGeom>
          <a:noFill/>
        </p:spPr>
        <p:txBody>
          <a:bodyPr wrap="square">
            <a:spAutoFit/>
          </a:bodyPr>
          <a:lstStyle/>
          <a:p>
            <a:r>
              <a:rPr lang="en-GB" altLang="zh-CN" sz="1050" dirty="0"/>
              <a:t>SciBert</a:t>
            </a:r>
            <a:endParaRPr lang="zh-CN" altLang="en-US" sz="1050" dirty="0"/>
          </a:p>
        </p:txBody>
      </p:sp>
      <p:cxnSp>
        <p:nvCxnSpPr>
          <p:cNvPr id="30" name="Google Shape;489;p24"/>
          <p:cNvCxnSpPr>
            <a:endCxn id="27" idx="2"/>
          </p:cNvCxnSpPr>
          <p:nvPr/>
        </p:nvCxnSpPr>
        <p:spPr>
          <a:xfrm flipV="1">
            <a:off x="1878452" y="1081660"/>
            <a:ext cx="217173" cy="2124"/>
          </a:xfrm>
          <a:prstGeom prst="straightConnector1">
            <a:avLst/>
          </a:prstGeom>
          <a:noFill/>
          <a:ln w="19050" cap="flat" cmpd="sng">
            <a:solidFill>
              <a:schemeClr val="dk2"/>
            </a:solidFill>
            <a:prstDash val="solid"/>
            <a:round/>
            <a:headEnd type="none" w="med" len="med"/>
            <a:tailEnd type="triangle" w="med" len="med"/>
          </a:ln>
        </p:spPr>
      </p:cxnSp>
      <p:sp>
        <p:nvSpPr>
          <p:cNvPr id="33" name="文本框 32"/>
          <p:cNvSpPr txBox="1"/>
          <p:nvPr/>
        </p:nvSpPr>
        <p:spPr>
          <a:xfrm>
            <a:off x="1272167" y="49973"/>
            <a:ext cx="723275" cy="369332"/>
          </a:xfrm>
          <a:prstGeom prst="rect">
            <a:avLst/>
          </a:prstGeom>
          <a:noFill/>
        </p:spPr>
        <p:txBody>
          <a:bodyPr wrap="square" rtlCol="0">
            <a:spAutoFit/>
          </a:bodyPr>
          <a:lstStyle/>
          <a:p>
            <a:r>
              <a:rPr kumimoji="1" lang="en-US" altLang="zh-CN" sz="900" dirty="0"/>
              <a:t>Keywords </a:t>
            </a:r>
            <a:endParaRPr kumimoji="1" lang="en-US" altLang="zh-CN" sz="900" dirty="0"/>
          </a:p>
          <a:p>
            <a:pPr algn="ctr"/>
            <a:r>
              <a:rPr kumimoji="1" lang="en-US" altLang="zh-CN" sz="900" dirty="0"/>
              <a:t>Extraction</a:t>
            </a:r>
            <a:endParaRPr kumimoji="1" lang="zh-CN" altLang="en-US" sz="900" dirty="0"/>
          </a:p>
        </p:txBody>
      </p:sp>
      <p:sp>
        <p:nvSpPr>
          <p:cNvPr id="34" name="文本框 33"/>
          <p:cNvSpPr txBox="1"/>
          <p:nvPr/>
        </p:nvSpPr>
        <p:spPr>
          <a:xfrm>
            <a:off x="2221230" y="193330"/>
            <a:ext cx="768159" cy="230832"/>
          </a:xfrm>
          <a:prstGeom prst="rect">
            <a:avLst/>
          </a:prstGeom>
          <a:noFill/>
        </p:spPr>
        <p:txBody>
          <a:bodyPr wrap="square" rtlCol="0">
            <a:spAutoFit/>
          </a:bodyPr>
          <a:lstStyle/>
          <a:p>
            <a:r>
              <a:rPr kumimoji="1" lang="en-US" altLang="zh-CN" sz="900" dirty="0"/>
              <a:t>Embedding</a:t>
            </a:r>
            <a:endParaRPr kumimoji="1" lang="en-US" altLang="zh-CN" sz="900" dirty="0"/>
          </a:p>
        </p:txBody>
      </p:sp>
      <p:sp>
        <p:nvSpPr>
          <p:cNvPr id="146" name="文本框 145"/>
          <p:cNvSpPr txBox="1"/>
          <p:nvPr/>
        </p:nvSpPr>
        <p:spPr>
          <a:xfrm>
            <a:off x="3593036" y="1838156"/>
            <a:ext cx="992784" cy="230832"/>
          </a:xfrm>
          <a:prstGeom prst="rect">
            <a:avLst/>
          </a:prstGeom>
          <a:noFill/>
        </p:spPr>
        <p:txBody>
          <a:bodyPr wrap="square" rtlCol="0">
            <a:spAutoFit/>
          </a:bodyPr>
          <a:lstStyle/>
          <a:p>
            <a:r>
              <a:rPr kumimoji="1" lang="en-US" altLang="zh-CN" sz="900" dirty="0"/>
              <a:t>concatenate</a:t>
            </a:r>
            <a:endParaRPr kumimoji="1" lang="zh-CN" altLang="en-US" sz="900" dirty="0"/>
          </a:p>
        </p:txBody>
      </p:sp>
      <p:sp>
        <p:nvSpPr>
          <p:cNvPr id="156" name="文本框 155"/>
          <p:cNvSpPr txBox="1"/>
          <p:nvPr/>
        </p:nvSpPr>
        <p:spPr>
          <a:xfrm rot="5400000">
            <a:off x="4249831" y="3099861"/>
            <a:ext cx="441146" cy="230832"/>
          </a:xfrm>
          <a:prstGeom prst="rect">
            <a:avLst/>
          </a:prstGeom>
          <a:noFill/>
        </p:spPr>
        <p:txBody>
          <a:bodyPr wrap="square" rtlCol="0">
            <a:spAutoFit/>
          </a:bodyPr>
          <a:lstStyle/>
          <a:p>
            <a:r>
              <a:rPr kumimoji="1" lang="en-US" altLang="zh-CN" sz="900" dirty="0"/>
              <a:t>2304</a:t>
            </a:r>
            <a:endParaRPr kumimoji="1" lang="zh-CN" altLang="en-US" sz="900" dirty="0"/>
          </a:p>
        </p:txBody>
      </p:sp>
      <p:grpSp>
        <p:nvGrpSpPr>
          <p:cNvPr id="158" name="Google Shape;895;p28"/>
          <p:cNvGrpSpPr/>
          <p:nvPr/>
        </p:nvGrpSpPr>
        <p:grpSpPr>
          <a:xfrm>
            <a:off x="4191952" y="2909738"/>
            <a:ext cx="110633" cy="530811"/>
            <a:chOff x="5950075" y="854725"/>
            <a:chExt cx="580800" cy="2668950"/>
          </a:xfrm>
        </p:grpSpPr>
        <p:sp>
          <p:nvSpPr>
            <p:cNvPr id="159"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4" name="Google Shape;895;p28"/>
          <p:cNvGrpSpPr/>
          <p:nvPr/>
        </p:nvGrpSpPr>
        <p:grpSpPr>
          <a:xfrm>
            <a:off x="4191952" y="2378929"/>
            <a:ext cx="110633" cy="530809"/>
            <a:chOff x="5950075" y="854725"/>
            <a:chExt cx="580800" cy="2668950"/>
          </a:xfrm>
        </p:grpSpPr>
        <p:sp>
          <p:nvSpPr>
            <p:cNvPr id="165"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166"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167"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168"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169"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grpSp>
      <p:grpSp>
        <p:nvGrpSpPr>
          <p:cNvPr id="170" name="Google Shape;895;p28"/>
          <p:cNvGrpSpPr/>
          <p:nvPr/>
        </p:nvGrpSpPr>
        <p:grpSpPr>
          <a:xfrm>
            <a:off x="4191952" y="3448348"/>
            <a:ext cx="110633" cy="530809"/>
            <a:chOff x="5950075" y="854725"/>
            <a:chExt cx="580800" cy="2668950"/>
          </a:xfrm>
        </p:grpSpPr>
        <p:sp>
          <p:nvSpPr>
            <p:cNvPr id="171"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172"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173"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174"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175"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grpSp>
      <p:grpSp>
        <p:nvGrpSpPr>
          <p:cNvPr id="214" name="Google Shape;895;p28"/>
          <p:cNvGrpSpPr/>
          <p:nvPr/>
        </p:nvGrpSpPr>
        <p:grpSpPr>
          <a:xfrm>
            <a:off x="4291074" y="911517"/>
            <a:ext cx="110633" cy="530811"/>
            <a:chOff x="5950075" y="854725"/>
            <a:chExt cx="580800" cy="2668950"/>
          </a:xfrm>
        </p:grpSpPr>
        <p:sp>
          <p:nvSpPr>
            <p:cNvPr id="215"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0" name="Google Shape;895;p28"/>
          <p:cNvGrpSpPr/>
          <p:nvPr/>
        </p:nvGrpSpPr>
        <p:grpSpPr>
          <a:xfrm>
            <a:off x="4553445" y="916261"/>
            <a:ext cx="110633" cy="530811"/>
            <a:chOff x="5950075" y="854725"/>
            <a:chExt cx="580800" cy="2668950"/>
          </a:xfrm>
        </p:grpSpPr>
        <p:sp>
          <p:nvSpPr>
            <p:cNvPr id="221"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6" name="Google Shape;895;p28"/>
          <p:cNvGrpSpPr/>
          <p:nvPr/>
        </p:nvGrpSpPr>
        <p:grpSpPr>
          <a:xfrm>
            <a:off x="4028703" y="908449"/>
            <a:ext cx="110633" cy="530811"/>
            <a:chOff x="5950075" y="854725"/>
            <a:chExt cx="580800" cy="2668950"/>
          </a:xfrm>
        </p:grpSpPr>
        <p:sp>
          <p:nvSpPr>
            <p:cNvPr id="227"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2" name="矩形 231"/>
          <p:cNvSpPr/>
          <p:nvPr/>
        </p:nvSpPr>
        <p:spPr>
          <a:xfrm>
            <a:off x="3928824" y="658820"/>
            <a:ext cx="823452" cy="872493"/>
          </a:xfrm>
          <a:prstGeom prst="rect">
            <a:avLst/>
          </a:prstGeom>
          <a:noFill/>
          <a:ln>
            <a:solidFill>
              <a:schemeClr val="bg2"/>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6" name="文本框 235"/>
          <p:cNvSpPr txBox="1"/>
          <p:nvPr/>
        </p:nvSpPr>
        <p:spPr>
          <a:xfrm>
            <a:off x="3898229" y="707571"/>
            <a:ext cx="377026" cy="230832"/>
          </a:xfrm>
          <a:prstGeom prst="rect">
            <a:avLst/>
          </a:prstGeom>
          <a:noFill/>
        </p:spPr>
        <p:txBody>
          <a:bodyPr wrap="square" rtlCol="0">
            <a:spAutoFit/>
          </a:bodyPr>
          <a:lstStyle/>
          <a:p>
            <a:r>
              <a:rPr kumimoji="1" lang="en-US" altLang="zh-CN" sz="900" dirty="0"/>
              <a:t>768</a:t>
            </a:r>
            <a:endParaRPr kumimoji="1" lang="zh-CN" altLang="en-US" sz="900" dirty="0"/>
          </a:p>
        </p:txBody>
      </p:sp>
      <p:sp>
        <p:nvSpPr>
          <p:cNvPr id="237" name="文本框 156"/>
          <p:cNvSpPr txBox="1"/>
          <p:nvPr/>
        </p:nvSpPr>
        <p:spPr>
          <a:xfrm>
            <a:off x="4152037" y="716277"/>
            <a:ext cx="377026"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r>
              <a:rPr kumimoji="1" lang="en-US" altLang="zh-CN" sz="900" dirty="0"/>
              <a:t>768</a:t>
            </a:r>
            <a:endParaRPr kumimoji="1" lang="zh-CN" altLang="en-US" sz="900" dirty="0"/>
          </a:p>
        </p:txBody>
      </p:sp>
      <p:sp>
        <p:nvSpPr>
          <p:cNvPr id="238" name="文本框 156"/>
          <p:cNvSpPr txBox="1"/>
          <p:nvPr/>
        </p:nvSpPr>
        <p:spPr>
          <a:xfrm>
            <a:off x="4420248" y="720023"/>
            <a:ext cx="377026" cy="230832"/>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r>
              <a:rPr kumimoji="1" lang="en-US" altLang="zh-CN" sz="900" dirty="0"/>
              <a:t>768</a:t>
            </a:r>
            <a:endParaRPr kumimoji="1" lang="zh-CN" altLang="en-US" sz="900" dirty="0"/>
          </a:p>
        </p:txBody>
      </p:sp>
      <mc:AlternateContent xmlns:mc="http://schemas.openxmlformats.org/markup-compatibility/2006">
        <mc:Choice xmlns:a14="http://schemas.microsoft.com/office/drawing/2010/main" Requires="a14">
          <p:sp>
            <p:nvSpPr>
              <p:cNvPr id="9" name="文本框 8"/>
              <p:cNvSpPr txBox="1"/>
              <p:nvPr/>
            </p:nvSpPr>
            <p:spPr>
              <a:xfrm>
                <a:off x="3913505" y="1527810"/>
                <a:ext cx="843915" cy="229870"/>
              </a:xfrm>
              <a:prstGeom prst="rect">
                <a:avLst/>
              </a:prstGeom>
              <a:noFill/>
            </p:spPr>
            <p:txBody>
              <a:bodyPr wrap="square" rtlCol="0">
                <a:spAutoFit/>
              </a:bodyPr>
              <a:lstStyle/>
              <a:p>
                <a:r>
                  <a:rPr kumimoji="1" lang="en-US" altLang="zh-CN" sz="900" dirty="0"/>
                  <a:t>Vectors </a:t>
                </a:r>
                <a14:m>
                  <m:oMath xmlns:m="http://schemas.openxmlformats.org/officeDocument/2006/math">
                    <m:r>
                      <a:rPr kumimoji="1" lang="en-US" altLang="zh-CN" sz="900" i="1" smtClean="0">
                        <a:latin typeface="Cambria Math" panose="02040503050406030204" pitchFamily="18" charset="0"/>
                        <a:ea typeface="Cambria Math" panose="02040503050406030204" pitchFamily="18" charset="0"/>
                      </a:rPr>
                      <m:t>×</m:t>
                    </m:r>
                    <m:r>
                      <a:rPr kumimoji="1" lang="en-US" altLang="zh-CN" sz="900" b="0" i="1" smtClean="0">
                        <a:latin typeface="Cambria Math" panose="02040503050406030204" pitchFamily="18" charset="0"/>
                        <a:ea typeface="Cambria Math" panose="02040503050406030204" pitchFamily="18" charset="0"/>
                      </a:rPr>
                      <m:t>3</m:t>
                    </m:r>
                  </m:oMath>
                </a14:m>
                <a:endParaRPr kumimoji="1" lang="zh-CN" altLang="en-US" sz="900" dirty="0"/>
              </a:p>
            </p:txBody>
          </p:sp>
        </mc:Choice>
        <mc:Fallback>
          <p:sp>
            <p:nvSpPr>
              <p:cNvPr id="9" name="文本框 8"/>
              <p:cNvSpPr txBox="1">
                <a:spLocks noRot="1" noChangeAspect="1" noMove="1" noResize="1" noEditPoints="1" noAdjustHandles="1" noChangeArrowheads="1" noChangeShapeType="1" noTextEdit="1"/>
              </p:cNvSpPr>
              <p:nvPr/>
            </p:nvSpPr>
            <p:spPr>
              <a:xfrm>
                <a:off x="3913505" y="1527810"/>
                <a:ext cx="843915" cy="229870"/>
              </a:xfrm>
              <a:prstGeom prst="rect">
                <a:avLst/>
              </a:prstGeom>
              <a:blipFill rotWithShape="1">
                <a:blip r:embed="rId1"/>
                <a:stretch>
                  <a:fillRect/>
                </a:stretch>
              </a:blipFill>
            </p:spPr>
            <p:txBody>
              <a:bodyPr/>
              <a:lstStyle/>
              <a:p>
                <a:r>
                  <a:rPr lang="zh-CN" altLang="en-US">
                    <a:noFill/>
                  </a:rPr>
                  <a:t> </a:t>
                </a:r>
              </a:p>
            </p:txBody>
          </p:sp>
        </mc:Fallback>
      </mc:AlternateContent>
      <p:cxnSp>
        <p:nvCxnSpPr>
          <p:cNvPr id="14" name="Google Shape;489;p24"/>
          <p:cNvCxnSpPr>
            <a:stCxn id="18" idx="0"/>
            <a:endCxn id="232" idx="1"/>
          </p:cNvCxnSpPr>
          <p:nvPr/>
        </p:nvCxnSpPr>
        <p:spPr>
          <a:xfrm>
            <a:off x="3460190" y="1093983"/>
            <a:ext cx="468630" cy="1270"/>
          </a:xfrm>
          <a:prstGeom prst="straightConnector1">
            <a:avLst/>
          </a:prstGeom>
          <a:noFill/>
          <a:ln w="19050" cap="flat" cmpd="sng">
            <a:solidFill>
              <a:schemeClr val="dk2"/>
            </a:solidFill>
            <a:prstDash val="solid"/>
            <a:round/>
            <a:headEnd type="none" w="med" len="med"/>
            <a:tailEnd type="triangle" w="med" len="med"/>
          </a:ln>
        </p:spPr>
      </p:cxnSp>
      <p:sp>
        <p:nvSpPr>
          <p:cNvPr id="18" name="Google Shape;378;p22"/>
          <p:cNvSpPr/>
          <p:nvPr/>
        </p:nvSpPr>
        <p:spPr>
          <a:xfrm rot="5400000">
            <a:off x="2743318" y="971643"/>
            <a:ext cx="1189064" cy="244679"/>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ctr" rtl="0">
              <a:spcBef>
                <a:spcPts val="0"/>
              </a:spcBef>
              <a:spcAft>
                <a:spcPts val="0"/>
              </a:spcAft>
              <a:buNone/>
            </a:pPr>
            <a:r>
              <a:rPr lang="en-GB" sz="1100" dirty="0">
                <a:solidFill>
                  <a:srgbClr val="666666"/>
                </a:solidFill>
              </a:rPr>
              <a:t>Attention Layer</a:t>
            </a:r>
            <a:endParaRPr sz="1100" dirty="0">
              <a:solidFill>
                <a:srgbClr val="666666"/>
              </a:solidFill>
            </a:endParaRPr>
          </a:p>
        </p:txBody>
      </p:sp>
      <p:cxnSp>
        <p:nvCxnSpPr>
          <p:cNvPr id="28" name="Google Shape;489;p24"/>
          <p:cNvCxnSpPr>
            <a:endCxn id="18" idx="2"/>
          </p:cNvCxnSpPr>
          <p:nvPr/>
        </p:nvCxnSpPr>
        <p:spPr>
          <a:xfrm>
            <a:off x="2769372" y="1094418"/>
            <a:ext cx="446405" cy="0"/>
          </a:xfrm>
          <a:prstGeom prst="straightConnector1">
            <a:avLst/>
          </a:prstGeom>
          <a:noFill/>
          <a:ln w="19050" cap="flat" cmpd="sng">
            <a:solidFill>
              <a:schemeClr val="dk2"/>
            </a:solidFill>
            <a:prstDash val="solid"/>
            <a:round/>
            <a:headEnd type="none" w="med" len="med"/>
            <a:tailEnd type="triangle" w="med" len="med"/>
          </a:ln>
        </p:spPr>
      </p:cxnSp>
      <p:sp>
        <p:nvSpPr>
          <p:cNvPr id="35" name="Google Shape;6840;p70"/>
          <p:cNvSpPr/>
          <p:nvPr/>
        </p:nvSpPr>
        <p:spPr>
          <a:xfrm>
            <a:off x="1701591" y="3325008"/>
            <a:ext cx="1261680" cy="38858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t>TF-IDF Vectorizer</a:t>
            </a:r>
            <a:endParaRPr sz="1200" dirty="0"/>
          </a:p>
        </p:txBody>
      </p:sp>
      <p:cxnSp>
        <p:nvCxnSpPr>
          <p:cNvPr id="37" name="肘形连接符 36"/>
          <p:cNvCxnSpPr>
            <a:stCxn id="7" idx="3"/>
            <a:endCxn id="35" idx="1"/>
          </p:cNvCxnSpPr>
          <p:nvPr/>
        </p:nvCxnSpPr>
        <p:spPr>
          <a:xfrm rot="16200000" flipH="1">
            <a:off x="552153" y="2369859"/>
            <a:ext cx="2040555" cy="258321"/>
          </a:xfrm>
          <a:prstGeom prst="bentConnector2">
            <a:avLst/>
          </a:prstGeom>
          <a:ln w="1905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Google Shape;489;p24"/>
          <p:cNvCxnSpPr>
            <a:stCxn id="9" idx="2"/>
            <a:endCxn id="75" idx="0"/>
          </p:cNvCxnSpPr>
          <p:nvPr/>
        </p:nvCxnSpPr>
        <p:spPr>
          <a:xfrm flipH="1">
            <a:off x="4334222" y="1757613"/>
            <a:ext cx="1270" cy="448945"/>
          </a:xfrm>
          <a:prstGeom prst="straightConnector1">
            <a:avLst/>
          </a:prstGeom>
          <a:noFill/>
          <a:ln w="19050" cap="flat" cmpd="sng">
            <a:solidFill>
              <a:schemeClr val="dk2"/>
            </a:solidFill>
            <a:prstDash val="solid"/>
            <a:round/>
            <a:headEnd type="none" w="med" len="med"/>
            <a:tailEnd type="triangle" w="med" len="med"/>
          </a:ln>
        </p:spPr>
      </p:cxnSp>
      <p:sp>
        <p:nvSpPr>
          <p:cNvPr id="43" name="Google Shape;1696;p30"/>
          <p:cNvSpPr/>
          <p:nvPr/>
        </p:nvSpPr>
        <p:spPr>
          <a:xfrm flipH="1">
            <a:off x="4194634" y="3982382"/>
            <a:ext cx="103928" cy="105965"/>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1701;p30"/>
          <p:cNvSpPr/>
          <p:nvPr/>
        </p:nvSpPr>
        <p:spPr>
          <a:xfrm flipH="1">
            <a:off x="4194635" y="4088347"/>
            <a:ext cx="103927" cy="103896"/>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1701;p30"/>
          <p:cNvSpPr/>
          <p:nvPr/>
        </p:nvSpPr>
        <p:spPr>
          <a:xfrm flipH="1">
            <a:off x="4194635" y="4194312"/>
            <a:ext cx="103927" cy="103896"/>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1701;p30"/>
          <p:cNvSpPr/>
          <p:nvPr/>
        </p:nvSpPr>
        <p:spPr>
          <a:xfrm flipH="1">
            <a:off x="4194635" y="4298208"/>
            <a:ext cx="103927" cy="103896"/>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49" name="Google Shape;1701;p30"/>
          <p:cNvSpPr/>
          <p:nvPr/>
        </p:nvSpPr>
        <p:spPr>
          <a:xfrm flipH="1">
            <a:off x="4194635" y="4404955"/>
            <a:ext cx="103927" cy="103896"/>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50" name="Google Shape;1701;p30"/>
          <p:cNvSpPr/>
          <p:nvPr/>
        </p:nvSpPr>
        <p:spPr>
          <a:xfrm flipH="1">
            <a:off x="4194635" y="4506000"/>
            <a:ext cx="103927" cy="103896"/>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cxnSp>
        <p:nvCxnSpPr>
          <p:cNvPr id="52" name="Google Shape;489;p24"/>
          <p:cNvCxnSpPr>
            <a:stCxn id="35" idx="3"/>
            <a:endCxn id="75" idx="1"/>
          </p:cNvCxnSpPr>
          <p:nvPr/>
        </p:nvCxnSpPr>
        <p:spPr>
          <a:xfrm flipV="1">
            <a:off x="2963271" y="3515221"/>
            <a:ext cx="1088953" cy="4077"/>
          </a:xfrm>
          <a:prstGeom prst="straightConnector1">
            <a:avLst/>
          </a:prstGeom>
          <a:noFill/>
          <a:ln w="19050" cap="flat" cmpd="sng">
            <a:solidFill>
              <a:schemeClr val="dk2"/>
            </a:solidFill>
            <a:prstDash val="solid"/>
            <a:round/>
            <a:headEnd type="none" w="med" len="med"/>
            <a:tailEnd type="triangle" w="med" len="med"/>
          </a:ln>
        </p:spPr>
      </p:cxnSp>
      <p:sp>
        <p:nvSpPr>
          <p:cNvPr id="62" name="文本框 61"/>
          <p:cNvSpPr txBox="1"/>
          <p:nvPr/>
        </p:nvSpPr>
        <p:spPr>
          <a:xfrm>
            <a:off x="3065861" y="3287651"/>
            <a:ext cx="992784" cy="230832"/>
          </a:xfrm>
          <a:prstGeom prst="rect">
            <a:avLst/>
          </a:prstGeom>
          <a:noFill/>
        </p:spPr>
        <p:txBody>
          <a:bodyPr wrap="square" rtlCol="0">
            <a:spAutoFit/>
          </a:bodyPr>
          <a:lstStyle/>
          <a:p>
            <a:r>
              <a:rPr kumimoji="1" lang="en-US" altLang="zh-CN" sz="900" dirty="0"/>
              <a:t>concatenate</a:t>
            </a:r>
            <a:endParaRPr kumimoji="1" lang="zh-CN" altLang="en-US" sz="900" dirty="0"/>
          </a:p>
        </p:txBody>
      </p:sp>
      <p:sp>
        <p:nvSpPr>
          <p:cNvPr id="63" name="文本框 62"/>
          <p:cNvSpPr txBox="1"/>
          <p:nvPr/>
        </p:nvSpPr>
        <p:spPr>
          <a:xfrm rot="5400000">
            <a:off x="3977223" y="4206635"/>
            <a:ext cx="1051891" cy="215444"/>
          </a:xfrm>
          <a:prstGeom prst="rect">
            <a:avLst/>
          </a:prstGeom>
          <a:noFill/>
        </p:spPr>
        <p:txBody>
          <a:bodyPr wrap="square" rtlCol="0">
            <a:spAutoFit/>
          </a:bodyPr>
          <a:lstStyle/>
          <a:p>
            <a:r>
              <a:rPr kumimoji="1" lang="en-US" altLang="zh-CN" sz="800" dirty="0"/>
              <a:t>number of features</a:t>
            </a:r>
            <a:endParaRPr kumimoji="1" lang="zh-CN" altLang="en-US" sz="800" dirty="0"/>
          </a:p>
        </p:txBody>
      </p:sp>
      <p:sp>
        <p:nvSpPr>
          <p:cNvPr id="66" name="右大括号 65"/>
          <p:cNvSpPr/>
          <p:nvPr/>
        </p:nvSpPr>
        <p:spPr>
          <a:xfrm>
            <a:off x="4298562" y="3979157"/>
            <a:ext cx="110189" cy="63073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67" name="Google Shape;6560;p67"/>
          <p:cNvSpPr/>
          <p:nvPr/>
        </p:nvSpPr>
        <p:spPr>
          <a:xfrm rot="5400000">
            <a:off x="4664059" y="3389108"/>
            <a:ext cx="965731" cy="244678"/>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ctr" rtl="0">
              <a:spcBef>
                <a:spcPts val="0"/>
              </a:spcBef>
              <a:spcAft>
                <a:spcPts val="0"/>
              </a:spcAft>
              <a:buNone/>
            </a:pPr>
            <a:r>
              <a:rPr lang="en-GB" sz="1200" dirty="0"/>
              <a:t>Avg-Pool</a:t>
            </a:r>
            <a:endParaRPr sz="1200" dirty="0"/>
          </a:p>
        </p:txBody>
      </p:sp>
      <p:cxnSp>
        <p:nvCxnSpPr>
          <p:cNvPr id="70" name="Google Shape;489;p24"/>
          <p:cNvCxnSpPr>
            <a:stCxn id="75" idx="3"/>
            <a:endCxn id="67" idx="2"/>
          </p:cNvCxnSpPr>
          <p:nvPr/>
        </p:nvCxnSpPr>
        <p:spPr>
          <a:xfrm flipV="1">
            <a:off x="4617665" y="3511448"/>
            <a:ext cx="406921" cy="3773"/>
          </a:xfrm>
          <a:prstGeom prst="straightConnector1">
            <a:avLst/>
          </a:prstGeom>
          <a:noFill/>
          <a:ln w="19050" cap="flat" cmpd="sng">
            <a:solidFill>
              <a:schemeClr val="dk2"/>
            </a:solidFill>
            <a:prstDash val="solid"/>
            <a:round/>
            <a:headEnd type="none" w="med" len="med"/>
            <a:tailEnd type="triangle" w="med" len="med"/>
          </a:ln>
        </p:spPr>
      </p:cxnSp>
      <p:sp>
        <p:nvSpPr>
          <p:cNvPr id="75" name="矩形 74"/>
          <p:cNvSpPr/>
          <p:nvPr/>
        </p:nvSpPr>
        <p:spPr>
          <a:xfrm>
            <a:off x="4052224" y="2206765"/>
            <a:ext cx="565441" cy="2616911"/>
          </a:xfrm>
          <a:prstGeom prst="rect">
            <a:avLst/>
          </a:prstGeom>
          <a:noFill/>
          <a:ln>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1" name="右大括号 80"/>
          <p:cNvSpPr/>
          <p:nvPr/>
        </p:nvSpPr>
        <p:spPr>
          <a:xfrm>
            <a:off x="4298562" y="2378929"/>
            <a:ext cx="96884" cy="160022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83" name="文本框 82"/>
          <p:cNvSpPr txBox="1"/>
          <p:nvPr/>
        </p:nvSpPr>
        <p:spPr>
          <a:xfrm>
            <a:off x="3849465" y="4825932"/>
            <a:ext cx="902811" cy="229870"/>
          </a:xfrm>
          <a:prstGeom prst="rect">
            <a:avLst/>
          </a:prstGeom>
          <a:noFill/>
        </p:spPr>
        <p:txBody>
          <a:bodyPr wrap="square" rtlCol="0">
            <a:spAutoFit/>
          </a:bodyPr>
          <a:lstStyle/>
          <a:p>
            <a:r>
              <a:rPr kumimoji="1" lang="en-US" altLang="zh-CN" sz="900" dirty="0"/>
              <a:t>Vector of row</a:t>
            </a:r>
            <a:endParaRPr kumimoji="1" lang="zh-CN" altLang="en-US" sz="900" dirty="0"/>
          </a:p>
        </p:txBody>
      </p:sp>
      <p:sp>
        <p:nvSpPr>
          <p:cNvPr id="86" name="文本框 85"/>
          <p:cNvSpPr txBox="1"/>
          <p:nvPr/>
        </p:nvSpPr>
        <p:spPr>
          <a:xfrm rot="5400000">
            <a:off x="5826414" y="3103087"/>
            <a:ext cx="441146" cy="230832"/>
          </a:xfrm>
          <a:prstGeom prst="rect">
            <a:avLst/>
          </a:prstGeom>
          <a:noFill/>
        </p:spPr>
        <p:txBody>
          <a:bodyPr wrap="square" rtlCol="0">
            <a:spAutoFit/>
          </a:bodyPr>
          <a:lstStyle/>
          <a:p>
            <a:r>
              <a:rPr kumimoji="1" lang="en-US" altLang="zh-CN" sz="900" dirty="0"/>
              <a:t>2304</a:t>
            </a:r>
            <a:endParaRPr kumimoji="1" lang="zh-CN" altLang="en-US" sz="900" dirty="0"/>
          </a:p>
        </p:txBody>
      </p:sp>
      <p:grpSp>
        <p:nvGrpSpPr>
          <p:cNvPr id="87" name="Google Shape;895;p28"/>
          <p:cNvGrpSpPr/>
          <p:nvPr/>
        </p:nvGrpSpPr>
        <p:grpSpPr>
          <a:xfrm>
            <a:off x="5768535" y="2912964"/>
            <a:ext cx="110633" cy="530811"/>
            <a:chOff x="5950075" y="854725"/>
            <a:chExt cx="580800" cy="2668950"/>
          </a:xfrm>
        </p:grpSpPr>
        <p:sp>
          <p:nvSpPr>
            <p:cNvPr id="88"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 name="Google Shape;895;p28"/>
          <p:cNvGrpSpPr/>
          <p:nvPr/>
        </p:nvGrpSpPr>
        <p:grpSpPr>
          <a:xfrm>
            <a:off x="5768535" y="2382155"/>
            <a:ext cx="110633" cy="530809"/>
            <a:chOff x="5950075" y="854725"/>
            <a:chExt cx="580800" cy="2668950"/>
          </a:xfrm>
        </p:grpSpPr>
        <p:sp>
          <p:nvSpPr>
            <p:cNvPr id="97"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98"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99"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100"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102"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grpSp>
      <p:grpSp>
        <p:nvGrpSpPr>
          <p:cNvPr id="103" name="Google Shape;895;p28"/>
          <p:cNvGrpSpPr/>
          <p:nvPr/>
        </p:nvGrpSpPr>
        <p:grpSpPr>
          <a:xfrm>
            <a:off x="5768535" y="3451574"/>
            <a:ext cx="110633" cy="530809"/>
            <a:chOff x="5950075" y="854725"/>
            <a:chExt cx="580800" cy="2668950"/>
          </a:xfrm>
        </p:grpSpPr>
        <p:sp>
          <p:nvSpPr>
            <p:cNvPr id="104"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105"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107"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108"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109"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grpSp>
      <p:sp>
        <p:nvSpPr>
          <p:cNvPr id="110" name="Google Shape;1696;p30"/>
          <p:cNvSpPr/>
          <p:nvPr/>
        </p:nvSpPr>
        <p:spPr>
          <a:xfrm flipH="1">
            <a:off x="5771217" y="3985608"/>
            <a:ext cx="103928" cy="105965"/>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701;p30"/>
          <p:cNvSpPr/>
          <p:nvPr/>
        </p:nvSpPr>
        <p:spPr>
          <a:xfrm flipH="1">
            <a:off x="5771218" y="4091573"/>
            <a:ext cx="103927" cy="103896"/>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701;p30"/>
          <p:cNvSpPr/>
          <p:nvPr/>
        </p:nvSpPr>
        <p:spPr>
          <a:xfrm flipH="1">
            <a:off x="5771218" y="4197538"/>
            <a:ext cx="103927" cy="103896"/>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701;p30"/>
          <p:cNvSpPr/>
          <p:nvPr/>
        </p:nvSpPr>
        <p:spPr>
          <a:xfrm flipH="1">
            <a:off x="5771218" y="4301434"/>
            <a:ext cx="103927" cy="103896"/>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115" name="Google Shape;1701;p30"/>
          <p:cNvSpPr/>
          <p:nvPr/>
        </p:nvSpPr>
        <p:spPr>
          <a:xfrm flipH="1">
            <a:off x="5771218" y="4408181"/>
            <a:ext cx="103927" cy="103896"/>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116" name="Google Shape;1701;p30"/>
          <p:cNvSpPr/>
          <p:nvPr/>
        </p:nvSpPr>
        <p:spPr>
          <a:xfrm flipH="1">
            <a:off x="5771218" y="4509226"/>
            <a:ext cx="103927" cy="103896"/>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a:pPr marL="0" lvl="0" indent="0" algn="l" rtl="0">
              <a:spcBef>
                <a:spcPts val="0"/>
              </a:spcBef>
              <a:spcAft>
                <a:spcPts val="0"/>
              </a:spcAft>
              <a:buNone/>
            </a:pPr>
          </a:p>
        </p:txBody>
      </p:sp>
      <p:sp>
        <p:nvSpPr>
          <p:cNvPr id="117" name="文本框 116"/>
          <p:cNvSpPr txBox="1"/>
          <p:nvPr/>
        </p:nvSpPr>
        <p:spPr>
          <a:xfrm rot="5400000">
            <a:off x="5553806" y="4209861"/>
            <a:ext cx="1051891" cy="215444"/>
          </a:xfrm>
          <a:prstGeom prst="rect">
            <a:avLst/>
          </a:prstGeom>
          <a:noFill/>
        </p:spPr>
        <p:txBody>
          <a:bodyPr wrap="square" rtlCol="0">
            <a:spAutoFit/>
          </a:bodyPr>
          <a:lstStyle/>
          <a:p>
            <a:r>
              <a:rPr kumimoji="1" lang="en-US" altLang="zh-CN" sz="800" dirty="0"/>
              <a:t>number of features</a:t>
            </a:r>
            <a:endParaRPr kumimoji="1" lang="zh-CN" altLang="en-US" sz="800" dirty="0"/>
          </a:p>
        </p:txBody>
      </p:sp>
      <p:sp>
        <p:nvSpPr>
          <p:cNvPr id="118" name="右大括号 117"/>
          <p:cNvSpPr/>
          <p:nvPr/>
        </p:nvSpPr>
        <p:spPr>
          <a:xfrm>
            <a:off x="5875145" y="3982383"/>
            <a:ext cx="110189" cy="63073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19" name="矩形 118"/>
          <p:cNvSpPr/>
          <p:nvPr/>
        </p:nvSpPr>
        <p:spPr>
          <a:xfrm>
            <a:off x="5635338" y="2209991"/>
            <a:ext cx="565441" cy="2616911"/>
          </a:xfrm>
          <a:prstGeom prst="rect">
            <a:avLst/>
          </a:prstGeom>
          <a:noFill/>
          <a:ln>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0" name="右大括号 119"/>
          <p:cNvSpPr/>
          <p:nvPr/>
        </p:nvSpPr>
        <p:spPr>
          <a:xfrm>
            <a:off x="5875145" y="2382155"/>
            <a:ext cx="96884" cy="1600228"/>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121" name="文本框 120"/>
          <p:cNvSpPr txBox="1"/>
          <p:nvPr/>
        </p:nvSpPr>
        <p:spPr>
          <a:xfrm>
            <a:off x="5443679" y="4819897"/>
            <a:ext cx="1056700" cy="229870"/>
          </a:xfrm>
          <a:prstGeom prst="rect">
            <a:avLst/>
          </a:prstGeom>
          <a:noFill/>
        </p:spPr>
        <p:txBody>
          <a:bodyPr wrap="square" rtlCol="0">
            <a:spAutoFit/>
          </a:bodyPr>
          <a:lstStyle/>
          <a:p>
            <a:r>
              <a:rPr kumimoji="1" lang="en-US" altLang="zh-CN" sz="900" dirty="0"/>
              <a:t>Vector of cluster</a:t>
            </a:r>
            <a:endParaRPr kumimoji="1" lang="zh-CN" altLang="en-US" sz="900" dirty="0"/>
          </a:p>
        </p:txBody>
      </p:sp>
      <p:cxnSp>
        <p:nvCxnSpPr>
          <p:cNvPr id="122" name="Google Shape;489;p24"/>
          <p:cNvCxnSpPr>
            <a:stCxn id="67" idx="0"/>
          </p:cNvCxnSpPr>
          <p:nvPr/>
        </p:nvCxnSpPr>
        <p:spPr>
          <a:xfrm flipV="1">
            <a:off x="5269264" y="3511441"/>
            <a:ext cx="367359" cy="7"/>
          </a:xfrm>
          <a:prstGeom prst="straightConnector1">
            <a:avLst/>
          </a:prstGeom>
          <a:noFill/>
          <a:ln w="19050" cap="flat" cmpd="sng">
            <a:solidFill>
              <a:schemeClr val="dk2"/>
            </a:solidFill>
            <a:prstDash val="solid"/>
            <a:round/>
            <a:headEnd type="none" w="med" len="med"/>
            <a:tailEnd type="triangle" w="med" len="med"/>
          </a:ln>
        </p:spPr>
      </p:cxnSp>
      <p:pic>
        <p:nvPicPr>
          <p:cNvPr id="125" name="图片 124"/>
          <p:cNvPicPr>
            <a:picLocks noChangeAspect="1"/>
          </p:cNvPicPr>
          <p:nvPr/>
        </p:nvPicPr>
        <p:blipFill>
          <a:blip r:embed="rId2"/>
          <a:stretch>
            <a:fillRect/>
          </a:stretch>
        </p:blipFill>
        <p:spPr>
          <a:xfrm>
            <a:off x="7476171" y="635040"/>
            <a:ext cx="1323747" cy="1178540"/>
          </a:xfrm>
          <a:prstGeom prst="rect">
            <a:avLst/>
          </a:prstGeom>
        </p:spPr>
      </p:pic>
      <p:pic>
        <p:nvPicPr>
          <p:cNvPr id="154" name="图片 153"/>
          <p:cNvPicPr>
            <a:picLocks noChangeAspect="1"/>
          </p:cNvPicPr>
          <p:nvPr/>
        </p:nvPicPr>
        <p:blipFill>
          <a:blip r:embed="rId3"/>
          <a:stretch>
            <a:fillRect/>
          </a:stretch>
        </p:blipFill>
        <p:spPr>
          <a:xfrm>
            <a:off x="6187478" y="629706"/>
            <a:ext cx="1323748" cy="1178541"/>
          </a:xfrm>
          <a:prstGeom prst="rect">
            <a:avLst/>
          </a:prstGeom>
        </p:spPr>
      </p:pic>
      <p:sp>
        <p:nvSpPr>
          <p:cNvPr id="155" name="矩形 154"/>
          <p:cNvSpPr/>
          <p:nvPr/>
        </p:nvSpPr>
        <p:spPr>
          <a:xfrm rot="5400000">
            <a:off x="6837696" y="-106155"/>
            <a:ext cx="1277334" cy="2647108"/>
          </a:xfrm>
          <a:prstGeom prst="rect">
            <a:avLst/>
          </a:prstGeom>
          <a:noFill/>
          <a:ln>
            <a:solidFill>
              <a:schemeClr val="tx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76" name="Google Shape;489;p24"/>
          <p:cNvCxnSpPr>
            <a:stCxn id="119" idx="3"/>
          </p:cNvCxnSpPr>
          <p:nvPr/>
        </p:nvCxnSpPr>
        <p:spPr>
          <a:xfrm flipV="1">
            <a:off x="6200779" y="3518440"/>
            <a:ext cx="372899" cy="7"/>
          </a:xfrm>
          <a:prstGeom prst="straightConnector1">
            <a:avLst/>
          </a:prstGeom>
          <a:noFill/>
          <a:ln w="19050" cap="flat" cmpd="sng">
            <a:solidFill>
              <a:schemeClr val="dk2"/>
            </a:solidFill>
            <a:prstDash val="solid"/>
            <a:round/>
            <a:headEnd type="none" w="med" len="med"/>
            <a:tailEnd type="triangle" w="med" len="med"/>
          </a:ln>
        </p:spPr>
      </p:cxnSp>
      <p:sp>
        <p:nvSpPr>
          <p:cNvPr id="186" name="文本框 185"/>
          <p:cNvSpPr txBox="1"/>
          <p:nvPr/>
        </p:nvSpPr>
        <p:spPr>
          <a:xfrm>
            <a:off x="6967283" y="1874130"/>
            <a:ext cx="1024639" cy="369332"/>
          </a:xfrm>
          <a:prstGeom prst="rect">
            <a:avLst/>
          </a:prstGeom>
          <a:noFill/>
        </p:spPr>
        <p:txBody>
          <a:bodyPr wrap="none" rtlCol="0">
            <a:spAutoFit/>
          </a:bodyPr>
          <a:lstStyle/>
          <a:p>
            <a:pPr algn="ctr"/>
            <a:r>
              <a:rPr kumimoji="1" lang="en-US" altLang="zh-CN" sz="900" dirty="0"/>
              <a:t>Cosine similarity</a:t>
            </a:r>
            <a:br>
              <a:rPr kumimoji="1" lang="en-US" altLang="zh-CN" sz="900" dirty="0"/>
            </a:br>
            <a:r>
              <a:rPr kumimoji="1" lang="en-US" altLang="zh-CN" sz="900" dirty="0"/>
              <a:t>Calculation</a:t>
            </a:r>
            <a:endParaRPr kumimoji="1" lang="zh-CN" altLang="en-US" sz="900" dirty="0"/>
          </a:p>
        </p:txBody>
      </p:sp>
      <p:sp>
        <p:nvSpPr>
          <p:cNvPr id="15" name="Google Shape;6810;p70"/>
          <p:cNvSpPr/>
          <p:nvPr/>
        </p:nvSpPr>
        <p:spPr>
          <a:xfrm rot="5400000">
            <a:off x="6124234" y="3382174"/>
            <a:ext cx="1128722" cy="244765"/>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t>L2 Regulation</a:t>
            </a:r>
            <a:endParaRPr sz="1200" dirty="0"/>
          </a:p>
        </p:txBody>
      </p:sp>
      <p:sp>
        <p:nvSpPr>
          <p:cNvPr id="16" name="Google Shape;4861;p44"/>
          <p:cNvSpPr/>
          <p:nvPr/>
        </p:nvSpPr>
        <p:spPr>
          <a:xfrm>
            <a:off x="7155542" y="2940195"/>
            <a:ext cx="451107" cy="938873"/>
          </a:xfrm>
          <a:prstGeom prst="cube">
            <a:avLst>
              <a:gd name="adj" fmla="val 42152"/>
            </a:avLst>
          </a:prstGeom>
          <a:solidFill>
            <a:srgbClr val="0097A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文本框 16"/>
          <p:cNvSpPr txBox="1"/>
          <p:nvPr/>
        </p:nvSpPr>
        <p:spPr>
          <a:xfrm>
            <a:off x="7106191" y="3876090"/>
            <a:ext cx="500458" cy="276999"/>
          </a:xfrm>
          <a:prstGeom prst="rect">
            <a:avLst/>
          </a:prstGeom>
          <a:noFill/>
        </p:spPr>
        <p:txBody>
          <a:bodyPr wrap="square" rtlCol="0">
            <a:spAutoFit/>
          </a:bodyPr>
          <a:lstStyle/>
          <a:p>
            <a:r>
              <a:rPr kumimoji="1" lang="en-US" altLang="zh-CN" sz="1200" dirty="0"/>
              <a:t>PCA</a:t>
            </a:r>
            <a:endParaRPr kumimoji="1" lang="zh-CN" altLang="en-US" sz="1200" dirty="0"/>
          </a:p>
        </p:txBody>
      </p:sp>
      <p:cxnSp>
        <p:nvCxnSpPr>
          <p:cNvPr id="21" name="Google Shape;489;p24"/>
          <p:cNvCxnSpPr>
            <a:stCxn id="15" idx="0"/>
            <a:endCxn id="16" idx="2"/>
          </p:cNvCxnSpPr>
          <p:nvPr/>
        </p:nvCxnSpPr>
        <p:spPr>
          <a:xfrm>
            <a:off x="6810978" y="3504557"/>
            <a:ext cx="344564" cy="150"/>
          </a:xfrm>
          <a:prstGeom prst="straightConnector1">
            <a:avLst/>
          </a:prstGeom>
          <a:noFill/>
          <a:ln w="19050" cap="flat" cmpd="sng">
            <a:solidFill>
              <a:schemeClr val="dk2"/>
            </a:solidFill>
            <a:prstDash val="solid"/>
            <a:round/>
            <a:headEnd type="none" w="med" len="med"/>
            <a:tailEnd type="triangle" w="med" len="med"/>
          </a:ln>
        </p:spPr>
      </p:cxnSp>
      <p:cxnSp>
        <p:nvCxnSpPr>
          <p:cNvPr id="85" name="Google Shape;489;p24"/>
          <p:cNvCxnSpPr>
            <a:stCxn id="16" idx="0"/>
            <a:endCxn id="186" idx="2"/>
          </p:cNvCxnSpPr>
          <p:nvPr/>
        </p:nvCxnSpPr>
        <p:spPr>
          <a:xfrm flipV="1">
            <a:off x="7476171" y="2243462"/>
            <a:ext cx="3432" cy="696733"/>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5"/>
          <p:cNvSpPr txBox="1"/>
          <p:nvPr/>
        </p:nvSpPr>
        <p:spPr>
          <a:xfrm>
            <a:off x="499792" y="927225"/>
            <a:ext cx="1398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Input Layer</a:t>
            </a:r>
            <a:endParaRPr sz="1200">
              <a:latin typeface="Consolas" panose="020B0609020204030204"/>
              <a:ea typeface="Consolas" panose="020B0609020204030204"/>
              <a:cs typeface="Consolas" panose="020B0609020204030204"/>
              <a:sym typeface="Consolas" panose="020B0609020204030204"/>
            </a:endParaRPr>
          </a:p>
        </p:txBody>
      </p:sp>
      <p:sp>
        <p:nvSpPr>
          <p:cNvPr id="497" name="Google Shape;497;p25"/>
          <p:cNvSpPr txBox="1"/>
          <p:nvPr/>
        </p:nvSpPr>
        <p:spPr>
          <a:xfrm>
            <a:off x="3962851" y="316125"/>
            <a:ext cx="1353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Hidden Layers</a:t>
            </a:r>
            <a:endParaRPr sz="1200">
              <a:latin typeface="Consolas" panose="020B0609020204030204"/>
              <a:ea typeface="Consolas" panose="020B0609020204030204"/>
              <a:cs typeface="Consolas" panose="020B0609020204030204"/>
              <a:sym typeface="Consolas" panose="020B0609020204030204"/>
            </a:endParaRPr>
          </a:p>
        </p:txBody>
      </p:sp>
      <p:sp>
        <p:nvSpPr>
          <p:cNvPr id="498" name="Google Shape;498;p25"/>
          <p:cNvSpPr txBox="1"/>
          <p:nvPr/>
        </p:nvSpPr>
        <p:spPr>
          <a:xfrm>
            <a:off x="6935622" y="927225"/>
            <a:ext cx="12192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Output Layer</a:t>
            </a:r>
            <a:endParaRPr sz="1200">
              <a:latin typeface="Consolas" panose="020B0609020204030204"/>
              <a:ea typeface="Consolas" panose="020B0609020204030204"/>
              <a:cs typeface="Consolas" panose="020B0609020204030204"/>
              <a:sym typeface="Consolas" panose="020B0609020204030204"/>
            </a:endParaRPr>
          </a:p>
        </p:txBody>
      </p:sp>
      <p:sp>
        <p:nvSpPr>
          <p:cNvPr id="499" name="Google Shape;499;p25"/>
          <p:cNvSpPr txBox="1"/>
          <p:nvPr/>
        </p:nvSpPr>
        <p:spPr>
          <a:xfrm>
            <a:off x="1025553"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 = A</a:t>
            </a:r>
            <a:r>
              <a:rPr lang="en-GB" baseline="30000">
                <a:latin typeface="Consolas" panose="020B0609020204030204"/>
                <a:ea typeface="Consolas" panose="020B0609020204030204"/>
                <a:cs typeface="Consolas" panose="020B0609020204030204"/>
                <a:sym typeface="Consolas" panose="020B0609020204030204"/>
              </a:rPr>
              <a:t>[0]</a:t>
            </a:r>
            <a:endParaRPr baseline="30000">
              <a:latin typeface="Consolas" panose="020B0609020204030204"/>
              <a:ea typeface="Consolas" panose="020B0609020204030204"/>
              <a:cs typeface="Consolas" panose="020B0609020204030204"/>
              <a:sym typeface="Consolas" panose="020B0609020204030204"/>
            </a:endParaRPr>
          </a:p>
        </p:txBody>
      </p:sp>
      <p:sp>
        <p:nvSpPr>
          <p:cNvPr id="500" name="Google Shape;500;p25"/>
          <p:cNvSpPr/>
          <p:nvPr/>
        </p:nvSpPr>
        <p:spPr>
          <a:xfrm>
            <a:off x="1424168" y="1707444"/>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25"/>
          <p:cNvSpPr/>
          <p:nvPr/>
        </p:nvSpPr>
        <p:spPr>
          <a:xfrm>
            <a:off x="1424168" y="1974931"/>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25"/>
          <p:cNvSpPr/>
          <p:nvPr/>
        </p:nvSpPr>
        <p:spPr>
          <a:xfrm>
            <a:off x="1424168" y="2242418"/>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25"/>
          <p:cNvSpPr/>
          <p:nvPr/>
        </p:nvSpPr>
        <p:spPr>
          <a:xfrm>
            <a:off x="7275822" y="2132926"/>
            <a:ext cx="538800" cy="557700"/>
          </a:xfrm>
          <a:prstGeom prst="ellipse">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90204"/>
              <a:buNone/>
            </a:pPr>
            <a:r>
              <a:rPr lang="en-GB" sz="1100">
                <a:solidFill>
                  <a:srgbClr val="000000"/>
                </a:solidFill>
              </a:rPr>
              <a:t>a</a:t>
            </a:r>
            <a:r>
              <a:rPr lang="en-GB" sz="1100" baseline="30000">
                <a:solidFill>
                  <a:srgbClr val="000000"/>
                </a:solidFill>
              </a:rPr>
              <a:t>[4]</a:t>
            </a:r>
            <a:endParaRPr sz="1600">
              <a:solidFill>
                <a:srgbClr val="000000"/>
              </a:solidFill>
            </a:endParaRPr>
          </a:p>
        </p:txBody>
      </p:sp>
      <p:cxnSp>
        <p:nvCxnSpPr>
          <p:cNvPr id="504" name="Google Shape;504;p25"/>
          <p:cNvCxnSpPr>
            <a:stCxn id="503" idx="6"/>
            <a:endCxn id="505" idx="1"/>
          </p:cNvCxnSpPr>
          <p:nvPr/>
        </p:nvCxnSpPr>
        <p:spPr>
          <a:xfrm rot="10800000" flipH="1">
            <a:off x="7814622" y="2398276"/>
            <a:ext cx="435900" cy="13500"/>
          </a:xfrm>
          <a:prstGeom prst="straightConnector1">
            <a:avLst/>
          </a:prstGeom>
          <a:noFill/>
          <a:ln w="19050" cap="flat" cmpd="sng">
            <a:solidFill>
              <a:srgbClr val="595959"/>
            </a:solidFill>
            <a:prstDash val="solid"/>
            <a:round/>
            <a:headEnd type="none" w="med" len="med"/>
            <a:tailEnd type="triangle" w="med" len="med"/>
          </a:ln>
        </p:spPr>
      </p:cxnSp>
      <p:sp>
        <p:nvSpPr>
          <p:cNvPr id="506" name="Google Shape;506;p25"/>
          <p:cNvSpPr txBox="1"/>
          <p:nvPr/>
        </p:nvSpPr>
        <p:spPr>
          <a:xfrm>
            <a:off x="28400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[1]</a:t>
            </a:r>
            <a:endParaRPr baseline="30000">
              <a:latin typeface="Consolas" panose="020B0609020204030204"/>
              <a:ea typeface="Consolas" panose="020B0609020204030204"/>
              <a:cs typeface="Consolas" panose="020B0609020204030204"/>
              <a:sym typeface="Consolas" panose="020B0609020204030204"/>
            </a:endParaRPr>
          </a:p>
        </p:txBody>
      </p:sp>
      <p:sp>
        <p:nvSpPr>
          <p:cNvPr id="507" name="Google Shape;507;p25"/>
          <p:cNvSpPr txBox="1"/>
          <p:nvPr/>
        </p:nvSpPr>
        <p:spPr>
          <a:xfrm>
            <a:off x="55266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[3]</a:t>
            </a:r>
            <a:endParaRPr baseline="30000">
              <a:latin typeface="Consolas" panose="020B0609020204030204"/>
              <a:ea typeface="Consolas" panose="020B0609020204030204"/>
              <a:cs typeface="Consolas" panose="020B0609020204030204"/>
              <a:sym typeface="Consolas" panose="020B0609020204030204"/>
            </a:endParaRPr>
          </a:p>
        </p:txBody>
      </p:sp>
      <p:sp>
        <p:nvSpPr>
          <p:cNvPr id="508" name="Google Shape;508;p25"/>
          <p:cNvSpPr/>
          <p:nvPr/>
        </p:nvSpPr>
        <p:spPr>
          <a:xfrm>
            <a:off x="1025558" y="1495876"/>
            <a:ext cx="347100" cy="1971000"/>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 name="Google Shape;509;p25"/>
          <p:cNvSpPr txBox="1"/>
          <p:nvPr/>
        </p:nvSpPr>
        <p:spPr>
          <a:xfrm>
            <a:off x="441325" y="22932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a:latin typeface="Consolas" panose="020B0609020204030204"/>
                <a:ea typeface="Consolas" panose="020B0609020204030204"/>
                <a:cs typeface="Consolas" panose="020B0609020204030204"/>
                <a:sym typeface="Consolas" panose="020B0609020204030204"/>
              </a:rPr>
              <a:t>X</a:t>
            </a:r>
            <a:endParaRPr sz="1200" b="1">
              <a:latin typeface="Consolas" panose="020B0609020204030204"/>
              <a:ea typeface="Consolas" panose="020B0609020204030204"/>
              <a:cs typeface="Consolas" panose="020B0609020204030204"/>
              <a:sym typeface="Consolas" panose="020B0609020204030204"/>
            </a:endParaRPr>
          </a:p>
        </p:txBody>
      </p:sp>
      <p:cxnSp>
        <p:nvCxnSpPr>
          <p:cNvPr id="510" name="Google Shape;510;p25"/>
          <p:cNvCxnSpPr>
            <a:stCxn id="511" idx="6"/>
            <a:endCxn id="503" idx="2"/>
          </p:cNvCxnSpPr>
          <p:nvPr/>
        </p:nvCxnSpPr>
        <p:spPr>
          <a:xfrm rot="10800000" flipH="1">
            <a:off x="6280008" y="2411784"/>
            <a:ext cx="995700" cy="1590600"/>
          </a:xfrm>
          <a:prstGeom prst="straightConnector1">
            <a:avLst/>
          </a:prstGeom>
          <a:noFill/>
          <a:ln w="9525" cap="flat" cmpd="sng">
            <a:solidFill>
              <a:srgbClr val="595959"/>
            </a:solidFill>
            <a:prstDash val="solid"/>
            <a:round/>
            <a:headEnd type="none" w="med" len="med"/>
            <a:tailEnd type="triangle" w="med" len="med"/>
          </a:ln>
        </p:spPr>
      </p:cxnSp>
      <p:cxnSp>
        <p:nvCxnSpPr>
          <p:cNvPr id="512" name="Google Shape;512;p25"/>
          <p:cNvCxnSpPr>
            <a:stCxn id="513" idx="6"/>
            <a:endCxn id="503" idx="2"/>
          </p:cNvCxnSpPr>
          <p:nvPr/>
        </p:nvCxnSpPr>
        <p:spPr>
          <a:xfrm>
            <a:off x="6280008" y="2010363"/>
            <a:ext cx="995700" cy="401400"/>
          </a:xfrm>
          <a:prstGeom prst="straightConnector1">
            <a:avLst/>
          </a:prstGeom>
          <a:noFill/>
          <a:ln w="9525" cap="flat" cmpd="sng">
            <a:solidFill>
              <a:srgbClr val="595959"/>
            </a:solidFill>
            <a:prstDash val="solid"/>
            <a:round/>
            <a:headEnd type="none" w="med" len="med"/>
            <a:tailEnd type="triangle" w="med" len="med"/>
          </a:ln>
        </p:spPr>
      </p:cxnSp>
      <p:cxnSp>
        <p:nvCxnSpPr>
          <p:cNvPr id="514" name="Google Shape;514;p25"/>
          <p:cNvCxnSpPr>
            <a:stCxn id="515" idx="6"/>
            <a:endCxn id="503" idx="2"/>
          </p:cNvCxnSpPr>
          <p:nvPr/>
        </p:nvCxnSpPr>
        <p:spPr>
          <a:xfrm>
            <a:off x="6280008" y="1236091"/>
            <a:ext cx="995700" cy="1175700"/>
          </a:xfrm>
          <a:prstGeom prst="straightConnector1">
            <a:avLst/>
          </a:prstGeom>
          <a:noFill/>
          <a:ln w="9525" cap="flat" cmpd="sng">
            <a:solidFill>
              <a:srgbClr val="595959"/>
            </a:solidFill>
            <a:prstDash val="solid"/>
            <a:round/>
            <a:headEnd type="none" w="med" len="med"/>
            <a:tailEnd type="triangle" w="med" len="med"/>
          </a:ln>
        </p:spPr>
      </p:cxnSp>
      <p:cxnSp>
        <p:nvCxnSpPr>
          <p:cNvPr id="516" name="Google Shape;516;p25"/>
          <p:cNvCxnSpPr>
            <a:stCxn id="517" idx="6"/>
            <a:endCxn id="518" idx="2"/>
          </p:cNvCxnSpPr>
          <p:nvPr/>
        </p:nvCxnSpPr>
        <p:spPr>
          <a:xfrm>
            <a:off x="3592908" y="1236091"/>
            <a:ext cx="750300" cy="0"/>
          </a:xfrm>
          <a:prstGeom prst="straightConnector1">
            <a:avLst/>
          </a:prstGeom>
          <a:noFill/>
          <a:ln w="9525" cap="flat" cmpd="sng">
            <a:solidFill>
              <a:srgbClr val="595959"/>
            </a:solidFill>
            <a:prstDash val="solid"/>
            <a:round/>
            <a:headEnd type="none" w="med" len="med"/>
            <a:tailEnd type="triangle" w="med" len="med"/>
          </a:ln>
        </p:spPr>
      </p:cxnSp>
      <p:sp>
        <p:nvSpPr>
          <p:cNvPr id="505" name="Google Shape;505;p25"/>
          <p:cNvSpPr txBox="1"/>
          <p:nvPr/>
        </p:nvSpPr>
        <p:spPr>
          <a:xfrm>
            <a:off x="8250575" y="22101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panose="020B0604020202090204"/>
              <a:buNone/>
            </a:pPr>
            <a:r>
              <a:rPr lang="en-GB" sz="1100" b="1">
                <a:latin typeface="Consolas" panose="020B0609020204030204"/>
                <a:ea typeface="Consolas" panose="020B0609020204030204"/>
                <a:cs typeface="Consolas" panose="020B0609020204030204"/>
                <a:sym typeface="Consolas" panose="020B0609020204030204"/>
              </a:rPr>
              <a:t>Ŷ</a:t>
            </a:r>
            <a:endParaRPr sz="1200" b="1">
              <a:latin typeface="Consolas" panose="020B0609020204030204"/>
              <a:ea typeface="Consolas" panose="020B0609020204030204"/>
              <a:cs typeface="Consolas" panose="020B0609020204030204"/>
              <a:sym typeface="Consolas" panose="020B0609020204030204"/>
            </a:endParaRPr>
          </a:p>
        </p:txBody>
      </p:sp>
      <p:sp>
        <p:nvSpPr>
          <p:cNvPr id="517" name="Google Shape;517;p25"/>
          <p:cNvSpPr/>
          <p:nvPr/>
        </p:nvSpPr>
        <p:spPr>
          <a:xfrm>
            <a:off x="29998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90204"/>
              <a:buNone/>
            </a:pPr>
            <a:r>
              <a:rPr lang="en-GB" sz="1100"/>
              <a:t> </a:t>
            </a:r>
            <a:endParaRPr sz="1200" baseline="-25000"/>
          </a:p>
        </p:txBody>
      </p:sp>
      <p:sp>
        <p:nvSpPr>
          <p:cNvPr id="519" name="Google Shape;519;p25"/>
          <p:cNvSpPr/>
          <p:nvPr/>
        </p:nvSpPr>
        <p:spPr>
          <a:xfrm>
            <a:off x="2993621" y="170445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90204"/>
              <a:buNone/>
            </a:pPr>
            <a:r>
              <a:rPr lang="en-GB" sz="1100"/>
              <a:t> </a:t>
            </a:r>
            <a:endParaRPr sz="1600">
              <a:solidFill>
                <a:srgbClr val="000000"/>
              </a:solidFill>
            </a:endParaRPr>
          </a:p>
        </p:txBody>
      </p:sp>
      <p:sp>
        <p:nvSpPr>
          <p:cNvPr id="520" name="Google Shape;520;p25"/>
          <p:cNvSpPr/>
          <p:nvPr/>
        </p:nvSpPr>
        <p:spPr>
          <a:xfrm>
            <a:off x="2999808" y="2478686"/>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90204"/>
              <a:buNone/>
            </a:pPr>
            <a:r>
              <a:rPr lang="en-GB" sz="1100"/>
              <a:t> </a:t>
            </a:r>
            <a:endParaRPr sz="1600">
              <a:solidFill>
                <a:srgbClr val="000000"/>
              </a:solidFill>
            </a:endParaRPr>
          </a:p>
        </p:txBody>
      </p:sp>
      <p:sp>
        <p:nvSpPr>
          <p:cNvPr id="521" name="Google Shape;521;p25"/>
          <p:cNvSpPr/>
          <p:nvPr/>
        </p:nvSpPr>
        <p:spPr>
          <a:xfrm>
            <a:off x="2999808" y="3714234"/>
            <a:ext cx="587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90204"/>
              <a:buNone/>
            </a:pPr>
            <a:r>
              <a:rPr lang="en-GB" sz="1100">
                <a:solidFill>
                  <a:srgbClr val="000000"/>
                </a:solidFill>
              </a:rPr>
              <a:t>a</a:t>
            </a:r>
            <a:r>
              <a:rPr lang="en-GB" sz="1100" baseline="30000">
                <a:solidFill>
                  <a:srgbClr val="000000"/>
                </a:solidFill>
              </a:rPr>
              <a:t>[1]</a:t>
            </a:r>
            <a:r>
              <a:rPr lang="en-GB" sz="1100" baseline="-25000">
                <a:solidFill>
                  <a:srgbClr val="000000"/>
                </a:solidFill>
              </a:rPr>
              <a:t>n</a:t>
            </a:r>
            <a:endParaRPr sz="1100">
              <a:solidFill>
                <a:srgbClr val="000000"/>
              </a:solidFill>
            </a:endParaRPr>
          </a:p>
        </p:txBody>
      </p:sp>
      <p:sp>
        <p:nvSpPr>
          <p:cNvPr id="518" name="Google Shape;518;p25"/>
          <p:cNvSpPr/>
          <p:nvPr/>
        </p:nvSpPr>
        <p:spPr>
          <a:xfrm>
            <a:off x="43431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90204"/>
              <a:buNone/>
            </a:pPr>
            <a:r>
              <a:rPr lang="en-GB" sz="1100">
                <a:solidFill>
                  <a:srgbClr val="000000"/>
                </a:solidFill>
              </a:rPr>
              <a:t>a</a:t>
            </a:r>
            <a:r>
              <a:rPr lang="en-GB" sz="1100" baseline="30000">
                <a:solidFill>
                  <a:srgbClr val="000000"/>
                </a:solidFill>
              </a:rPr>
              <a:t>[2]</a:t>
            </a:r>
            <a:r>
              <a:rPr lang="en-GB" sz="1100" baseline="-25000">
                <a:solidFill>
                  <a:srgbClr val="000000"/>
                </a:solidFill>
              </a:rPr>
              <a:t>1</a:t>
            </a:r>
            <a:endParaRPr sz="1200" baseline="-25000"/>
          </a:p>
        </p:txBody>
      </p:sp>
      <p:sp>
        <p:nvSpPr>
          <p:cNvPr id="522" name="Google Shape;522;p25"/>
          <p:cNvSpPr/>
          <p:nvPr/>
        </p:nvSpPr>
        <p:spPr>
          <a:xfrm>
            <a:off x="4343108" y="1741563"/>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90204"/>
              <a:buNone/>
            </a:pPr>
            <a:r>
              <a:rPr lang="en-GB" sz="1100">
                <a:solidFill>
                  <a:srgbClr val="000000"/>
                </a:solidFill>
              </a:rPr>
              <a:t>a</a:t>
            </a:r>
            <a:r>
              <a:rPr lang="en-GB" sz="1100" baseline="30000">
                <a:solidFill>
                  <a:srgbClr val="000000"/>
                </a:solidFill>
              </a:rPr>
              <a:t>[2]</a:t>
            </a:r>
            <a:r>
              <a:rPr lang="en-GB" sz="1100" baseline="-25000">
                <a:solidFill>
                  <a:srgbClr val="000000"/>
                </a:solidFill>
              </a:rPr>
              <a:t>2</a:t>
            </a:r>
            <a:endParaRPr sz="1600">
              <a:solidFill>
                <a:srgbClr val="000000"/>
              </a:solidFill>
            </a:endParaRPr>
          </a:p>
        </p:txBody>
      </p:sp>
      <p:sp>
        <p:nvSpPr>
          <p:cNvPr id="523" name="Google Shape;523;p25"/>
          <p:cNvSpPr/>
          <p:nvPr/>
        </p:nvSpPr>
        <p:spPr>
          <a:xfrm>
            <a:off x="4343108" y="250576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90204"/>
              <a:buNone/>
            </a:pPr>
            <a:r>
              <a:rPr lang="en-GB" sz="1100">
                <a:solidFill>
                  <a:srgbClr val="000000"/>
                </a:solidFill>
              </a:rPr>
              <a:t>a</a:t>
            </a:r>
            <a:r>
              <a:rPr lang="en-GB" sz="1100" baseline="30000">
                <a:solidFill>
                  <a:srgbClr val="000000"/>
                </a:solidFill>
              </a:rPr>
              <a:t>[2]</a:t>
            </a:r>
            <a:r>
              <a:rPr lang="en-GB" sz="1100" baseline="-25000">
                <a:solidFill>
                  <a:srgbClr val="000000"/>
                </a:solidFill>
              </a:rPr>
              <a:t>3</a:t>
            </a:r>
            <a:endParaRPr sz="1600">
              <a:solidFill>
                <a:srgbClr val="000000"/>
              </a:solidFill>
            </a:endParaRPr>
          </a:p>
        </p:txBody>
      </p:sp>
      <p:sp>
        <p:nvSpPr>
          <p:cNvPr id="524" name="Google Shape;524;p25"/>
          <p:cNvSpPr/>
          <p:nvPr/>
        </p:nvSpPr>
        <p:spPr>
          <a:xfrm>
            <a:off x="4343108" y="3714234"/>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90204"/>
              <a:buNone/>
            </a:pPr>
            <a:r>
              <a:rPr lang="en-GB" sz="1100">
                <a:solidFill>
                  <a:srgbClr val="000000"/>
                </a:solidFill>
              </a:rPr>
              <a:t>a</a:t>
            </a:r>
            <a:r>
              <a:rPr lang="en-GB" sz="1100" baseline="30000">
                <a:solidFill>
                  <a:srgbClr val="000000"/>
                </a:solidFill>
              </a:rPr>
              <a:t>[2]</a:t>
            </a:r>
            <a:r>
              <a:rPr lang="en-GB" sz="1100" baseline="-25000">
                <a:solidFill>
                  <a:srgbClr val="000000"/>
                </a:solidFill>
              </a:rPr>
              <a:t>n</a:t>
            </a:r>
            <a:endParaRPr sz="1600">
              <a:solidFill>
                <a:srgbClr val="000000"/>
              </a:solidFill>
            </a:endParaRPr>
          </a:p>
        </p:txBody>
      </p:sp>
      <p:sp>
        <p:nvSpPr>
          <p:cNvPr id="515" name="Google Shape;515;p25"/>
          <p:cNvSpPr/>
          <p:nvPr/>
        </p:nvSpPr>
        <p:spPr>
          <a:xfrm>
            <a:off x="5686908" y="93024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90204"/>
              <a:buNone/>
            </a:pPr>
            <a:r>
              <a:rPr lang="en-GB" sz="1100">
                <a:solidFill>
                  <a:srgbClr val="000000"/>
                </a:solidFill>
              </a:rPr>
              <a:t>a</a:t>
            </a:r>
            <a:r>
              <a:rPr lang="en-GB" sz="1100" baseline="30000">
                <a:solidFill>
                  <a:srgbClr val="000000"/>
                </a:solidFill>
              </a:rPr>
              <a:t>[3]</a:t>
            </a:r>
            <a:r>
              <a:rPr lang="en-GB" sz="1100" baseline="-25000">
                <a:solidFill>
                  <a:srgbClr val="000000"/>
                </a:solidFill>
              </a:rPr>
              <a:t>1</a:t>
            </a:r>
            <a:endParaRPr sz="1200" baseline="-25000"/>
          </a:p>
        </p:txBody>
      </p:sp>
      <p:sp>
        <p:nvSpPr>
          <p:cNvPr id="513" name="Google Shape;513;p25"/>
          <p:cNvSpPr/>
          <p:nvPr/>
        </p:nvSpPr>
        <p:spPr>
          <a:xfrm>
            <a:off x="5686908" y="1704513"/>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90204"/>
              <a:buNone/>
            </a:pPr>
            <a:r>
              <a:rPr lang="en-GB" sz="1100">
                <a:solidFill>
                  <a:srgbClr val="000000"/>
                </a:solidFill>
              </a:rPr>
              <a:t>a</a:t>
            </a:r>
            <a:r>
              <a:rPr lang="en-GB" sz="1100" baseline="30000">
                <a:solidFill>
                  <a:srgbClr val="000000"/>
                </a:solidFill>
              </a:rPr>
              <a:t>[3]</a:t>
            </a:r>
            <a:r>
              <a:rPr lang="en-GB" sz="1100" baseline="-25000">
                <a:solidFill>
                  <a:srgbClr val="000000"/>
                </a:solidFill>
              </a:rPr>
              <a:t>2</a:t>
            </a:r>
            <a:endParaRPr sz="1600">
              <a:solidFill>
                <a:srgbClr val="000000"/>
              </a:solidFill>
            </a:endParaRPr>
          </a:p>
        </p:txBody>
      </p:sp>
      <p:sp>
        <p:nvSpPr>
          <p:cNvPr id="525" name="Google Shape;525;p25"/>
          <p:cNvSpPr/>
          <p:nvPr/>
        </p:nvSpPr>
        <p:spPr>
          <a:xfrm>
            <a:off x="5686896" y="247881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90204"/>
              <a:buNone/>
            </a:pPr>
            <a:r>
              <a:rPr lang="en-GB" sz="1100">
                <a:solidFill>
                  <a:srgbClr val="000000"/>
                </a:solidFill>
              </a:rPr>
              <a:t>a</a:t>
            </a:r>
            <a:r>
              <a:rPr lang="en-GB" sz="1100" baseline="30000">
                <a:solidFill>
                  <a:srgbClr val="000000"/>
                </a:solidFill>
              </a:rPr>
              <a:t>[3]</a:t>
            </a:r>
            <a:r>
              <a:rPr lang="en-GB" sz="1100" baseline="-25000">
                <a:solidFill>
                  <a:srgbClr val="000000"/>
                </a:solidFill>
              </a:rPr>
              <a:t>3</a:t>
            </a:r>
            <a:endParaRPr sz="1600">
              <a:solidFill>
                <a:srgbClr val="000000"/>
              </a:solidFill>
            </a:endParaRPr>
          </a:p>
        </p:txBody>
      </p:sp>
      <p:sp>
        <p:nvSpPr>
          <p:cNvPr id="511" name="Google Shape;511;p25"/>
          <p:cNvSpPr/>
          <p:nvPr/>
        </p:nvSpPr>
        <p:spPr>
          <a:xfrm>
            <a:off x="5686908" y="3696534"/>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90204"/>
              <a:buNone/>
            </a:pPr>
            <a:r>
              <a:rPr lang="en-GB" sz="1100">
                <a:solidFill>
                  <a:srgbClr val="000000"/>
                </a:solidFill>
              </a:rPr>
              <a:t>a</a:t>
            </a:r>
            <a:r>
              <a:rPr lang="en-GB" sz="1100" baseline="30000">
                <a:solidFill>
                  <a:srgbClr val="000000"/>
                </a:solidFill>
              </a:rPr>
              <a:t>[3]</a:t>
            </a:r>
            <a:r>
              <a:rPr lang="en-GB" sz="1100" baseline="-25000">
                <a:solidFill>
                  <a:srgbClr val="000000"/>
                </a:solidFill>
              </a:rPr>
              <a:t>n</a:t>
            </a:r>
            <a:endParaRPr sz="1600">
              <a:solidFill>
                <a:srgbClr val="000000"/>
              </a:solidFill>
            </a:endParaRPr>
          </a:p>
        </p:txBody>
      </p:sp>
      <p:cxnSp>
        <p:nvCxnSpPr>
          <p:cNvPr id="526" name="Google Shape;526;p25"/>
          <p:cNvCxnSpPr/>
          <p:nvPr/>
        </p:nvCxnSpPr>
        <p:spPr>
          <a:xfrm flipH="1">
            <a:off x="3293350" y="3215775"/>
            <a:ext cx="6000" cy="450000"/>
          </a:xfrm>
          <a:prstGeom prst="straightConnector1">
            <a:avLst/>
          </a:prstGeom>
          <a:noFill/>
          <a:ln w="28575" cap="flat" cmpd="sng">
            <a:solidFill>
              <a:srgbClr val="595959"/>
            </a:solidFill>
            <a:prstDash val="dot"/>
            <a:round/>
            <a:headEnd type="none" w="med" len="med"/>
            <a:tailEnd type="none" w="med" len="med"/>
          </a:ln>
        </p:spPr>
      </p:cxnSp>
      <p:sp>
        <p:nvSpPr>
          <p:cNvPr id="527" name="Google Shape;527;p25"/>
          <p:cNvSpPr/>
          <p:nvPr/>
        </p:nvSpPr>
        <p:spPr>
          <a:xfrm>
            <a:off x="1424168" y="2509919"/>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25"/>
          <p:cNvSpPr/>
          <p:nvPr/>
        </p:nvSpPr>
        <p:spPr>
          <a:xfrm>
            <a:off x="1424168" y="2777406"/>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25"/>
          <p:cNvSpPr/>
          <p:nvPr/>
        </p:nvSpPr>
        <p:spPr>
          <a:xfrm>
            <a:off x="1424168" y="30448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25"/>
          <p:cNvSpPr/>
          <p:nvPr/>
        </p:nvSpPr>
        <p:spPr>
          <a:xfrm>
            <a:off x="1424168" y="32467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31" name="Google Shape;531;p25"/>
          <p:cNvCxnSpPr>
            <a:endCxn id="517" idx="2"/>
          </p:cNvCxnSpPr>
          <p:nvPr/>
        </p:nvCxnSpPr>
        <p:spPr>
          <a:xfrm rot="10800000" flipH="1">
            <a:off x="1510008" y="1236091"/>
            <a:ext cx="1489800" cy="509700"/>
          </a:xfrm>
          <a:prstGeom prst="straightConnector1">
            <a:avLst/>
          </a:prstGeom>
          <a:noFill/>
          <a:ln w="9525" cap="flat" cmpd="sng">
            <a:solidFill>
              <a:srgbClr val="595959"/>
            </a:solidFill>
            <a:prstDash val="solid"/>
            <a:round/>
            <a:headEnd type="none" w="med" len="med"/>
            <a:tailEnd type="triangle" w="med" len="med"/>
          </a:ln>
        </p:spPr>
      </p:cxnSp>
      <p:cxnSp>
        <p:nvCxnSpPr>
          <p:cNvPr id="532" name="Google Shape;532;p25"/>
          <p:cNvCxnSpPr>
            <a:stCxn id="500" idx="5"/>
            <a:endCxn id="519" idx="2"/>
          </p:cNvCxnSpPr>
          <p:nvPr/>
        </p:nvCxnSpPr>
        <p:spPr>
          <a:xfrm>
            <a:off x="1492026" y="1765827"/>
            <a:ext cx="1501500" cy="244500"/>
          </a:xfrm>
          <a:prstGeom prst="straightConnector1">
            <a:avLst/>
          </a:prstGeom>
          <a:noFill/>
          <a:ln w="9525" cap="flat" cmpd="sng">
            <a:solidFill>
              <a:srgbClr val="595959"/>
            </a:solidFill>
            <a:prstDash val="solid"/>
            <a:round/>
            <a:headEnd type="none" w="med" len="med"/>
            <a:tailEnd type="triangle" w="med" len="med"/>
          </a:ln>
        </p:spPr>
      </p:cxnSp>
      <p:cxnSp>
        <p:nvCxnSpPr>
          <p:cNvPr id="533" name="Google Shape;533;p25"/>
          <p:cNvCxnSpPr>
            <a:stCxn id="500" idx="5"/>
            <a:endCxn id="520" idx="2"/>
          </p:cNvCxnSpPr>
          <p:nvPr/>
        </p:nvCxnSpPr>
        <p:spPr>
          <a:xfrm>
            <a:off x="1492026" y="1765827"/>
            <a:ext cx="1507800" cy="1018800"/>
          </a:xfrm>
          <a:prstGeom prst="straightConnector1">
            <a:avLst/>
          </a:prstGeom>
          <a:noFill/>
          <a:ln w="9525" cap="flat" cmpd="sng">
            <a:solidFill>
              <a:srgbClr val="595959"/>
            </a:solidFill>
            <a:prstDash val="solid"/>
            <a:round/>
            <a:headEnd type="none" w="med" len="med"/>
            <a:tailEnd type="triangle" w="med" len="med"/>
          </a:ln>
        </p:spPr>
      </p:cxnSp>
      <p:cxnSp>
        <p:nvCxnSpPr>
          <p:cNvPr id="534" name="Google Shape;534;p25"/>
          <p:cNvCxnSpPr>
            <a:stCxn id="500" idx="5"/>
            <a:endCxn id="521" idx="2"/>
          </p:cNvCxnSpPr>
          <p:nvPr/>
        </p:nvCxnSpPr>
        <p:spPr>
          <a:xfrm>
            <a:off x="1492026" y="1765827"/>
            <a:ext cx="1507800" cy="2254200"/>
          </a:xfrm>
          <a:prstGeom prst="straightConnector1">
            <a:avLst/>
          </a:prstGeom>
          <a:noFill/>
          <a:ln w="9525" cap="flat" cmpd="sng">
            <a:solidFill>
              <a:srgbClr val="595959"/>
            </a:solidFill>
            <a:prstDash val="solid"/>
            <a:round/>
            <a:headEnd type="none" w="med" len="med"/>
            <a:tailEnd type="triangle" w="med" len="med"/>
          </a:ln>
        </p:spPr>
      </p:cxnSp>
      <p:cxnSp>
        <p:nvCxnSpPr>
          <p:cNvPr id="535" name="Google Shape;535;p25"/>
          <p:cNvCxnSpPr>
            <a:stCxn id="501" idx="5"/>
            <a:endCxn id="517" idx="2"/>
          </p:cNvCxnSpPr>
          <p:nvPr/>
        </p:nvCxnSpPr>
        <p:spPr>
          <a:xfrm rot="10800000" flipH="1">
            <a:off x="1492026" y="1236214"/>
            <a:ext cx="1507800" cy="797100"/>
          </a:xfrm>
          <a:prstGeom prst="straightConnector1">
            <a:avLst/>
          </a:prstGeom>
          <a:noFill/>
          <a:ln w="9525" cap="flat" cmpd="sng">
            <a:solidFill>
              <a:srgbClr val="595959"/>
            </a:solidFill>
            <a:prstDash val="solid"/>
            <a:round/>
            <a:headEnd type="none" w="med" len="med"/>
            <a:tailEnd type="triangle" w="med" len="med"/>
          </a:ln>
        </p:spPr>
      </p:cxnSp>
      <p:cxnSp>
        <p:nvCxnSpPr>
          <p:cNvPr id="536" name="Google Shape;536;p25"/>
          <p:cNvCxnSpPr>
            <a:stCxn id="501" idx="5"/>
            <a:endCxn id="520" idx="2"/>
          </p:cNvCxnSpPr>
          <p:nvPr/>
        </p:nvCxnSpPr>
        <p:spPr>
          <a:xfrm>
            <a:off x="1492026" y="2033314"/>
            <a:ext cx="1507800" cy="751200"/>
          </a:xfrm>
          <a:prstGeom prst="straightConnector1">
            <a:avLst/>
          </a:prstGeom>
          <a:noFill/>
          <a:ln w="9525" cap="flat" cmpd="sng">
            <a:solidFill>
              <a:srgbClr val="595959"/>
            </a:solidFill>
            <a:prstDash val="solid"/>
            <a:round/>
            <a:headEnd type="none" w="med" len="med"/>
            <a:tailEnd type="triangle" w="med" len="med"/>
          </a:ln>
        </p:spPr>
      </p:cxnSp>
      <p:cxnSp>
        <p:nvCxnSpPr>
          <p:cNvPr id="537" name="Google Shape;537;p25"/>
          <p:cNvCxnSpPr>
            <a:stCxn id="501" idx="6"/>
            <a:endCxn id="519" idx="2"/>
          </p:cNvCxnSpPr>
          <p:nvPr/>
        </p:nvCxnSpPr>
        <p:spPr>
          <a:xfrm>
            <a:off x="1503668" y="2009131"/>
            <a:ext cx="1490100" cy="1200"/>
          </a:xfrm>
          <a:prstGeom prst="straightConnector1">
            <a:avLst/>
          </a:prstGeom>
          <a:noFill/>
          <a:ln w="9525" cap="flat" cmpd="sng">
            <a:solidFill>
              <a:srgbClr val="595959"/>
            </a:solidFill>
            <a:prstDash val="solid"/>
            <a:round/>
            <a:headEnd type="none" w="med" len="med"/>
            <a:tailEnd type="triangle" w="med" len="med"/>
          </a:ln>
        </p:spPr>
      </p:cxnSp>
      <p:cxnSp>
        <p:nvCxnSpPr>
          <p:cNvPr id="538" name="Google Shape;538;p25"/>
          <p:cNvCxnSpPr>
            <a:stCxn id="501" idx="6"/>
            <a:endCxn id="521" idx="2"/>
          </p:cNvCxnSpPr>
          <p:nvPr/>
        </p:nvCxnSpPr>
        <p:spPr>
          <a:xfrm>
            <a:off x="1503668" y="2009131"/>
            <a:ext cx="1496100" cy="2010900"/>
          </a:xfrm>
          <a:prstGeom prst="straightConnector1">
            <a:avLst/>
          </a:prstGeom>
          <a:noFill/>
          <a:ln w="9525" cap="flat" cmpd="sng">
            <a:solidFill>
              <a:srgbClr val="595959"/>
            </a:solidFill>
            <a:prstDash val="solid"/>
            <a:round/>
            <a:headEnd type="none" w="med" len="med"/>
            <a:tailEnd type="triangle" w="med" len="med"/>
          </a:ln>
        </p:spPr>
      </p:cxnSp>
      <p:cxnSp>
        <p:nvCxnSpPr>
          <p:cNvPr id="539" name="Google Shape;539;p25"/>
          <p:cNvCxnSpPr>
            <a:stCxn id="502" idx="4"/>
            <a:endCxn id="517" idx="2"/>
          </p:cNvCxnSpPr>
          <p:nvPr/>
        </p:nvCxnSpPr>
        <p:spPr>
          <a:xfrm rot="10800000" flipH="1">
            <a:off x="1463918" y="1236218"/>
            <a:ext cx="1536000" cy="1074600"/>
          </a:xfrm>
          <a:prstGeom prst="straightConnector1">
            <a:avLst/>
          </a:prstGeom>
          <a:noFill/>
          <a:ln w="9525" cap="flat" cmpd="sng">
            <a:solidFill>
              <a:srgbClr val="595959"/>
            </a:solidFill>
            <a:prstDash val="solid"/>
            <a:round/>
            <a:headEnd type="none" w="med" len="med"/>
            <a:tailEnd type="triangle" w="med" len="med"/>
          </a:ln>
        </p:spPr>
      </p:cxnSp>
      <p:cxnSp>
        <p:nvCxnSpPr>
          <p:cNvPr id="540" name="Google Shape;540;p25"/>
          <p:cNvCxnSpPr>
            <a:stCxn id="502" idx="6"/>
            <a:endCxn id="519" idx="2"/>
          </p:cNvCxnSpPr>
          <p:nvPr/>
        </p:nvCxnSpPr>
        <p:spPr>
          <a:xfrm rot="10800000" flipH="1">
            <a:off x="1503668" y="2010218"/>
            <a:ext cx="1490100" cy="266400"/>
          </a:xfrm>
          <a:prstGeom prst="straightConnector1">
            <a:avLst/>
          </a:prstGeom>
          <a:noFill/>
          <a:ln w="9525" cap="flat" cmpd="sng">
            <a:solidFill>
              <a:srgbClr val="595959"/>
            </a:solidFill>
            <a:prstDash val="solid"/>
            <a:round/>
            <a:headEnd type="none" w="med" len="med"/>
            <a:tailEnd type="triangle" w="med" len="med"/>
          </a:ln>
        </p:spPr>
      </p:cxnSp>
      <p:cxnSp>
        <p:nvCxnSpPr>
          <p:cNvPr id="541" name="Google Shape;541;p25"/>
          <p:cNvCxnSpPr>
            <a:stCxn id="502" idx="6"/>
            <a:endCxn id="520" idx="2"/>
          </p:cNvCxnSpPr>
          <p:nvPr/>
        </p:nvCxnSpPr>
        <p:spPr>
          <a:xfrm>
            <a:off x="1503668" y="2276618"/>
            <a:ext cx="1496100" cy="507900"/>
          </a:xfrm>
          <a:prstGeom prst="straightConnector1">
            <a:avLst/>
          </a:prstGeom>
          <a:noFill/>
          <a:ln w="9525" cap="flat" cmpd="sng">
            <a:solidFill>
              <a:srgbClr val="595959"/>
            </a:solidFill>
            <a:prstDash val="solid"/>
            <a:round/>
            <a:headEnd type="none" w="med" len="med"/>
            <a:tailEnd type="triangle" w="med" len="med"/>
          </a:ln>
        </p:spPr>
      </p:cxnSp>
      <p:cxnSp>
        <p:nvCxnSpPr>
          <p:cNvPr id="542" name="Google Shape;542;p25"/>
          <p:cNvCxnSpPr>
            <a:stCxn id="502" idx="5"/>
            <a:endCxn id="521" idx="2"/>
          </p:cNvCxnSpPr>
          <p:nvPr/>
        </p:nvCxnSpPr>
        <p:spPr>
          <a:xfrm>
            <a:off x="1492026" y="2300801"/>
            <a:ext cx="1507800" cy="1719300"/>
          </a:xfrm>
          <a:prstGeom prst="straightConnector1">
            <a:avLst/>
          </a:prstGeom>
          <a:noFill/>
          <a:ln w="9525" cap="flat" cmpd="sng">
            <a:solidFill>
              <a:srgbClr val="595959"/>
            </a:solidFill>
            <a:prstDash val="solid"/>
            <a:round/>
            <a:headEnd type="none" w="med" len="med"/>
            <a:tailEnd type="triangle" w="med" len="med"/>
          </a:ln>
        </p:spPr>
      </p:cxnSp>
      <p:cxnSp>
        <p:nvCxnSpPr>
          <p:cNvPr id="543" name="Google Shape;543;p25"/>
          <p:cNvCxnSpPr>
            <a:stCxn id="527" idx="4"/>
            <a:endCxn id="517" idx="2"/>
          </p:cNvCxnSpPr>
          <p:nvPr/>
        </p:nvCxnSpPr>
        <p:spPr>
          <a:xfrm rot="10800000" flipH="1">
            <a:off x="1463918" y="1236119"/>
            <a:ext cx="1536000" cy="1342200"/>
          </a:xfrm>
          <a:prstGeom prst="straightConnector1">
            <a:avLst/>
          </a:prstGeom>
          <a:noFill/>
          <a:ln w="9525" cap="flat" cmpd="sng">
            <a:solidFill>
              <a:srgbClr val="595959"/>
            </a:solidFill>
            <a:prstDash val="solid"/>
            <a:round/>
            <a:headEnd type="none" w="med" len="med"/>
            <a:tailEnd type="triangle" w="med" len="med"/>
          </a:ln>
        </p:spPr>
      </p:cxnSp>
      <p:cxnSp>
        <p:nvCxnSpPr>
          <p:cNvPr id="544" name="Google Shape;544;p25"/>
          <p:cNvCxnSpPr>
            <a:stCxn id="527" idx="5"/>
            <a:endCxn id="519" idx="2"/>
          </p:cNvCxnSpPr>
          <p:nvPr/>
        </p:nvCxnSpPr>
        <p:spPr>
          <a:xfrm rot="10800000" flipH="1">
            <a:off x="1492026" y="2010302"/>
            <a:ext cx="1501500" cy="558000"/>
          </a:xfrm>
          <a:prstGeom prst="straightConnector1">
            <a:avLst/>
          </a:prstGeom>
          <a:noFill/>
          <a:ln w="9525" cap="flat" cmpd="sng">
            <a:solidFill>
              <a:srgbClr val="595959"/>
            </a:solidFill>
            <a:prstDash val="solid"/>
            <a:round/>
            <a:headEnd type="none" w="med" len="med"/>
            <a:tailEnd type="triangle" w="med" len="med"/>
          </a:ln>
        </p:spPr>
      </p:cxnSp>
      <p:cxnSp>
        <p:nvCxnSpPr>
          <p:cNvPr id="545" name="Google Shape;545;p25"/>
          <p:cNvCxnSpPr>
            <a:stCxn id="527" idx="6"/>
            <a:endCxn id="520" idx="2"/>
          </p:cNvCxnSpPr>
          <p:nvPr/>
        </p:nvCxnSpPr>
        <p:spPr>
          <a:xfrm>
            <a:off x="1503668" y="2544119"/>
            <a:ext cx="1496100" cy="240300"/>
          </a:xfrm>
          <a:prstGeom prst="straightConnector1">
            <a:avLst/>
          </a:prstGeom>
          <a:noFill/>
          <a:ln w="9525" cap="flat" cmpd="sng">
            <a:solidFill>
              <a:srgbClr val="595959"/>
            </a:solidFill>
            <a:prstDash val="solid"/>
            <a:round/>
            <a:headEnd type="none" w="med" len="med"/>
            <a:tailEnd type="triangle" w="med" len="med"/>
          </a:ln>
        </p:spPr>
      </p:cxnSp>
      <p:cxnSp>
        <p:nvCxnSpPr>
          <p:cNvPr id="546" name="Google Shape;546;p25"/>
          <p:cNvCxnSpPr>
            <a:stCxn id="527" idx="5"/>
            <a:endCxn id="521" idx="2"/>
          </p:cNvCxnSpPr>
          <p:nvPr/>
        </p:nvCxnSpPr>
        <p:spPr>
          <a:xfrm>
            <a:off x="1492026" y="2568302"/>
            <a:ext cx="1507800" cy="1451700"/>
          </a:xfrm>
          <a:prstGeom prst="straightConnector1">
            <a:avLst/>
          </a:prstGeom>
          <a:noFill/>
          <a:ln w="9525" cap="flat" cmpd="sng">
            <a:solidFill>
              <a:srgbClr val="595959"/>
            </a:solidFill>
            <a:prstDash val="solid"/>
            <a:round/>
            <a:headEnd type="none" w="med" len="med"/>
            <a:tailEnd type="triangle" w="med" len="med"/>
          </a:ln>
        </p:spPr>
      </p:cxnSp>
      <p:cxnSp>
        <p:nvCxnSpPr>
          <p:cNvPr id="547" name="Google Shape;547;p25"/>
          <p:cNvCxnSpPr>
            <a:stCxn id="528" idx="5"/>
            <a:endCxn id="517" idx="2"/>
          </p:cNvCxnSpPr>
          <p:nvPr/>
        </p:nvCxnSpPr>
        <p:spPr>
          <a:xfrm rot="10800000" flipH="1">
            <a:off x="1492026" y="1236189"/>
            <a:ext cx="1507800" cy="1599600"/>
          </a:xfrm>
          <a:prstGeom prst="straightConnector1">
            <a:avLst/>
          </a:prstGeom>
          <a:noFill/>
          <a:ln w="9525" cap="flat" cmpd="sng">
            <a:solidFill>
              <a:srgbClr val="595959"/>
            </a:solidFill>
            <a:prstDash val="solid"/>
            <a:round/>
            <a:headEnd type="none" w="med" len="med"/>
            <a:tailEnd type="triangle" w="med" len="med"/>
          </a:ln>
        </p:spPr>
      </p:cxnSp>
      <p:cxnSp>
        <p:nvCxnSpPr>
          <p:cNvPr id="548" name="Google Shape;548;p25"/>
          <p:cNvCxnSpPr>
            <a:stCxn id="528" idx="6"/>
            <a:endCxn id="519" idx="2"/>
          </p:cNvCxnSpPr>
          <p:nvPr/>
        </p:nvCxnSpPr>
        <p:spPr>
          <a:xfrm rot="10800000" flipH="1">
            <a:off x="1503668" y="2010306"/>
            <a:ext cx="1490100" cy="801300"/>
          </a:xfrm>
          <a:prstGeom prst="straightConnector1">
            <a:avLst/>
          </a:prstGeom>
          <a:noFill/>
          <a:ln w="9525" cap="flat" cmpd="sng">
            <a:solidFill>
              <a:srgbClr val="595959"/>
            </a:solidFill>
            <a:prstDash val="solid"/>
            <a:round/>
            <a:headEnd type="none" w="med" len="med"/>
            <a:tailEnd type="triangle" w="med" len="med"/>
          </a:ln>
        </p:spPr>
      </p:cxnSp>
      <p:cxnSp>
        <p:nvCxnSpPr>
          <p:cNvPr id="549" name="Google Shape;549;p25"/>
          <p:cNvCxnSpPr>
            <a:stCxn id="528" idx="5"/>
            <a:endCxn id="520" idx="2"/>
          </p:cNvCxnSpPr>
          <p:nvPr/>
        </p:nvCxnSpPr>
        <p:spPr>
          <a:xfrm rot="10800000" flipH="1">
            <a:off x="1492026" y="2784489"/>
            <a:ext cx="1507800" cy="51300"/>
          </a:xfrm>
          <a:prstGeom prst="straightConnector1">
            <a:avLst/>
          </a:prstGeom>
          <a:noFill/>
          <a:ln w="9525" cap="flat" cmpd="sng">
            <a:solidFill>
              <a:srgbClr val="595959"/>
            </a:solidFill>
            <a:prstDash val="solid"/>
            <a:round/>
            <a:headEnd type="none" w="med" len="med"/>
            <a:tailEnd type="triangle" w="med" len="med"/>
          </a:ln>
        </p:spPr>
      </p:cxnSp>
      <p:cxnSp>
        <p:nvCxnSpPr>
          <p:cNvPr id="550" name="Google Shape;550;p25"/>
          <p:cNvCxnSpPr>
            <a:stCxn id="528" idx="5"/>
            <a:endCxn id="521" idx="2"/>
          </p:cNvCxnSpPr>
          <p:nvPr/>
        </p:nvCxnSpPr>
        <p:spPr>
          <a:xfrm>
            <a:off x="1492026" y="2835789"/>
            <a:ext cx="1507800" cy="1184400"/>
          </a:xfrm>
          <a:prstGeom prst="straightConnector1">
            <a:avLst/>
          </a:prstGeom>
          <a:noFill/>
          <a:ln w="9525" cap="flat" cmpd="sng">
            <a:solidFill>
              <a:srgbClr val="595959"/>
            </a:solidFill>
            <a:prstDash val="solid"/>
            <a:round/>
            <a:headEnd type="none" w="med" len="med"/>
            <a:tailEnd type="triangle" w="med" len="med"/>
          </a:ln>
        </p:spPr>
      </p:cxnSp>
      <p:cxnSp>
        <p:nvCxnSpPr>
          <p:cNvPr id="551" name="Google Shape;551;p25"/>
          <p:cNvCxnSpPr>
            <a:stCxn id="529" idx="0"/>
            <a:endCxn id="520" idx="2"/>
          </p:cNvCxnSpPr>
          <p:nvPr/>
        </p:nvCxnSpPr>
        <p:spPr>
          <a:xfrm rot="10800000" flipH="1">
            <a:off x="1463918" y="2784493"/>
            <a:ext cx="1536000" cy="260400"/>
          </a:xfrm>
          <a:prstGeom prst="straightConnector1">
            <a:avLst/>
          </a:prstGeom>
          <a:noFill/>
          <a:ln w="9525" cap="flat" cmpd="sng">
            <a:solidFill>
              <a:srgbClr val="595959"/>
            </a:solidFill>
            <a:prstDash val="solid"/>
            <a:round/>
            <a:headEnd type="none" w="med" len="med"/>
            <a:tailEnd type="triangle" w="med" len="med"/>
          </a:ln>
        </p:spPr>
      </p:cxnSp>
      <p:cxnSp>
        <p:nvCxnSpPr>
          <p:cNvPr id="552" name="Google Shape;552;p25"/>
          <p:cNvCxnSpPr>
            <a:stCxn id="529" idx="5"/>
            <a:endCxn id="519" idx="2"/>
          </p:cNvCxnSpPr>
          <p:nvPr/>
        </p:nvCxnSpPr>
        <p:spPr>
          <a:xfrm rot="10800000" flipH="1">
            <a:off x="1492026" y="2010376"/>
            <a:ext cx="1501500" cy="1092900"/>
          </a:xfrm>
          <a:prstGeom prst="straightConnector1">
            <a:avLst/>
          </a:prstGeom>
          <a:noFill/>
          <a:ln w="9525" cap="flat" cmpd="sng">
            <a:solidFill>
              <a:srgbClr val="595959"/>
            </a:solidFill>
            <a:prstDash val="solid"/>
            <a:round/>
            <a:headEnd type="none" w="med" len="med"/>
            <a:tailEnd type="triangle" w="med" len="med"/>
          </a:ln>
        </p:spPr>
      </p:cxnSp>
      <p:cxnSp>
        <p:nvCxnSpPr>
          <p:cNvPr id="553" name="Google Shape;553;p25"/>
          <p:cNvCxnSpPr>
            <a:stCxn id="529" idx="6"/>
            <a:endCxn id="520" idx="2"/>
          </p:cNvCxnSpPr>
          <p:nvPr/>
        </p:nvCxnSpPr>
        <p:spPr>
          <a:xfrm rot="10800000" flipH="1">
            <a:off x="1503668" y="2784493"/>
            <a:ext cx="1496100" cy="294600"/>
          </a:xfrm>
          <a:prstGeom prst="straightConnector1">
            <a:avLst/>
          </a:prstGeom>
          <a:noFill/>
          <a:ln w="9525" cap="flat" cmpd="sng">
            <a:solidFill>
              <a:srgbClr val="595959"/>
            </a:solidFill>
            <a:prstDash val="solid"/>
            <a:round/>
            <a:headEnd type="none" w="med" len="med"/>
            <a:tailEnd type="triangle" w="med" len="med"/>
          </a:ln>
        </p:spPr>
      </p:cxnSp>
      <p:cxnSp>
        <p:nvCxnSpPr>
          <p:cNvPr id="554" name="Google Shape;554;p25"/>
          <p:cNvCxnSpPr>
            <a:stCxn id="529" idx="5"/>
            <a:endCxn id="521" idx="2"/>
          </p:cNvCxnSpPr>
          <p:nvPr/>
        </p:nvCxnSpPr>
        <p:spPr>
          <a:xfrm>
            <a:off x="1492026" y="3103276"/>
            <a:ext cx="1507800" cy="916800"/>
          </a:xfrm>
          <a:prstGeom prst="straightConnector1">
            <a:avLst/>
          </a:prstGeom>
          <a:noFill/>
          <a:ln w="9525" cap="flat" cmpd="sng">
            <a:solidFill>
              <a:srgbClr val="595959"/>
            </a:solidFill>
            <a:prstDash val="solid"/>
            <a:round/>
            <a:headEnd type="none" w="med" len="med"/>
            <a:tailEnd type="triangle" w="med" len="med"/>
          </a:ln>
        </p:spPr>
      </p:cxnSp>
      <p:cxnSp>
        <p:nvCxnSpPr>
          <p:cNvPr id="555" name="Google Shape;555;p25"/>
          <p:cNvCxnSpPr>
            <a:stCxn id="530" idx="5"/>
            <a:endCxn id="517" idx="2"/>
          </p:cNvCxnSpPr>
          <p:nvPr/>
        </p:nvCxnSpPr>
        <p:spPr>
          <a:xfrm rot="10800000" flipH="1">
            <a:off x="1492026" y="1236076"/>
            <a:ext cx="1507800" cy="2069100"/>
          </a:xfrm>
          <a:prstGeom prst="straightConnector1">
            <a:avLst/>
          </a:prstGeom>
          <a:noFill/>
          <a:ln w="9525" cap="flat" cmpd="sng">
            <a:solidFill>
              <a:srgbClr val="595959"/>
            </a:solidFill>
            <a:prstDash val="solid"/>
            <a:round/>
            <a:headEnd type="none" w="med" len="med"/>
            <a:tailEnd type="triangle" w="med" len="med"/>
          </a:ln>
        </p:spPr>
      </p:cxnSp>
      <p:cxnSp>
        <p:nvCxnSpPr>
          <p:cNvPr id="556" name="Google Shape;556;p25"/>
          <p:cNvCxnSpPr>
            <a:stCxn id="530" idx="5"/>
            <a:endCxn id="519" idx="2"/>
          </p:cNvCxnSpPr>
          <p:nvPr/>
        </p:nvCxnSpPr>
        <p:spPr>
          <a:xfrm rot="10800000" flipH="1">
            <a:off x="1492026" y="2010376"/>
            <a:ext cx="1501500" cy="1294800"/>
          </a:xfrm>
          <a:prstGeom prst="straightConnector1">
            <a:avLst/>
          </a:prstGeom>
          <a:noFill/>
          <a:ln w="9525" cap="flat" cmpd="sng">
            <a:solidFill>
              <a:srgbClr val="595959"/>
            </a:solidFill>
            <a:prstDash val="solid"/>
            <a:round/>
            <a:headEnd type="none" w="med" len="med"/>
            <a:tailEnd type="triangle" w="med" len="med"/>
          </a:ln>
        </p:spPr>
      </p:cxnSp>
      <p:cxnSp>
        <p:nvCxnSpPr>
          <p:cNvPr id="557" name="Google Shape;557;p25"/>
          <p:cNvCxnSpPr>
            <a:stCxn id="530" idx="5"/>
            <a:endCxn id="520" idx="2"/>
          </p:cNvCxnSpPr>
          <p:nvPr/>
        </p:nvCxnSpPr>
        <p:spPr>
          <a:xfrm rot="10800000" flipH="1">
            <a:off x="1492026" y="2784676"/>
            <a:ext cx="1507800" cy="520500"/>
          </a:xfrm>
          <a:prstGeom prst="straightConnector1">
            <a:avLst/>
          </a:prstGeom>
          <a:noFill/>
          <a:ln w="9525" cap="flat" cmpd="sng">
            <a:solidFill>
              <a:srgbClr val="595959"/>
            </a:solidFill>
            <a:prstDash val="solid"/>
            <a:round/>
            <a:headEnd type="none" w="med" len="med"/>
            <a:tailEnd type="triangle" w="med" len="med"/>
          </a:ln>
        </p:spPr>
      </p:cxnSp>
      <p:cxnSp>
        <p:nvCxnSpPr>
          <p:cNvPr id="558" name="Google Shape;558;p25"/>
          <p:cNvCxnSpPr>
            <a:stCxn id="530" idx="5"/>
            <a:endCxn id="521" idx="2"/>
          </p:cNvCxnSpPr>
          <p:nvPr/>
        </p:nvCxnSpPr>
        <p:spPr>
          <a:xfrm>
            <a:off x="1492026" y="3305176"/>
            <a:ext cx="1507800" cy="714900"/>
          </a:xfrm>
          <a:prstGeom prst="straightConnector1">
            <a:avLst/>
          </a:prstGeom>
          <a:noFill/>
          <a:ln w="9525" cap="flat" cmpd="sng">
            <a:solidFill>
              <a:srgbClr val="595959"/>
            </a:solidFill>
            <a:prstDash val="solid"/>
            <a:round/>
            <a:headEnd type="none" w="med" len="med"/>
            <a:tailEnd type="triangle" w="med" len="med"/>
          </a:ln>
        </p:spPr>
      </p:cxnSp>
      <p:cxnSp>
        <p:nvCxnSpPr>
          <p:cNvPr id="559" name="Google Shape;559;p25"/>
          <p:cNvCxnSpPr>
            <a:stCxn id="517" idx="6"/>
            <a:endCxn id="522" idx="2"/>
          </p:cNvCxnSpPr>
          <p:nvPr/>
        </p:nvCxnSpPr>
        <p:spPr>
          <a:xfrm>
            <a:off x="3592908" y="12360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60" name="Google Shape;560;p25"/>
          <p:cNvCxnSpPr>
            <a:stCxn id="517" idx="6"/>
            <a:endCxn id="523" idx="2"/>
          </p:cNvCxnSpPr>
          <p:nvPr/>
        </p:nvCxnSpPr>
        <p:spPr>
          <a:xfrm>
            <a:off x="3592908" y="12360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561" name="Google Shape;561;p25"/>
          <p:cNvCxnSpPr>
            <a:stCxn id="517" idx="6"/>
            <a:endCxn id="524" idx="2"/>
          </p:cNvCxnSpPr>
          <p:nvPr/>
        </p:nvCxnSpPr>
        <p:spPr>
          <a:xfrm>
            <a:off x="3592908" y="12360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562" name="Google Shape;562;p25"/>
          <p:cNvCxnSpPr>
            <a:stCxn id="519" idx="6"/>
            <a:endCxn id="518" idx="2"/>
          </p:cNvCxnSpPr>
          <p:nvPr/>
        </p:nvCxnSpPr>
        <p:spPr>
          <a:xfrm rot="10800000" flipH="1">
            <a:off x="3586721" y="1236001"/>
            <a:ext cx="756300" cy="774300"/>
          </a:xfrm>
          <a:prstGeom prst="straightConnector1">
            <a:avLst/>
          </a:prstGeom>
          <a:noFill/>
          <a:ln w="9525" cap="flat" cmpd="sng">
            <a:solidFill>
              <a:srgbClr val="595959"/>
            </a:solidFill>
            <a:prstDash val="solid"/>
            <a:round/>
            <a:headEnd type="none" w="med" len="med"/>
            <a:tailEnd type="triangle" w="med" len="med"/>
          </a:ln>
        </p:spPr>
      </p:cxnSp>
      <p:cxnSp>
        <p:nvCxnSpPr>
          <p:cNvPr id="563" name="Google Shape;563;p25"/>
          <p:cNvCxnSpPr>
            <a:stCxn id="519" idx="6"/>
            <a:endCxn id="522" idx="2"/>
          </p:cNvCxnSpPr>
          <p:nvPr/>
        </p:nvCxnSpPr>
        <p:spPr>
          <a:xfrm>
            <a:off x="3586721" y="2010301"/>
            <a:ext cx="756300" cy="37200"/>
          </a:xfrm>
          <a:prstGeom prst="straightConnector1">
            <a:avLst/>
          </a:prstGeom>
          <a:noFill/>
          <a:ln w="9525" cap="flat" cmpd="sng">
            <a:solidFill>
              <a:srgbClr val="595959"/>
            </a:solidFill>
            <a:prstDash val="solid"/>
            <a:round/>
            <a:headEnd type="none" w="med" len="med"/>
            <a:tailEnd type="triangle" w="med" len="med"/>
          </a:ln>
        </p:spPr>
      </p:cxnSp>
      <p:cxnSp>
        <p:nvCxnSpPr>
          <p:cNvPr id="564" name="Google Shape;564;p25"/>
          <p:cNvCxnSpPr>
            <a:stCxn id="519" idx="6"/>
            <a:endCxn id="523" idx="2"/>
          </p:cNvCxnSpPr>
          <p:nvPr/>
        </p:nvCxnSpPr>
        <p:spPr>
          <a:xfrm>
            <a:off x="3586721" y="2010301"/>
            <a:ext cx="756300" cy="801300"/>
          </a:xfrm>
          <a:prstGeom prst="straightConnector1">
            <a:avLst/>
          </a:prstGeom>
          <a:noFill/>
          <a:ln w="9525" cap="flat" cmpd="sng">
            <a:solidFill>
              <a:srgbClr val="595959"/>
            </a:solidFill>
            <a:prstDash val="solid"/>
            <a:round/>
            <a:headEnd type="none" w="med" len="med"/>
            <a:tailEnd type="triangle" w="med" len="med"/>
          </a:ln>
        </p:spPr>
      </p:cxnSp>
      <p:cxnSp>
        <p:nvCxnSpPr>
          <p:cNvPr id="565" name="Google Shape;565;p25"/>
          <p:cNvCxnSpPr>
            <a:stCxn id="519" idx="6"/>
            <a:endCxn id="524" idx="2"/>
          </p:cNvCxnSpPr>
          <p:nvPr/>
        </p:nvCxnSpPr>
        <p:spPr>
          <a:xfrm>
            <a:off x="3586721" y="2010301"/>
            <a:ext cx="756300" cy="2009700"/>
          </a:xfrm>
          <a:prstGeom prst="straightConnector1">
            <a:avLst/>
          </a:prstGeom>
          <a:noFill/>
          <a:ln w="9525" cap="flat" cmpd="sng">
            <a:solidFill>
              <a:srgbClr val="595959"/>
            </a:solidFill>
            <a:prstDash val="solid"/>
            <a:round/>
            <a:headEnd type="none" w="med" len="med"/>
            <a:tailEnd type="triangle" w="med" len="med"/>
          </a:ln>
        </p:spPr>
      </p:cxnSp>
      <p:cxnSp>
        <p:nvCxnSpPr>
          <p:cNvPr id="566" name="Google Shape;566;p25"/>
          <p:cNvCxnSpPr>
            <a:stCxn id="520" idx="6"/>
            <a:endCxn id="518" idx="2"/>
          </p:cNvCxnSpPr>
          <p:nvPr/>
        </p:nvCxnSpPr>
        <p:spPr>
          <a:xfrm rot="10800000" flipH="1">
            <a:off x="3592908" y="12362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567" name="Google Shape;567;p25"/>
          <p:cNvCxnSpPr>
            <a:stCxn id="520" idx="6"/>
            <a:endCxn id="522" idx="2"/>
          </p:cNvCxnSpPr>
          <p:nvPr/>
        </p:nvCxnSpPr>
        <p:spPr>
          <a:xfrm rot="10800000" flipH="1">
            <a:off x="3592908" y="20474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568" name="Google Shape;568;p25"/>
          <p:cNvCxnSpPr>
            <a:stCxn id="520" idx="6"/>
            <a:endCxn id="523" idx="2"/>
          </p:cNvCxnSpPr>
          <p:nvPr/>
        </p:nvCxnSpPr>
        <p:spPr>
          <a:xfrm>
            <a:off x="3592908" y="27845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569" name="Google Shape;569;p25"/>
          <p:cNvCxnSpPr>
            <a:stCxn id="520" idx="6"/>
            <a:endCxn id="524" idx="2"/>
          </p:cNvCxnSpPr>
          <p:nvPr/>
        </p:nvCxnSpPr>
        <p:spPr>
          <a:xfrm>
            <a:off x="3592908" y="27845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570" name="Google Shape;570;p25"/>
          <p:cNvCxnSpPr>
            <a:endCxn id="518" idx="2"/>
          </p:cNvCxnSpPr>
          <p:nvPr/>
        </p:nvCxnSpPr>
        <p:spPr>
          <a:xfrm rot="10800000" flipH="1">
            <a:off x="3592808" y="12360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571" name="Google Shape;571;p25"/>
          <p:cNvCxnSpPr>
            <a:stCxn id="521" idx="6"/>
            <a:endCxn id="522" idx="2"/>
          </p:cNvCxnSpPr>
          <p:nvPr/>
        </p:nvCxnSpPr>
        <p:spPr>
          <a:xfrm rot="10800000" flipH="1">
            <a:off x="3586908" y="2047284"/>
            <a:ext cx="756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72" name="Google Shape;572;p25"/>
          <p:cNvCxnSpPr>
            <a:stCxn id="521" idx="6"/>
            <a:endCxn id="523" idx="2"/>
          </p:cNvCxnSpPr>
          <p:nvPr/>
        </p:nvCxnSpPr>
        <p:spPr>
          <a:xfrm rot="10800000" flipH="1">
            <a:off x="3586908" y="2811684"/>
            <a:ext cx="756300" cy="1208400"/>
          </a:xfrm>
          <a:prstGeom prst="straightConnector1">
            <a:avLst/>
          </a:prstGeom>
          <a:noFill/>
          <a:ln w="9525" cap="flat" cmpd="sng">
            <a:solidFill>
              <a:srgbClr val="595959"/>
            </a:solidFill>
            <a:prstDash val="solid"/>
            <a:round/>
            <a:headEnd type="none" w="med" len="med"/>
            <a:tailEnd type="triangle" w="med" len="med"/>
          </a:ln>
        </p:spPr>
      </p:cxnSp>
      <p:cxnSp>
        <p:nvCxnSpPr>
          <p:cNvPr id="573" name="Google Shape;573;p25"/>
          <p:cNvCxnSpPr>
            <a:stCxn id="521" idx="6"/>
            <a:endCxn id="524" idx="2"/>
          </p:cNvCxnSpPr>
          <p:nvPr/>
        </p:nvCxnSpPr>
        <p:spPr>
          <a:xfrm>
            <a:off x="3586908" y="4020084"/>
            <a:ext cx="756300" cy="0"/>
          </a:xfrm>
          <a:prstGeom prst="straightConnector1">
            <a:avLst/>
          </a:prstGeom>
          <a:noFill/>
          <a:ln w="9525" cap="flat" cmpd="sng">
            <a:solidFill>
              <a:srgbClr val="595959"/>
            </a:solidFill>
            <a:prstDash val="solid"/>
            <a:round/>
            <a:headEnd type="none" w="med" len="med"/>
            <a:tailEnd type="triangle" w="med" len="med"/>
          </a:ln>
        </p:spPr>
      </p:cxnSp>
      <p:cxnSp>
        <p:nvCxnSpPr>
          <p:cNvPr id="574" name="Google Shape;574;p25"/>
          <p:cNvCxnSpPr/>
          <p:nvPr/>
        </p:nvCxnSpPr>
        <p:spPr>
          <a:xfrm>
            <a:off x="4936408" y="1218391"/>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575" name="Google Shape;575;p25"/>
          <p:cNvCxnSpPr/>
          <p:nvPr/>
        </p:nvCxnSpPr>
        <p:spPr>
          <a:xfrm>
            <a:off x="4936408" y="12183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76" name="Google Shape;576;p25"/>
          <p:cNvCxnSpPr/>
          <p:nvPr/>
        </p:nvCxnSpPr>
        <p:spPr>
          <a:xfrm>
            <a:off x="4936408" y="12183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577" name="Google Shape;577;p25"/>
          <p:cNvCxnSpPr/>
          <p:nvPr/>
        </p:nvCxnSpPr>
        <p:spPr>
          <a:xfrm>
            <a:off x="4936408" y="12183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578" name="Google Shape;578;p25"/>
          <p:cNvCxnSpPr/>
          <p:nvPr/>
        </p:nvCxnSpPr>
        <p:spPr>
          <a:xfrm rot="10800000" flipH="1">
            <a:off x="4936408" y="1218513"/>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579" name="Google Shape;579;p25"/>
          <p:cNvCxnSpPr/>
          <p:nvPr/>
        </p:nvCxnSpPr>
        <p:spPr>
          <a:xfrm>
            <a:off x="4936408" y="2029713"/>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580" name="Google Shape;580;p25"/>
          <p:cNvCxnSpPr/>
          <p:nvPr/>
        </p:nvCxnSpPr>
        <p:spPr>
          <a:xfrm>
            <a:off x="4936408" y="2029713"/>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581" name="Google Shape;581;p25"/>
          <p:cNvCxnSpPr/>
          <p:nvPr/>
        </p:nvCxnSpPr>
        <p:spPr>
          <a:xfrm>
            <a:off x="4936408" y="2029713"/>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82" name="Google Shape;582;p25"/>
          <p:cNvCxnSpPr/>
          <p:nvPr/>
        </p:nvCxnSpPr>
        <p:spPr>
          <a:xfrm rot="10800000" flipH="1">
            <a:off x="4936408" y="12185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583" name="Google Shape;583;p25"/>
          <p:cNvCxnSpPr/>
          <p:nvPr/>
        </p:nvCxnSpPr>
        <p:spPr>
          <a:xfrm rot="10800000" flipH="1">
            <a:off x="4936408" y="20297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584" name="Google Shape;584;p25"/>
          <p:cNvCxnSpPr/>
          <p:nvPr/>
        </p:nvCxnSpPr>
        <p:spPr>
          <a:xfrm>
            <a:off x="4936408" y="27668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585" name="Google Shape;585;p25"/>
          <p:cNvCxnSpPr/>
          <p:nvPr/>
        </p:nvCxnSpPr>
        <p:spPr>
          <a:xfrm>
            <a:off x="4936408" y="27668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586" name="Google Shape;586;p25"/>
          <p:cNvCxnSpPr/>
          <p:nvPr/>
        </p:nvCxnSpPr>
        <p:spPr>
          <a:xfrm rot="10800000" flipH="1">
            <a:off x="4936308" y="12183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587" name="Google Shape;587;p25"/>
          <p:cNvCxnSpPr/>
          <p:nvPr/>
        </p:nvCxnSpPr>
        <p:spPr>
          <a:xfrm rot="10800000" flipH="1">
            <a:off x="4936408" y="2029584"/>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588" name="Google Shape;588;p25"/>
          <p:cNvCxnSpPr/>
          <p:nvPr/>
        </p:nvCxnSpPr>
        <p:spPr>
          <a:xfrm rot="10800000" flipH="1">
            <a:off x="4936408" y="2793984"/>
            <a:ext cx="750300" cy="1208400"/>
          </a:xfrm>
          <a:prstGeom prst="straightConnector1">
            <a:avLst/>
          </a:prstGeom>
          <a:noFill/>
          <a:ln w="9525" cap="flat" cmpd="sng">
            <a:solidFill>
              <a:srgbClr val="595959"/>
            </a:solidFill>
            <a:prstDash val="solid"/>
            <a:round/>
            <a:headEnd type="none" w="med" len="med"/>
            <a:tailEnd type="triangle" w="med" len="med"/>
          </a:ln>
        </p:spPr>
      </p:cxnSp>
      <p:cxnSp>
        <p:nvCxnSpPr>
          <p:cNvPr id="589" name="Google Shape;589;p25"/>
          <p:cNvCxnSpPr/>
          <p:nvPr/>
        </p:nvCxnSpPr>
        <p:spPr>
          <a:xfrm>
            <a:off x="4936408" y="4002384"/>
            <a:ext cx="750300" cy="0"/>
          </a:xfrm>
          <a:prstGeom prst="straightConnector1">
            <a:avLst/>
          </a:prstGeom>
          <a:noFill/>
          <a:ln w="9525" cap="flat" cmpd="sng">
            <a:solidFill>
              <a:srgbClr val="595959"/>
            </a:solidFill>
            <a:prstDash val="solid"/>
            <a:round/>
            <a:headEnd type="none" w="med" len="med"/>
            <a:tailEnd type="triangle" w="med" len="med"/>
          </a:ln>
        </p:spPr>
      </p:cxnSp>
      <p:sp>
        <p:nvSpPr>
          <p:cNvPr id="590" name="Google Shape;590;p25"/>
          <p:cNvSpPr txBox="1"/>
          <p:nvPr/>
        </p:nvSpPr>
        <p:spPr>
          <a:xfrm>
            <a:off x="41833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[2]</a:t>
            </a:r>
            <a:endParaRPr baseline="30000">
              <a:latin typeface="Consolas" panose="020B0609020204030204"/>
              <a:ea typeface="Consolas" panose="020B0609020204030204"/>
              <a:cs typeface="Consolas" panose="020B0609020204030204"/>
              <a:sym typeface="Consolas" panose="020B0609020204030204"/>
            </a:endParaRPr>
          </a:p>
        </p:txBody>
      </p:sp>
      <p:cxnSp>
        <p:nvCxnSpPr>
          <p:cNvPr id="591" name="Google Shape;591;p25"/>
          <p:cNvCxnSpPr>
            <a:stCxn id="525" idx="6"/>
            <a:endCxn id="503" idx="2"/>
          </p:cNvCxnSpPr>
          <p:nvPr/>
        </p:nvCxnSpPr>
        <p:spPr>
          <a:xfrm rot="10800000" flipH="1">
            <a:off x="6279996" y="2411761"/>
            <a:ext cx="995700" cy="372900"/>
          </a:xfrm>
          <a:prstGeom prst="straightConnector1">
            <a:avLst/>
          </a:prstGeom>
          <a:noFill/>
          <a:ln w="9525" cap="flat" cmpd="sng">
            <a:solidFill>
              <a:srgbClr val="595959"/>
            </a:solidFill>
            <a:prstDash val="solid"/>
            <a:round/>
            <a:headEnd type="none" w="med" len="med"/>
            <a:tailEnd type="triangle" w="med" len="med"/>
          </a:ln>
        </p:spPr>
      </p:cxnSp>
      <p:sp>
        <p:nvSpPr>
          <p:cNvPr id="592" name="Google Shape;592;p25"/>
          <p:cNvSpPr txBox="1"/>
          <p:nvPr/>
        </p:nvSpPr>
        <p:spPr>
          <a:xfrm>
            <a:off x="7088922"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[4]</a:t>
            </a:r>
            <a:endParaRPr baseline="30000">
              <a:latin typeface="Consolas" panose="020B0609020204030204"/>
              <a:ea typeface="Consolas" panose="020B0609020204030204"/>
              <a:cs typeface="Consolas" panose="020B0609020204030204"/>
              <a:sym typeface="Consolas" panose="020B0609020204030204"/>
            </a:endParaRPr>
          </a:p>
        </p:txBody>
      </p:sp>
      <p:cxnSp>
        <p:nvCxnSpPr>
          <p:cNvPr id="593" name="Google Shape;593;p25"/>
          <p:cNvCxnSpPr/>
          <p:nvPr/>
        </p:nvCxnSpPr>
        <p:spPr>
          <a:xfrm flipH="1">
            <a:off x="4636700" y="3215775"/>
            <a:ext cx="6000" cy="450000"/>
          </a:xfrm>
          <a:prstGeom prst="straightConnector1">
            <a:avLst/>
          </a:prstGeom>
          <a:noFill/>
          <a:ln w="28575" cap="flat" cmpd="sng">
            <a:solidFill>
              <a:srgbClr val="595959"/>
            </a:solidFill>
            <a:prstDash val="dot"/>
            <a:round/>
            <a:headEnd type="none" w="med" len="med"/>
            <a:tailEnd type="none" w="med" len="med"/>
          </a:ln>
        </p:spPr>
      </p:cxnSp>
      <p:cxnSp>
        <p:nvCxnSpPr>
          <p:cNvPr id="594" name="Google Shape;594;p25"/>
          <p:cNvCxnSpPr/>
          <p:nvPr/>
        </p:nvCxnSpPr>
        <p:spPr>
          <a:xfrm flipH="1">
            <a:off x="5980300" y="3215763"/>
            <a:ext cx="6000" cy="450000"/>
          </a:xfrm>
          <a:prstGeom prst="straightConnector1">
            <a:avLst/>
          </a:prstGeom>
          <a:noFill/>
          <a:ln w="28575" cap="flat" cmpd="sng">
            <a:solidFill>
              <a:srgbClr val="595959"/>
            </a:solidFill>
            <a:prstDash val="dot"/>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98"/>
        <p:cNvGrpSpPr/>
        <p:nvPr/>
      </p:nvGrpSpPr>
      <p:grpSpPr>
        <a:xfrm>
          <a:off x="0" y="0"/>
          <a:ext cx="0" cy="0"/>
          <a:chOff x="0" y="0"/>
          <a:chExt cx="0" cy="0"/>
        </a:xfrm>
      </p:grpSpPr>
      <p:sp>
        <p:nvSpPr>
          <p:cNvPr id="599" name="Google Shape;599;p26"/>
          <p:cNvSpPr txBox="1"/>
          <p:nvPr/>
        </p:nvSpPr>
        <p:spPr>
          <a:xfrm>
            <a:off x="499792" y="927225"/>
            <a:ext cx="13986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solidFill>
                  <a:srgbClr val="FFFFFF"/>
                </a:solidFill>
                <a:latin typeface="Consolas" panose="020B0609020204030204"/>
                <a:ea typeface="Consolas" panose="020B0609020204030204"/>
                <a:cs typeface="Consolas" panose="020B0609020204030204"/>
                <a:sym typeface="Consolas" panose="020B0609020204030204"/>
              </a:rPr>
              <a:t>Input Layer</a:t>
            </a:r>
            <a:endParaRPr sz="12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00" name="Google Shape;600;p26"/>
          <p:cNvSpPr txBox="1"/>
          <p:nvPr/>
        </p:nvSpPr>
        <p:spPr>
          <a:xfrm>
            <a:off x="3962851" y="316125"/>
            <a:ext cx="13536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solidFill>
                  <a:srgbClr val="FFFFFF"/>
                </a:solidFill>
                <a:latin typeface="Consolas" panose="020B0609020204030204"/>
                <a:ea typeface="Consolas" panose="020B0609020204030204"/>
                <a:cs typeface="Consolas" panose="020B0609020204030204"/>
                <a:sym typeface="Consolas" panose="020B0609020204030204"/>
              </a:rPr>
              <a:t>Hidden Layers</a:t>
            </a:r>
            <a:endParaRPr sz="12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01" name="Google Shape;601;p26"/>
          <p:cNvSpPr txBox="1"/>
          <p:nvPr/>
        </p:nvSpPr>
        <p:spPr>
          <a:xfrm>
            <a:off x="6935622" y="927225"/>
            <a:ext cx="12192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solidFill>
                  <a:srgbClr val="FFFFFF"/>
                </a:solidFill>
                <a:latin typeface="Consolas" panose="020B0609020204030204"/>
                <a:ea typeface="Consolas" panose="020B0609020204030204"/>
                <a:cs typeface="Consolas" panose="020B0609020204030204"/>
                <a:sym typeface="Consolas" panose="020B0609020204030204"/>
              </a:rPr>
              <a:t>Output Layer</a:t>
            </a:r>
            <a:endParaRPr sz="12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02" name="Google Shape;602;p26"/>
          <p:cNvSpPr txBox="1"/>
          <p:nvPr/>
        </p:nvSpPr>
        <p:spPr>
          <a:xfrm>
            <a:off x="1007628" y="3844100"/>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Consolas" panose="020B0609020204030204"/>
                <a:ea typeface="Consolas" panose="020B0609020204030204"/>
                <a:cs typeface="Consolas" panose="020B0609020204030204"/>
                <a:sym typeface="Consolas" panose="020B0609020204030204"/>
              </a:rPr>
              <a:t>X = A</a:t>
            </a:r>
            <a:r>
              <a:rPr lang="en-GB" baseline="30000">
                <a:solidFill>
                  <a:srgbClr val="FFFFFF"/>
                </a:solidFill>
                <a:latin typeface="Consolas" panose="020B0609020204030204"/>
                <a:ea typeface="Consolas" panose="020B0609020204030204"/>
                <a:cs typeface="Consolas" panose="020B0609020204030204"/>
                <a:sym typeface="Consolas" panose="020B0609020204030204"/>
              </a:rPr>
              <a:t>[0]</a:t>
            </a:r>
            <a:endParaRPr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03" name="Google Shape;603;p26"/>
          <p:cNvSpPr/>
          <p:nvPr/>
        </p:nvSpPr>
        <p:spPr>
          <a:xfrm>
            <a:off x="1424168" y="1707444"/>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26"/>
          <p:cNvSpPr/>
          <p:nvPr/>
        </p:nvSpPr>
        <p:spPr>
          <a:xfrm>
            <a:off x="1424168" y="1974931"/>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26"/>
          <p:cNvSpPr/>
          <p:nvPr/>
        </p:nvSpPr>
        <p:spPr>
          <a:xfrm>
            <a:off x="1424168" y="2242418"/>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26"/>
          <p:cNvSpPr/>
          <p:nvPr/>
        </p:nvSpPr>
        <p:spPr>
          <a:xfrm>
            <a:off x="7275822" y="2132926"/>
            <a:ext cx="538800" cy="557700"/>
          </a:xfrm>
          <a:prstGeom prst="ellipse">
            <a:avLst/>
          </a:prstGeom>
          <a:gradFill>
            <a:gsLst>
              <a:gs pos="0">
                <a:srgbClr val="D8EDBA">
                  <a:alpha val="26274"/>
                </a:srgbClr>
              </a:gs>
              <a:gs pos="100000">
                <a:srgbClr val="BF06E8">
                  <a:alpha val="16862"/>
                </a:srgbClr>
              </a:gs>
            </a:gsLst>
            <a:lin ang="13500032" scaled="0"/>
          </a:gradFill>
          <a:ln w="19050" cap="flat" cmpd="sng">
            <a:solidFill>
              <a:srgbClr val="F4CC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r>
              <a:rPr lang="en-GB" sz="1100">
                <a:solidFill>
                  <a:srgbClr val="F4CCCC"/>
                </a:solidFill>
              </a:rPr>
              <a:t>a</a:t>
            </a:r>
            <a:r>
              <a:rPr lang="en-GB" sz="1100" baseline="30000">
                <a:solidFill>
                  <a:srgbClr val="F4CCCC"/>
                </a:solidFill>
              </a:rPr>
              <a:t>[4]</a:t>
            </a:r>
            <a:endParaRPr sz="1600">
              <a:solidFill>
                <a:srgbClr val="F4CCCC"/>
              </a:solidFill>
            </a:endParaRPr>
          </a:p>
        </p:txBody>
      </p:sp>
      <p:cxnSp>
        <p:nvCxnSpPr>
          <p:cNvPr id="607" name="Google Shape;607;p26"/>
          <p:cNvCxnSpPr>
            <a:stCxn id="606" idx="6"/>
            <a:endCxn id="608" idx="1"/>
          </p:cNvCxnSpPr>
          <p:nvPr/>
        </p:nvCxnSpPr>
        <p:spPr>
          <a:xfrm rot="10800000" flipH="1">
            <a:off x="7814622" y="2398276"/>
            <a:ext cx="435900" cy="13500"/>
          </a:xfrm>
          <a:prstGeom prst="straightConnector1">
            <a:avLst/>
          </a:prstGeom>
          <a:noFill/>
          <a:ln w="19050" cap="flat" cmpd="sng">
            <a:solidFill>
              <a:srgbClr val="FFFFFF"/>
            </a:solidFill>
            <a:prstDash val="solid"/>
            <a:round/>
            <a:headEnd type="none" w="med" len="med"/>
            <a:tailEnd type="triangle" w="med" len="med"/>
          </a:ln>
        </p:spPr>
      </p:cxnSp>
      <p:sp>
        <p:nvSpPr>
          <p:cNvPr id="609" name="Google Shape;609;p26"/>
          <p:cNvSpPr txBox="1"/>
          <p:nvPr/>
        </p:nvSpPr>
        <p:spPr>
          <a:xfrm>
            <a:off x="2840047" y="4451175"/>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Consolas" panose="020B0609020204030204"/>
                <a:ea typeface="Consolas" panose="020B0609020204030204"/>
                <a:cs typeface="Consolas" panose="020B0609020204030204"/>
                <a:sym typeface="Consolas" panose="020B0609020204030204"/>
              </a:rPr>
              <a:t>A</a:t>
            </a:r>
            <a:r>
              <a:rPr lang="en-GB" baseline="30000">
                <a:solidFill>
                  <a:srgbClr val="FFFFFF"/>
                </a:solidFill>
                <a:latin typeface="Consolas" panose="020B0609020204030204"/>
                <a:ea typeface="Consolas" panose="020B0609020204030204"/>
                <a:cs typeface="Consolas" panose="020B0609020204030204"/>
                <a:sym typeface="Consolas" panose="020B0609020204030204"/>
              </a:rPr>
              <a:t>[1]</a:t>
            </a:r>
            <a:endParaRPr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10" name="Google Shape;610;p26"/>
          <p:cNvSpPr txBox="1"/>
          <p:nvPr/>
        </p:nvSpPr>
        <p:spPr>
          <a:xfrm>
            <a:off x="5526647" y="4451175"/>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Consolas" panose="020B0609020204030204"/>
                <a:ea typeface="Consolas" panose="020B0609020204030204"/>
                <a:cs typeface="Consolas" panose="020B0609020204030204"/>
                <a:sym typeface="Consolas" panose="020B0609020204030204"/>
              </a:rPr>
              <a:t>A</a:t>
            </a:r>
            <a:r>
              <a:rPr lang="en-GB" baseline="30000">
                <a:solidFill>
                  <a:srgbClr val="FFFFFF"/>
                </a:solidFill>
                <a:latin typeface="Consolas" panose="020B0609020204030204"/>
                <a:ea typeface="Consolas" panose="020B0609020204030204"/>
                <a:cs typeface="Consolas" panose="020B0609020204030204"/>
                <a:sym typeface="Consolas" panose="020B0609020204030204"/>
              </a:rPr>
              <a:t>[3]</a:t>
            </a:r>
            <a:endParaRPr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11" name="Google Shape;611;p26"/>
          <p:cNvSpPr/>
          <p:nvPr/>
        </p:nvSpPr>
        <p:spPr>
          <a:xfrm>
            <a:off x="1025558" y="1495876"/>
            <a:ext cx="347100" cy="1971000"/>
          </a:xfrm>
          <a:prstGeom prst="leftBracket">
            <a:avLst>
              <a:gd name="adj" fmla="val 8333"/>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26"/>
          <p:cNvSpPr txBox="1"/>
          <p:nvPr/>
        </p:nvSpPr>
        <p:spPr>
          <a:xfrm>
            <a:off x="441325" y="2293275"/>
            <a:ext cx="4521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a:solidFill>
                  <a:srgbClr val="FFFFFF"/>
                </a:solidFill>
                <a:latin typeface="Consolas" panose="020B0609020204030204"/>
                <a:ea typeface="Consolas" panose="020B0609020204030204"/>
                <a:cs typeface="Consolas" panose="020B0609020204030204"/>
                <a:sym typeface="Consolas" panose="020B0609020204030204"/>
              </a:rPr>
              <a:t>X</a:t>
            </a:r>
            <a:endParaRPr sz="1200" b="1">
              <a:solidFill>
                <a:srgbClr val="FFFFFF"/>
              </a:solidFill>
              <a:latin typeface="Consolas" panose="020B0609020204030204"/>
              <a:ea typeface="Consolas" panose="020B0609020204030204"/>
              <a:cs typeface="Consolas" panose="020B0609020204030204"/>
              <a:sym typeface="Consolas" panose="020B0609020204030204"/>
            </a:endParaRPr>
          </a:p>
        </p:txBody>
      </p:sp>
      <p:cxnSp>
        <p:nvCxnSpPr>
          <p:cNvPr id="613" name="Google Shape;613;p26"/>
          <p:cNvCxnSpPr>
            <a:stCxn id="614" idx="6"/>
            <a:endCxn id="606" idx="2"/>
          </p:cNvCxnSpPr>
          <p:nvPr/>
        </p:nvCxnSpPr>
        <p:spPr>
          <a:xfrm rot="10800000" flipH="1">
            <a:off x="6280008" y="2411784"/>
            <a:ext cx="995700" cy="1590600"/>
          </a:xfrm>
          <a:prstGeom prst="straightConnector1">
            <a:avLst/>
          </a:prstGeom>
          <a:noFill/>
          <a:ln w="9525" cap="flat" cmpd="sng">
            <a:solidFill>
              <a:srgbClr val="FFFFFF"/>
            </a:solidFill>
            <a:prstDash val="solid"/>
            <a:round/>
            <a:headEnd type="none" w="med" len="med"/>
            <a:tailEnd type="triangle" w="med" len="med"/>
          </a:ln>
        </p:spPr>
      </p:cxnSp>
      <p:cxnSp>
        <p:nvCxnSpPr>
          <p:cNvPr id="615" name="Google Shape;615;p26"/>
          <p:cNvCxnSpPr>
            <a:stCxn id="616" idx="6"/>
            <a:endCxn id="606" idx="2"/>
          </p:cNvCxnSpPr>
          <p:nvPr/>
        </p:nvCxnSpPr>
        <p:spPr>
          <a:xfrm>
            <a:off x="6280008" y="2010363"/>
            <a:ext cx="995700" cy="401400"/>
          </a:xfrm>
          <a:prstGeom prst="straightConnector1">
            <a:avLst/>
          </a:prstGeom>
          <a:noFill/>
          <a:ln w="9525" cap="flat" cmpd="sng">
            <a:solidFill>
              <a:srgbClr val="FFFFFF"/>
            </a:solidFill>
            <a:prstDash val="solid"/>
            <a:round/>
            <a:headEnd type="none" w="med" len="med"/>
            <a:tailEnd type="triangle" w="med" len="med"/>
          </a:ln>
        </p:spPr>
      </p:cxnSp>
      <p:cxnSp>
        <p:nvCxnSpPr>
          <p:cNvPr id="617" name="Google Shape;617;p26"/>
          <p:cNvCxnSpPr>
            <a:stCxn id="618" idx="6"/>
            <a:endCxn id="606" idx="2"/>
          </p:cNvCxnSpPr>
          <p:nvPr/>
        </p:nvCxnSpPr>
        <p:spPr>
          <a:xfrm>
            <a:off x="6280008" y="1236091"/>
            <a:ext cx="995700" cy="1175700"/>
          </a:xfrm>
          <a:prstGeom prst="straightConnector1">
            <a:avLst/>
          </a:prstGeom>
          <a:noFill/>
          <a:ln w="9525" cap="flat" cmpd="sng">
            <a:solidFill>
              <a:srgbClr val="FFFFFF"/>
            </a:solidFill>
            <a:prstDash val="solid"/>
            <a:round/>
            <a:headEnd type="none" w="med" len="med"/>
            <a:tailEnd type="triangle" w="med" len="med"/>
          </a:ln>
        </p:spPr>
      </p:cxnSp>
      <p:cxnSp>
        <p:nvCxnSpPr>
          <p:cNvPr id="619" name="Google Shape;619;p26"/>
          <p:cNvCxnSpPr>
            <a:stCxn id="620" idx="6"/>
            <a:endCxn id="621" idx="2"/>
          </p:cNvCxnSpPr>
          <p:nvPr/>
        </p:nvCxnSpPr>
        <p:spPr>
          <a:xfrm>
            <a:off x="3592908" y="1236091"/>
            <a:ext cx="750300" cy="0"/>
          </a:xfrm>
          <a:prstGeom prst="straightConnector1">
            <a:avLst/>
          </a:prstGeom>
          <a:noFill/>
          <a:ln w="9525" cap="flat" cmpd="sng">
            <a:solidFill>
              <a:schemeClr val="lt2"/>
            </a:solidFill>
            <a:prstDash val="solid"/>
            <a:round/>
            <a:headEnd type="none" w="med" len="med"/>
            <a:tailEnd type="triangle" w="med" len="med"/>
          </a:ln>
        </p:spPr>
      </p:cxnSp>
      <p:sp>
        <p:nvSpPr>
          <p:cNvPr id="608" name="Google Shape;608;p26"/>
          <p:cNvSpPr txBox="1"/>
          <p:nvPr/>
        </p:nvSpPr>
        <p:spPr>
          <a:xfrm>
            <a:off x="8250575" y="2210175"/>
            <a:ext cx="4521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90204"/>
              <a:buNone/>
            </a:pPr>
            <a:r>
              <a:rPr lang="en-GB" sz="1100" b="1">
                <a:solidFill>
                  <a:srgbClr val="FFFFFF"/>
                </a:solidFill>
                <a:latin typeface="Consolas" panose="020B0609020204030204"/>
                <a:ea typeface="Consolas" panose="020B0609020204030204"/>
                <a:cs typeface="Consolas" panose="020B0609020204030204"/>
                <a:sym typeface="Consolas" panose="020B0609020204030204"/>
              </a:rPr>
              <a:t>Ŷ</a:t>
            </a:r>
            <a:endParaRPr sz="1200" b="1">
              <a:solidFill>
                <a:srgbClr val="FFFFFF"/>
              </a:solidFill>
              <a:latin typeface="Consolas" panose="020B0609020204030204"/>
              <a:ea typeface="Consolas" panose="020B0609020204030204"/>
              <a:cs typeface="Consolas" panose="020B0609020204030204"/>
              <a:sym typeface="Consolas" panose="020B0609020204030204"/>
            </a:endParaRPr>
          </a:p>
        </p:txBody>
      </p:sp>
      <p:sp>
        <p:nvSpPr>
          <p:cNvPr id="620" name="Google Shape;620;p26"/>
          <p:cNvSpPr/>
          <p:nvPr/>
        </p:nvSpPr>
        <p:spPr>
          <a:xfrm>
            <a:off x="2999808" y="93024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r>
              <a:rPr lang="en-GB" sz="1100">
                <a:solidFill>
                  <a:srgbClr val="D9EAD3"/>
                </a:solidFill>
              </a:rPr>
              <a:t>a</a:t>
            </a:r>
            <a:r>
              <a:rPr lang="en-GB" sz="1100" baseline="30000">
                <a:solidFill>
                  <a:srgbClr val="D9EAD3"/>
                </a:solidFill>
              </a:rPr>
              <a:t>[1]</a:t>
            </a:r>
            <a:r>
              <a:rPr lang="en-GB" sz="1100" baseline="-25000">
                <a:solidFill>
                  <a:srgbClr val="D9EAD3"/>
                </a:solidFill>
              </a:rPr>
              <a:t>1</a:t>
            </a:r>
            <a:endParaRPr sz="1200" baseline="-25000">
              <a:solidFill>
                <a:srgbClr val="D9EAD3"/>
              </a:solidFill>
            </a:endParaRPr>
          </a:p>
        </p:txBody>
      </p:sp>
      <p:sp>
        <p:nvSpPr>
          <p:cNvPr id="622" name="Google Shape;622;p26"/>
          <p:cNvSpPr/>
          <p:nvPr/>
        </p:nvSpPr>
        <p:spPr>
          <a:xfrm>
            <a:off x="2999808" y="1741563"/>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r>
              <a:rPr lang="en-GB" sz="1100">
                <a:solidFill>
                  <a:srgbClr val="D9EAD3"/>
                </a:solidFill>
              </a:rPr>
              <a:t>a</a:t>
            </a:r>
            <a:r>
              <a:rPr lang="en-GB" sz="1100" baseline="30000">
                <a:solidFill>
                  <a:srgbClr val="D9EAD3"/>
                </a:solidFill>
              </a:rPr>
              <a:t>[1]</a:t>
            </a:r>
            <a:r>
              <a:rPr lang="en-GB" sz="1100" baseline="-25000">
                <a:solidFill>
                  <a:srgbClr val="D9EAD3"/>
                </a:solidFill>
              </a:rPr>
              <a:t>2</a:t>
            </a:r>
            <a:endParaRPr sz="1600">
              <a:solidFill>
                <a:srgbClr val="D9EAD3"/>
              </a:solidFill>
            </a:endParaRPr>
          </a:p>
        </p:txBody>
      </p:sp>
      <p:sp>
        <p:nvSpPr>
          <p:cNvPr id="623" name="Google Shape;623;p26"/>
          <p:cNvSpPr/>
          <p:nvPr/>
        </p:nvSpPr>
        <p:spPr>
          <a:xfrm>
            <a:off x="2999808" y="2478686"/>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r>
              <a:rPr lang="en-GB" sz="1100">
                <a:solidFill>
                  <a:srgbClr val="D9EAD3"/>
                </a:solidFill>
              </a:rPr>
              <a:t>a</a:t>
            </a:r>
            <a:r>
              <a:rPr lang="en-GB" sz="1100" baseline="30000">
                <a:solidFill>
                  <a:srgbClr val="D9EAD3"/>
                </a:solidFill>
              </a:rPr>
              <a:t>[1]</a:t>
            </a:r>
            <a:r>
              <a:rPr lang="en-GB" sz="1100" baseline="-25000">
                <a:solidFill>
                  <a:srgbClr val="D9EAD3"/>
                </a:solidFill>
              </a:rPr>
              <a:t>3</a:t>
            </a:r>
            <a:endParaRPr sz="1600">
              <a:solidFill>
                <a:srgbClr val="D9EAD3"/>
              </a:solidFill>
            </a:endParaRPr>
          </a:p>
        </p:txBody>
      </p:sp>
      <p:sp>
        <p:nvSpPr>
          <p:cNvPr id="624" name="Google Shape;624;p26"/>
          <p:cNvSpPr/>
          <p:nvPr/>
        </p:nvSpPr>
        <p:spPr>
          <a:xfrm>
            <a:off x="2999808" y="3714234"/>
            <a:ext cx="587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r>
              <a:rPr lang="en-GB" sz="1100">
                <a:solidFill>
                  <a:srgbClr val="D9EAD3"/>
                </a:solidFill>
              </a:rPr>
              <a:t>a</a:t>
            </a:r>
            <a:r>
              <a:rPr lang="en-GB" sz="1100" baseline="30000">
                <a:solidFill>
                  <a:srgbClr val="D9EAD3"/>
                </a:solidFill>
              </a:rPr>
              <a:t>[1]</a:t>
            </a:r>
            <a:r>
              <a:rPr lang="en-GB" sz="1100" baseline="-25000">
                <a:solidFill>
                  <a:srgbClr val="D9EAD3"/>
                </a:solidFill>
              </a:rPr>
              <a:t>n</a:t>
            </a:r>
            <a:endParaRPr sz="1100">
              <a:solidFill>
                <a:srgbClr val="D9EAD3"/>
              </a:solidFill>
            </a:endParaRPr>
          </a:p>
        </p:txBody>
      </p:sp>
      <p:sp>
        <p:nvSpPr>
          <p:cNvPr id="621" name="Google Shape;621;p26"/>
          <p:cNvSpPr/>
          <p:nvPr/>
        </p:nvSpPr>
        <p:spPr>
          <a:xfrm>
            <a:off x="4343108" y="93024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r>
              <a:rPr lang="en-GB" sz="1100">
                <a:solidFill>
                  <a:srgbClr val="D9EAD3"/>
                </a:solidFill>
              </a:rPr>
              <a:t>a</a:t>
            </a:r>
            <a:r>
              <a:rPr lang="en-GB" sz="1100" baseline="30000">
                <a:solidFill>
                  <a:srgbClr val="D9EAD3"/>
                </a:solidFill>
              </a:rPr>
              <a:t>[2]</a:t>
            </a:r>
            <a:r>
              <a:rPr lang="en-GB" sz="1100" baseline="-25000">
                <a:solidFill>
                  <a:srgbClr val="D9EAD3"/>
                </a:solidFill>
              </a:rPr>
              <a:t>1</a:t>
            </a:r>
            <a:endParaRPr sz="1200" baseline="-25000">
              <a:solidFill>
                <a:srgbClr val="D9EAD3"/>
              </a:solidFill>
            </a:endParaRPr>
          </a:p>
        </p:txBody>
      </p:sp>
      <p:sp>
        <p:nvSpPr>
          <p:cNvPr id="625" name="Google Shape;625;p26"/>
          <p:cNvSpPr/>
          <p:nvPr/>
        </p:nvSpPr>
        <p:spPr>
          <a:xfrm>
            <a:off x="4343108" y="1741563"/>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r>
              <a:rPr lang="en-GB" sz="1100">
                <a:solidFill>
                  <a:srgbClr val="D9EAD3"/>
                </a:solidFill>
              </a:rPr>
              <a:t>a</a:t>
            </a:r>
            <a:r>
              <a:rPr lang="en-GB" sz="1100" baseline="30000">
                <a:solidFill>
                  <a:srgbClr val="D9EAD3"/>
                </a:solidFill>
              </a:rPr>
              <a:t>[2]</a:t>
            </a:r>
            <a:r>
              <a:rPr lang="en-GB" sz="1100" baseline="-25000">
                <a:solidFill>
                  <a:srgbClr val="D9EAD3"/>
                </a:solidFill>
              </a:rPr>
              <a:t>2</a:t>
            </a:r>
            <a:endParaRPr sz="1600">
              <a:solidFill>
                <a:srgbClr val="D9EAD3"/>
              </a:solidFill>
            </a:endParaRPr>
          </a:p>
        </p:txBody>
      </p:sp>
      <p:sp>
        <p:nvSpPr>
          <p:cNvPr id="626" name="Google Shape;626;p26"/>
          <p:cNvSpPr/>
          <p:nvPr/>
        </p:nvSpPr>
        <p:spPr>
          <a:xfrm>
            <a:off x="4343108" y="250576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r>
              <a:rPr lang="en-GB" sz="1100">
                <a:solidFill>
                  <a:srgbClr val="D9EAD3"/>
                </a:solidFill>
              </a:rPr>
              <a:t>a</a:t>
            </a:r>
            <a:r>
              <a:rPr lang="en-GB" sz="1100" baseline="30000">
                <a:solidFill>
                  <a:srgbClr val="D9EAD3"/>
                </a:solidFill>
              </a:rPr>
              <a:t>[2]</a:t>
            </a:r>
            <a:r>
              <a:rPr lang="en-GB" sz="1100" baseline="-25000">
                <a:solidFill>
                  <a:srgbClr val="D9EAD3"/>
                </a:solidFill>
              </a:rPr>
              <a:t>3</a:t>
            </a:r>
            <a:endParaRPr sz="1600">
              <a:solidFill>
                <a:srgbClr val="D9EAD3"/>
              </a:solidFill>
            </a:endParaRPr>
          </a:p>
        </p:txBody>
      </p:sp>
      <p:sp>
        <p:nvSpPr>
          <p:cNvPr id="627" name="Google Shape;627;p26"/>
          <p:cNvSpPr/>
          <p:nvPr/>
        </p:nvSpPr>
        <p:spPr>
          <a:xfrm>
            <a:off x="4343108" y="3714234"/>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r>
              <a:rPr lang="en-GB" sz="1100">
                <a:solidFill>
                  <a:srgbClr val="D9EAD3"/>
                </a:solidFill>
              </a:rPr>
              <a:t>a</a:t>
            </a:r>
            <a:r>
              <a:rPr lang="en-GB" sz="1100" baseline="30000">
                <a:solidFill>
                  <a:srgbClr val="D9EAD3"/>
                </a:solidFill>
              </a:rPr>
              <a:t>[2]</a:t>
            </a:r>
            <a:r>
              <a:rPr lang="en-GB" sz="1100" baseline="-25000">
                <a:solidFill>
                  <a:srgbClr val="D9EAD3"/>
                </a:solidFill>
              </a:rPr>
              <a:t>n</a:t>
            </a:r>
            <a:endParaRPr sz="1600">
              <a:solidFill>
                <a:srgbClr val="D9EAD3"/>
              </a:solidFill>
            </a:endParaRPr>
          </a:p>
        </p:txBody>
      </p:sp>
      <p:sp>
        <p:nvSpPr>
          <p:cNvPr id="618" name="Google Shape;618;p26"/>
          <p:cNvSpPr/>
          <p:nvPr/>
        </p:nvSpPr>
        <p:spPr>
          <a:xfrm>
            <a:off x="5686908" y="93024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r>
              <a:rPr lang="en-GB" sz="1100">
                <a:solidFill>
                  <a:srgbClr val="D9EAD3"/>
                </a:solidFill>
              </a:rPr>
              <a:t>a</a:t>
            </a:r>
            <a:r>
              <a:rPr lang="en-GB" sz="1100" baseline="30000">
                <a:solidFill>
                  <a:srgbClr val="D9EAD3"/>
                </a:solidFill>
              </a:rPr>
              <a:t>[3]</a:t>
            </a:r>
            <a:r>
              <a:rPr lang="en-GB" sz="1100" baseline="-25000">
                <a:solidFill>
                  <a:srgbClr val="D9EAD3"/>
                </a:solidFill>
              </a:rPr>
              <a:t>1</a:t>
            </a:r>
            <a:endParaRPr sz="1200" baseline="-25000">
              <a:solidFill>
                <a:srgbClr val="D9EAD3"/>
              </a:solidFill>
            </a:endParaRPr>
          </a:p>
        </p:txBody>
      </p:sp>
      <p:sp>
        <p:nvSpPr>
          <p:cNvPr id="616" name="Google Shape;616;p26"/>
          <p:cNvSpPr/>
          <p:nvPr/>
        </p:nvSpPr>
        <p:spPr>
          <a:xfrm>
            <a:off x="5686908" y="1704513"/>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r>
              <a:rPr lang="en-GB" sz="1100">
                <a:solidFill>
                  <a:srgbClr val="D9EAD3"/>
                </a:solidFill>
              </a:rPr>
              <a:t>a</a:t>
            </a:r>
            <a:r>
              <a:rPr lang="en-GB" sz="1100" baseline="30000">
                <a:solidFill>
                  <a:srgbClr val="D9EAD3"/>
                </a:solidFill>
              </a:rPr>
              <a:t>[3]</a:t>
            </a:r>
            <a:r>
              <a:rPr lang="en-GB" sz="1100" baseline="-25000">
                <a:solidFill>
                  <a:srgbClr val="D9EAD3"/>
                </a:solidFill>
              </a:rPr>
              <a:t>2</a:t>
            </a:r>
            <a:endParaRPr sz="1600">
              <a:solidFill>
                <a:srgbClr val="D9EAD3"/>
              </a:solidFill>
            </a:endParaRPr>
          </a:p>
        </p:txBody>
      </p:sp>
      <p:sp>
        <p:nvSpPr>
          <p:cNvPr id="628" name="Google Shape;628;p26"/>
          <p:cNvSpPr/>
          <p:nvPr/>
        </p:nvSpPr>
        <p:spPr>
          <a:xfrm>
            <a:off x="5686896" y="2478811"/>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r>
              <a:rPr lang="en-GB" sz="1100">
                <a:solidFill>
                  <a:srgbClr val="D9EAD3"/>
                </a:solidFill>
              </a:rPr>
              <a:t>a</a:t>
            </a:r>
            <a:r>
              <a:rPr lang="en-GB" sz="1100" baseline="30000">
                <a:solidFill>
                  <a:srgbClr val="D9EAD3"/>
                </a:solidFill>
              </a:rPr>
              <a:t>[3]</a:t>
            </a:r>
            <a:r>
              <a:rPr lang="en-GB" sz="1100" baseline="-25000">
                <a:solidFill>
                  <a:srgbClr val="D9EAD3"/>
                </a:solidFill>
              </a:rPr>
              <a:t>3</a:t>
            </a:r>
            <a:endParaRPr sz="1600">
              <a:solidFill>
                <a:srgbClr val="D9EAD3"/>
              </a:solidFill>
            </a:endParaRPr>
          </a:p>
        </p:txBody>
      </p:sp>
      <p:sp>
        <p:nvSpPr>
          <p:cNvPr id="614" name="Google Shape;614;p26"/>
          <p:cNvSpPr/>
          <p:nvPr/>
        </p:nvSpPr>
        <p:spPr>
          <a:xfrm>
            <a:off x="5686908" y="3696534"/>
            <a:ext cx="593100" cy="611700"/>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r>
              <a:rPr lang="en-GB" sz="1100">
                <a:solidFill>
                  <a:srgbClr val="D9EAD3"/>
                </a:solidFill>
              </a:rPr>
              <a:t>a</a:t>
            </a:r>
            <a:r>
              <a:rPr lang="en-GB" sz="1100" baseline="30000">
                <a:solidFill>
                  <a:srgbClr val="D9EAD3"/>
                </a:solidFill>
              </a:rPr>
              <a:t>[3]</a:t>
            </a:r>
            <a:r>
              <a:rPr lang="en-GB" sz="1100" baseline="-25000">
                <a:solidFill>
                  <a:srgbClr val="D9EAD3"/>
                </a:solidFill>
              </a:rPr>
              <a:t>n</a:t>
            </a:r>
            <a:endParaRPr sz="1600">
              <a:solidFill>
                <a:srgbClr val="D9EAD3"/>
              </a:solidFill>
            </a:endParaRPr>
          </a:p>
        </p:txBody>
      </p:sp>
      <p:cxnSp>
        <p:nvCxnSpPr>
          <p:cNvPr id="629" name="Google Shape;629;p26"/>
          <p:cNvCxnSpPr/>
          <p:nvPr/>
        </p:nvCxnSpPr>
        <p:spPr>
          <a:xfrm flipH="1">
            <a:off x="3293350" y="3215775"/>
            <a:ext cx="6000" cy="450000"/>
          </a:xfrm>
          <a:prstGeom prst="straightConnector1">
            <a:avLst/>
          </a:prstGeom>
          <a:noFill/>
          <a:ln w="28575" cap="flat" cmpd="sng">
            <a:solidFill>
              <a:schemeClr val="dk2"/>
            </a:solidFill>
            <a:prstDash val="dot"/>
            <a:round/>
            <a:headEnd type="none" w="med" len="med"/>
            <a:tailEnd type="none" w="med" len="med"/>
          </a:ln>
        </p:spPr>
      </p:cxnSp>
      <p:sp>
        <p:nvSpPr>
          <p:cNvPr id="630" name="Google Shape;630;p26"/>
          <p:cNvSpPr/>
          <p:nvPr/>
        </p:nvSpPr>
        <p:spPr>
          <a:xfrm>
            <a:off x="1424168" y="2509919"/>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26"/>
          <p:cNvSpPr/>
          <p:nvPr/>
        </p:nvSpPr>
        <p:spPr>
          <a:xfrm>
            <a:off x="1424168" y="2777406"/>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26"/>
          <p:cNvSpPr/>
          <p:nvPr/>
        </p:nvSpPr>
        <p:spPr>
          <a:xfrm>
            <a:off x="1424168" y="3044893"/>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26"/>
          <p:cNvSpPr/>
          <p:nvPr/>
        </p:nvSpPr>
        <p:spPr>
          <a:xfrm>
            <a:off x="1424168" y="3246793"/>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34" name="Google Shape;634;p26"/>
          <p:cNvCxnSpPr>
            <a:endCxn id="620" idx="2"/>
          </p:cNvCxnSpPr>
          <p:nvPr/>
        </p:nvCxnSpPr>
        <p:spPr>
          <a:xfrm rot="10800000" flipH="1">
            <a:off x="1510008" y="1236091"/>
            <a:ext cx="1489800" cy="509700"/>
          </a:xfrm>
          <a:prstGeom prst="straightConnector1">
            <a:avLst/>
          </a:prstGeom>
          <a:noFill/>
          <a:ln w="9525" cap="flat" cmpd="sng">
            <a:solidFill>
              <a:srgbClr val="FFFFFF"/>
            </a:solidFill>
            <a:prstDash val="solid"/>
            <a:round/>
            <a:headEnd type="none" w="med" len="med"/>
            <a:tailEnd type="triangle" w="med" len="med"/>
          </a:ln>
        </p:spPr>
      </p:cxnSp>
      <p:cxnSp>
        <p:nvCxnSpPr>
          <p:cNvPr id="635" name="Google Shape;635;p26"/>
          <p:cNvCxnSpPr>
            <a:stCxn id="603" idx="5"/>
            <a:endCxn id="622" idx="2"/>
          </p:cNvCxnSpPr>
          <p:nvPr/>
        </p:nvCxnSpPr>
        <p:spPr>
          <a:xfrm>
            <a:off x="1492026" y="1765827"/>
            <a:ext cx="1507800" cy="281700"/>
          </a:xfrm>
          <a:prstGeom prst="straightConnector1">
            <a:avLst/>
          </a:prstGeom>
          <a:noFill/>
          <a:ln w="9525" cap="flat" cmpd="sng">
            <a:solidFill>
              <a:srgbClr val="FFFFFF"/>
            </a:solidFill>
            <a:prstDash val="solid"/>
            <a:round/>
            <a:headEnd type="none" w="med" len="med"/>
            <a:tailEnd type="triangle" w="med" len="med"/>
          </a:ln>
        </p:spPr>
      </p:cxnSp>
      <p:cxnSp>
        <p:nvCxnSpPr>
          <p:cNvPr id="636" name="Google Shape;636;p26"/>
          <p:cNvCxnSpPr>
            <a:stCxn id="603" idx="5"/>
            <a:endCxn id="623" idx="2"/>
          </p:cNvCxnSpPr>
          <p:nvPr/>
        </p:nvCxnSpPr>
        <p:spPr>
          <a:xfrm>
            <a:off x="1492026" y="1765827"/>
            <a:ext cx="1507800" cy="1018800"/>
          </a:xfrm>
          <a:prstGeom prst="straightConnector1">
            <a:avLst/>
          </a:prstGeom>
          <a:noFill/>
          <a:ln w="9525" cap="flat" cmpd="sng">
            <a:solidFill>
              <a:srgbClr val="FFFFFF"/>
            </a:solidFill>
            <a:prstDash val="solid"/>
            <a:round/>
            <a:headEnd type="none" w="med" len="med"/>
            <a:tailEnd type="triangle" w="med" len="med"/>
          </a:ln>
        </p:spPr>
      </p:cxnSp>
      <p:cxnSp>
        <p:nvCxnSpPr>
          <p:cNvPr id="637" name="Google Shape;637;p26"/>
          <p:cNvCxnSpPr>
            <a:stCxn id="603" idx="5"/>
            <a:endCxn id="624" idx="2"/>
          </p:cNvCxnSpPr>
          <p:nvPr/>
        </p:nvCxnSpPr>
        <p:spPr>
          <a:xfrm>
            <a:off x="1492026" y="1765827"/>
            <a:ext cx="1507800" cy="2254200"/>
          </a:xfrm>
          <a:prstGeom prst="straightConnector1">
            <a:avLst/>
          </a:prstGeom>
          <a:noFill/>
          <a:ln w="9525" cap="flat" cmpd="sng">
            <a:solidFill>
              <a:srgbClr val="FFFFFF"/>
            </a:solidFill>
            <a:prstDash val="solid"/>
            <a:round/>
            <a:headEnd type="none" w="med" len="med"/>
            <a:tailEnd type="triangle" w="med" len="med"/>
          </a:ln>
        </p:spPr>
      </p:cxnSp>
      <p:cxnSp>
        <p:nvCxnSpPr>
          <p:cNvPr id="638" name="Google Shape;638;p26"/>
          <p:cNvCxnSpPr>
            <a:stCxn id="604" idx="5"/>
            <a:endCxn id="620" idx="2"/>
          </p:cNvCxnSpPr>
          <p:nvPr/>
        </p:nvCxnSpPr>
        <p:spPr>
          <a:xfrm rot="10800000" flipH="1">
            <a:off x="1492026" y="1236214"/>
            <a:ext cx="1507800" cy="797100"/>
          </a:xfrm>
          <a:prstGeom prst="straightConnector1">
            <a:avLst/>
          </a:prstGeom>
          <a:noFill/>
          <a:ln w="9525" cap="flat" cmpd="sng">
            <a:solidFill>
              <a:srgbClr val="FFFFFF"/>
            </a:solidFill>
            <a:prstDash val="solid"/>
            <a:round/>
            <a:headEnd type="none" w="med" len="med"/>
            <a:tailEnd type="triangle" w="med" len="med"/>
          </a:ln>
        </p:spPr>
      </p:cxnSp>
      <p:cxnSp>
        <p:nvCxnSpPr>
          <p:cNvPr id="639" name="Google Shape;639;p26"/>
          <p:cNvCxnSpPr>
            <a:stCxn id="604" idx="5"/>
            <a:endCxn id="623" idx="2"/>
          </p:cNvCxnSpPr>
          <p:nvPr/>
        </p:nvCxnSpPr>
        <p:spPr>
          <a:xfrm>
            <a:off x="1492026" y="2033314"/>
            <a:ext cx="1507800" cy="751200"/>
          </a:xfrm>
          <a:prstGeom prst="straightConnector1">
            <a:avLst/>
          </a:prstGeom>
          <a:noFill/>
          <a:ln w="9525" cap="flat" cmpd="sng">
            <a:solidFill>
              <a:srgbClr val="FFFFFF"/>
            </a:solidFill>
            <a:prstDash val="solid"/>
            <a:round/>
            <a:headEnd type="none" w="med" len="med"/>
            <a:tailEnd type="triangle" w="med" len="med"/>
          </a:ln>
        </p:spPr>
      </p:cxnSp>
      <p:cxnSp>
        <p:nvCxnSpPr>
          <p:cNvPr id="640" name="Google Shape;640;p26"/>
          <p:cNvCxnSpPr>
            <a:stCxn id="604" idx="6"/>
            <a:endCxn id="622" idx="2"/>
          </p:cNvCxnSpPr>
          <p:nvPr/>
        </p:nvCxnSpPr>
        <p:spPr>
          <a:xfrm>
            <a:off x="1503668" y="2009131"/>
            <a:ext cx="1496100" cy="38400"/>
          </a:xfrm>
          <a:prstGeom prst="straightConnector1">
            <a:avLst/>
          </a:prstGeom>
          <a:noFill/>
          <a:ln w="9525" cap="flat" cmpd="sng">
            <a:solidFill>
              <a:srgbClr val="FFFFFF"/>
            </a:solidFill>
            <a:prstDash val="solid"/>
            <a:round/>
            <a:headEnd type="none" w="med" len="med"/>
            <a:tailEnd type="triangle" w="med" len="med"/>
          </a:ln>
        </p:spPr>
      </p:cxnSp>
      <p:cxnSp>
        <p:nvCxnSpPr>
          <p:cNvPr id="641" name="Google Shape;641;p26"/>
          <p:cNvCxnSpPr>
            <a:stCxn id="604" idx="6"/>
            <a:endCxn id="624" idx="2"/>
          </p:cNvCxnSpPr>
          <p:nvPr/>
        </p:nvCxnSpPr>
        <p:spPr>
          <a:xfrm>
            <a:off x="1503668" y="2009131"/>
            <a:ext cx="1496100" cy="2010900"/>
          </a:xfrm>
          <a:prstGeom prst="straightConnector1">
            <a:avLst/>
          </a:prstGeom>
          <a:noFill/>
          <a:ln w="9525" cap="flat" cmpd="sng">
            <a:solidFill>
              <a:srgbClr val="FFFFFF"/>
            </a:solidFill>
            <a:prstDash val="solid"/>
            <a:round/>
            <a:headEnd type="none" w="med" len="med"/>
            <a:tailEnd type="triangle" w="med" len="med"/>
          </a:ln>
        </p:spPr>
      </p:cxnSp>
      <p:cxnSp>
        <p:nvCxnSpPr>
          <p:cNvPr id="642" name="Google Shape;642;p26"/>
          <p:cNvCxnSpPr>
            <a:stCxn id="605" idx="4"/>
            <a:endCxn id="620" idx="2"/>
          </p:cNvCxnSpPr>
          <p:nvPr/>
        </p:nvCxnSpPr>
        <p:spPr>
          <a:xfrm rot="10800000" flipH="1">
            <a:off x="1463918" y="1236218"/>
            <a:ext cx="1536000" cy="1074600"/>
          </a:xfrm>
          <a:prstGeom prst="straightConnector1">
            <a:avLst/>
          </a:prstGeom>
          <a:noFill/>
          <a:ln w="9525" cap="flat" cmpd="sng">
            <a:solidFill>
              <a:srgbClr val="FFFFFF"/>
            </a:solidFill>
            <a:prstDash val="solid"/>
            <a:round/>
            <a:headEnd type="none" w="med" len="med"/>
            <a:tailEnd type="triangle" w="med" len="med"/>
          </a:ln>
        </p:spPr>
      </p:cxnSp>
      <p:cxnSp>
        <p:nvCxnSpPr>
          <p:cNvPr id="643" name="Google Shape;643;p26"/>
          <p:cNvCxnSpPr>
            <a:stCxn id="605" idx="6"/>
            <a:endCxn id="622" idx="2"/>
          </p:cNvCxnSpPr>
          <p:nvPr/>
        </p:nvCxnSpPr>
        <p:spPr>
          <a:xfrm rot="10800000" flipH="1">
            <a:off x="1503668" y="2047418"/>
            <a:ext cx="1496100" cy="229200"/>
          </a:xfrm>
          <a:prstGeom prst="straightConnector1">
            <a:avLst/>
          </a:prstGeom>
          <a:noFill/>
          <a:ln w="9525" cap="flat" cmpd="sng">
            <a:solidFill>
              <a:srgbClr val="FFFFFF"/>
            </a:solidFill>
            <a:prstDash val="solid"/>
            <a:round/>
            <a:headEnd type="none" w="med" len="med"/>
            <a:tailEnd type="triangle" w="med" len="med"/>
          </a:ln>
        </p:spPr>
      </p:cxnSp>
      <p:cxnSp>
        <p:nvCxnSpPr>
          <p:cNvPr id="644" name="Google Shape;644;p26"/>
          <p:cNvCxnSpPr>
            <a:stCxn id="605" idx="6"/>
            <a:endCxn id="623" idx="2"/>
          </p:cNvCxnSpPr>
          <p:nvPr/>
        </p:nvCxnSpPr>
        <p:spPr>
          <a:xfrm>
            <a:off x="1503668" y="2276618"/>
            <a:ext cx="1496100" cy="507900"/>
          </a:xfrm>
          <a:prstGeom prst="straightConnector1">
            <a:avLst/>
          </a:prstGeom>
          <a:noFill/>
          <a:ln w="9525" cap="flat" cmpd="sng">
            <a:solidFill>
              <a:srgbClr val="FFFFFF"/>
            </a:solidFill>
            <a:prstDash val="solid"/>
            <a:round/>
            <a:headEnd type="none" w="med" len="med"/>
            <a:tailEnd type="triangle" w="med" len="med"/>
          </a:ln>
        </p:spPr>
      </p:cxnSp>
      <p:cxnSp>
        <p:nvCxnSpPr>
          <p:cNvPr id="645" name="Google Shape;645;p26"/>
          <p:cNvCxnSpPr>
            <a:stCxn id="605" idx="5"/>
            <a:endCxn id="624" idx="2"/>
          </p:cNvCxnSpPr>
          <p:nvPr/>
        </p:nvCxnSpPr>
        <p:spPr>
          <a:xfrm>
            <a:off x="1492026" y="2300801"/>
            <a:ext cx="1507800" cy="1719300"/>
          </a:xfrm>
          <a:prstGeom prst="straightConnector1">
            <a:avLst/>
          </a:prstGeom>
          <a:noFill/>
          <a:ln w="9525" cap="flat" cmpd="sng">
            <a:solidFill>
              <a:srgbClr val="FFFFFF"/>
            </a:solidFill>
            <a:prstDash val="solid"/>
            <a:round/>
            <a:headEnd type="none" w="med" len="med"/>
            <a:tailEnd type="triangle" w="med" len="med"/>
          </a:ln>
        </p:spPr>
      </p:cxnSp>
      <p:cxnSp>
        <p:nvCxnSpPr>
          <p:cNvPr id="646" name="Google Shape;646;p26"/>
          <p:cNvCxnSpPr>
            <a:stCxn id="630" idx="4"/>
            <a:endCxn id="620" idx="2"/>
          </p:cNvCxnSpPr>
          <p:nvPr/>
        </p:nvCxnSpPr>
        <p:spPr>
          <a:xfrm rot="10800000" flipH="1">
            <a:off x="1463918" y="1236119"/>
            <a:ext cx="1536000" cy="1342200"/>
          </a:xfrm>
          <a:prstGeom prst="straightConnector1">
            <a:avLst/>
          </a:prstGeom>
          <a:noFill/>
          <a:ln w="9525" cap="flat" cmpd="sng">
            <a:solidFill>
              <a:srgbClr val="FFFFFF"/>
            </a:solidFill>
            <a:prstDash val="solid"/>
            <a:round/>
            <a:headEnd type="none" w="med" len="med"/>
            <a:tailEnd type="triangle" w="med" len="med"/>
          </a:ln>
        </p:spPr>
      </p:cxnSp>
      <p:cxnSp>
        <p:nvCxnSpPr>
          <p:cNvPr id="647" name="Google Shape;647;p26"/>
          <p:cNvCxnSpPr>
            <a:stCxn id="630" idx="5"/>
            <a:endCxn id="622" idx="2"/>
          </p:cNvCxnSpPr>
          <p:nvPr/>
        </p:nvCxnSpPr>
        <p:spPr>
          <a:xfrm rot="10800000" flipH="1">
            <a:off x="1492026" y="2047502"/>
            <a:ext cx="1507800" cy="520800"/>
          </a:xfrm>
          <a:prstGeom prst="straightConnector1">
            <a:avLst/>
          </a:prstGeom>
          <a:noFill/>
          <a:ln w="9525" cap="flat" cmpd="sng">
            <a:solidFill>
              <a:srgbClr val="FFFFFF"/>
            </a:solidFill>
            <a:prstDash val="solid"/>
            <a:round/>
            <a:headEnd type="none" w="med" len="med"/>
            <a:tailEnd type="triangle" w="med" len="med"/>
          </a:ln>
        </p:spPr>
      </p:cxnSp>
      <p:cxnSp>
        <p:nvCxnSpPr>
          <p:cNvPr id="648" name="Google Shape;648;p26"/>
          <p:cNvCxnSpPr>
            <a:stCxn id="630" idx="6"/>
            <a:endCxn id="623" idx="2"/>
          </p:cNvCxnSpPr>
          <p:nvPr/>
        </p:nvCxnSpPr>
        <p:spPr>
          <a:xfrm>
            <a:off x="1503668" y="2544119"/>
            <a:ext cx="1496100" cy="240300"/>
          </a:xfrm>
          <a:prstGeom prst="straightConnector1">
            <a:avLst/>
          </a:prstGeom>
          <a:noFill/>
          <a:ln w="9525" cap="flat" cmpd="sng">
            <a:solidFill>
              <a:srgbClr val="FFFFFF"/>
            </a:solidFill>
            <a:prstDash val="solid"/>
            <a:round/>
            <a:headEnd type="none" w="med" len="med"/>
            <a:tailEnd type="triangle" w="med" len="med"/>
          </a:ln>
        </p:spPr>
      </p:cxnSp>
      <p:cxnSp>
        <p:nvCxnSpPr>
          <p:cNvPr id="649" name="Google Shape;649;p26"/>
          <p:cNvCxnSpPr>
            <a:stCxn id="630" idx="5"/>
            <a:endCxn id="624" idx="2"/>
          </p:cNvCxnSpPr>
          <p:nvPr/>
        </p:nvCxnSpPr>
        <p:spPr>
          <a:xfrm>
            <a:off x="1492026" y="2568302"/>
            <a:ext cx="1507800" cy="1451700"/>
          </a:xfrm>
          <a:prstGeom prst="straightConnector1">
            <a:avLst/>
          </a:prstGeom>
          <a:noFill/>
          <a:ln w="9525" cap="flat" cmpd="sng">
            <a:solidFill>
              <a:srgbClr val="FFFFFF"/>
            </a:solidFill>
            <a:prstDash val="solid"/>
            <a:round/>
            <a:headEnd type="none" w="med" len="med"/>
            <a:tailEnd type="triangle" w="med" len="med"/>
          </a:ln>
        </p:spPr>
      </p:cxnSp>
      <p:cxnSp>
        <p:nvCxnSpPr>
          <p:cNvPr id="650" name="Google Shape;650;p26"/>
          <p:cNvCxnSpPr>
            <a:stCxn id="631" idx="5"/>
            <a:endCxn id="620" idx="2"/>
          </p:cNvCxnSpPr>
          <p:nvPr/>
        </p:nvCxnSpPr>
        <p:spPr>
          <a:xfrm rot="10800000" flipH="1">
            <a:off x="1492026" y="1236189"/>
            <a:ext cx="1507800" cy="1599600"/>
          </a:xfrm>
          <a:prstGeom prst="straightConnector1">
            <a:avLst/>
          </a:prstGeom>
          <a:noFill/>
          <a:ln w="9525" cap="flat" cmpd="sng">
            <a:solidFill>
              <a:srgbClr val="FFFFFF"/>
            </a:solidFill>
            <a:prstDash val="solid"/>
            <a:round/>
            <a:headEnd type="none" w="med" len="med"/>
            <a:tailEnd type="triangle" w="med" len="med"/>
          </a:ln>
        </p:spPr>
      </p:cxnSp>
      <p:cxnSp>
        <p:nvCxnSpPr>
          <p:cNvPr id="651" name="Google Shape;651;p26"/>
          <p:cNvCxnSpPr>
            <a:stCxn id="631" idx="6"/>
            <a:endCxn id="622" idx="2"/>
          </p:cNvCxnSpPr>
          <p:nvPr/>
        </p:nvCxnSpPr>
        <p:spPr>
          <a:xfrm rot="10800000" flipH="1">
            <a:off x="1503668" y="2047506"/>
            <a:ext cx="1496100" cy="764100"/>
          </a:xfrm>
          <a:prstGeom prst="straightConnector1">
            <a:avLst/>
          </a:prstGeom>
          <a:noFill/>
          <a:ln w="9525" cap="flat" cmpd="sng">
            <a:solidFill>
              <a:srgbClr val="FFFFFF"/>
            </a:solidFill>
            <a:prstDash val="solid"/>
            <a:round/>
            <a:headEnd type="none" w="med" len="med"/>
            <a:tailEnd type="triangle" w="med" len="med"/>
          </a:ln>
        </p:spPr>
      </p:cxnSp>
      <p:cxnSp>
        <p:nvCxnSpPr>
          <p:cNvPr id="652" name="Google Shape;652;p26"/>
          <p:cNvCxnSpPr>
            <a:stCxn id="631" idx="5"/>
            <a:endCxn id="623" idx="2"/>
          </p:cNvCxnSpPr>
          <p:nvPr/>
        </p:nvCxnSpPr>
        <p:spPr>
          <a:xfrm rot="10800000" flipH="1">
            <a:off x="1492026" y="2784489"/>
            <a:ext cx="1507800" cy="51300"/>
          </a:xfrm>
          <a:prstGeom prst="straightConnector1">
            <a:avLst/>
          </a:prstGeom>
          <a:noFill/>
          <a:ln w="9525" cap="flat" cmpd="sng">
            <a:solidFill>
              <a:srgbClr val="FFFFFF"/>
            </a:solidFill>
            <a:prstDash val="solid"/>
            <a:round/>
            <a:headEnd type="none" w="med" len="med"/>
            <a:tailEnd type="triangle" w="med" len="med"/>
          </a:ln>
        </p:spPr>
      </p:cxnSp>
      <p:cxnSp>
        <p:nvCxnSpPr>
          <p:cNvPr id="653" name="Google Shape;653;p26"/>
          <p:cNvCxnSpPr>
            <a:stCxn id="631" idx="5"/>
            <a:endCxn id="624" idx="2"/>
          </p:cNvCxnSpPr>
          <p:nvPr/>
        </p:nvCxnSpPr>
        <p:spPr>
          <a:xfrm>
            <a:off x="1492026" y="2835789"/>
            <a:ext cx="1507800" cy="1184400"/>
          </a:xfrm>
          <a:prstGeom prst="straightConnector1">
            <a:avLst/>
          </a:prstGeom>
          <a:noFill/>
          <a:ln w="9525" cap="flat" cmpd="sng">
            <a:solidFill>
              <a:srgbClr val="FFFFFF"/>
            </a:solidFill>
            <a:prstDash val="solid"/>
            <a:round/>
            <a:headEnd type="none" w="med" len="med"/>
            <a:tailEnd type="triangle" w="med" len="med"/>
          </a:ln>
        </p:spPr>
      </p:cxnSp>
      <p:cxnSp>
        <p:nvCxnSpPr>
          <p:cNvPr id="654" name="Google Shape;654;p26"/>
          <p:cNvCxnSpPr>
            <a:stCxn id="632" idx="0"/>
            <a:endCxn id="623" idx="2"/>
          </p:cNvCxnSpPr>
          <p:nvPr/>
        </p:nvCxnSpPr>
        <p:spPr>
          <a:xfrm rot="10800000" flipH="1">
            <a:off x="1463918" y="2784493"/>
            <a:ext cx="1536000" cy="260400"/>
          </a:xfrm>
          <a:prstGeom prst="straightConnector1">
            <a:avLst/>
          </a:prstGeom>
          <a:noFill/>
          <a:ln w="9525" cap="flat" cmpd="sng">
            <a:solidFill>
              <a:srgbClr val="FFFFFF"/>
            </a:solidFill>
            <a:prstDash val="solid"/>
            <a:round/>
            <a:headEnd type="none" w="med" len="med"/>
            <a:tailEnd type="triangle" w="med" len="med"/>
          </a:ln>
        </p:spPr>
      </p:cxnSp>
      <p:cxnSp>
        <p:nvCxnSpPr>
          <p:cNvPr id="655" name="Google Shape;655;p26"/>
          <p:cNvCxnSpPr>
            <a:stCxn id="632" idx="5"/>
            <a:endCxn id="622" idx="2"/>
          </p:cNvCxnSpPr>
          <p:nvPr/>
        </p:nvCxnSpPr>
        <p:spPr>
          <a:xfrm rot="10800000" flipH="1">
            <a:off x="1492026" y="2047276"/>
            <a:ext cx="1507800" cy="1056000"/>
          </a:xfrm>
          <a:prstGeom prst="straightConnector1">
            <a:avLst/>
          </a:prstGeom>
          <a:noFill/>
          <a:ln w="9525" cap="flat" cmpd="sng">
            <a:solidFill>
              <a:srgbClr val="FFFFFF"/>
            </a:solidFill>
            <a:prstDash val="solid"/>
            <a:round/>
            <a:headEnd type="none" w="med" len="med"/>
            <a:tailEnd type="triangle" w="med" len="med"/>
          </a:ln>
        </p:spPr>
      </p:cxnSp>
      <p:cxnSp>
        <p:nvCxnSpPr>
          <p:cNvPr id="656" name="Google Shape;656;p26"/>
          <p:cNvCxnSpPr>
            <a:stCxn id="632" idx="6"/>
            <a:endCxn id="623" idx="2"/>
          </p:cNvCxnSpPr>
          <p:nvPr/>
        </p:nvCxnSpPr>
        <p:spPr>
          <a:xfrm rot="10800000" flipH="1">
            <a:off x="1503668" y="2784493"/>
            <a:ext cx="1496100" cy="294600"/>
          </a:xfrm>
          <a:prstGeom prst="straightConnector1">
            <a:avLst/>
          </a:prstGeom>
          <a:noFill/>
          <a:ln w="9525" cap="flat" cmpd="sng">
            <a:solidFill>
              <a:srgbClr val="FFFFFF"/>
            </a:solidFill>
            <a:prstDash val="solid"/>
            <a:round/>
            <a:headEnd type="none" w="med" len="med"/>
            <a:tailEnd type="triangle" w="med" len="med"/>
          </a:ln>
        </p:spPr>
      </p:cxnSp>
      <p:cxnSp>
        <p:nvCxnSpPr>
          <p:cNvPr id="657" name="Google Shape;657;p26"/>
          <p:cNvCxnSpPr>
            <a:stCxn id="632" idx="5"/>
            <a:endCxn id="624" idx="2"/>
          </p:cNvCxnSpPr>
          <p:nvPr/>
        </p:nvCxnSpPr>
        <p:spPr>
          <a:xfrm>
            <a:off x="1492026" y="3103276"/>
            <a:ext cx="1507800" cy="916800"/>
          </a:xfrm>
          <a:prstGeom prst="straightConnector1">
            <a:avLst/>
          </a:prstGeom>
          <a:noFill/>
          <a:ln w="9525" cap="flat" cmpd="sng">
            <a:solidFill>
              <a:srgbClr val="FFFFFF"/>
            </a:solidFill>
            <a:prstDash val="solid"/>
            <a:round/>
            <a:headEnd type="none" w="med" len="med"/>
            <a:tailEnd type="triangle" w="med" len="med"/>
          </a:ln>
        </p:spPr>
      </p:cxnSp>
      <p:cxnSp>
        <p:nvCxnSpPr>
          <p:cNvPr id="658" name="Google Shape;658;p26"/>
          <p:cNvCxnSpPr>
            <a:stCxn id="633" idx="5"/>
            <a:endCxn id="620" idx="2"/>
          </p:cNvCxnSpPr>
          <p:nvPr/>
        </p:nvCxnSpPr>
        <p:spPr>
          <a:xfrm rot="10800000" flipH="1">
            <a:off x="1492026" y="1236076"/>
            <a:ext cx="1507800" cy="2069100"/>
          </a:xfrm>
          <a:prstGeom prst="straightConnector1">
            <a:avLst/>
          </a:prstGeom>
          <a:noFill/>
          <a:ln w="9525" cap="flat" cmpd="sng">
            <a:solidFill>
              <a:srgbClr val="FFFFFF"/>
            </a:solidFill>
            <a:prstDash val="solid"/>
            <a:round/>
            <a:headEnd type="none" w="med" len="med"/>
            <a:tailEnd type="triangle" w="med" len="med"/>
          </a:ln>
        </p:spPr>
      </p:cxnSp>
      <p:cxnSp>
        <p:nvCxnSpPr>
          <p:cNvPr id="659" name="Google Shape;659;p26"/>
          <p:cNvCxnSpPr>
            <a:stCxn id="633" idx="5"/>
            <a:endCxn id="622" idx="2"/>
          </p:cNvCxnSpPr>
          <p:nvPr/>
        </p:nvCxnSpPr>
        <p:spPr>
          <a:xfrm rot="10800000" flipH="1">
            <a:off x="1492026" y="2047276"/>
            <a:ext cx="1507800" cy="1257900"/>
          </a:xfrm>
          <a:prstGeom prst="straightConnector1">
            <a:avLst/>
          </a:prstGeom>
          <a:noFill/>
          <a:ln w="9525" cap="flat" cmpd="sng">
            <a:solidFill>
              <a:srgbClr val="FFFFFF"/>
            </a:solidFill>
            <a:prstDash val="solid"/>
            <a:round/>
            <a:headEnd type="none" w="med" len="med"/>
            <a:tailEnd type="triangle" w="med" len="med"/>
          </a:ln>
        </p:spPr>
      </p:cxnSp>
      <p:cxnSp>
        <p:nvCxnSpPr>
          <p:cNvPr id="660" name="Google Shape;660;p26"/>
          <p:cNvCxnSpPr>
            <a:stCxn id="633" idx="5"/>
            <a:endCxn id="623" idx="2"/>
          </p:cNvCxnSpPr>
          <p:nvPr/>
        </p:nvCxnSpPr>
        <p:spPr>
          <a:xfrm rot="10800000" flipH="1">
            <a:off x="1492026" y="2784676"/>
            <a:ext cx="1507800" cy="520500"/>
          </a:xfrm>
          <a:prstGeom prst="straightConnector1">
            <a:avLst/>
          </a:prstGeom>
          <a:noFill/>
          <a:ln w="9525" cap="flat" cmpd="sng">
            <a:solidFill>
              <a:srgbClr val="FFFFFF"/>
            </a:solidFill>
            <a:prstDash val="solid"/>
            <a:round/>
            <a:headEnd type="none" w="med" len="med"/>
            <a:tailEnd type="triangle" w="med" len="med"/>
          </a:ln>
        </p:spPr>
      </p:cxnSp>
      <p:cxnSp>
        <p:nvCxnSpPr>
          <p:cNvPr id="661" name="Google Shape;661;p26"/>
          <p:cNvCxnSpPr>
            <a:stCxn id="633" idx="5"/>
            <a:endCxn id="624" idx="2"/>
          </p:cNvCxnSpPr>
          <p:nvPr/>
        </p:nvCxnSpPr>
        <p:spPr>
          <a:xfrm>
            <a:off x="1492026" y="3305176"/>
            <a:ext cx="1507800" cy="714900"/>
          </a:xfrm>
          <a:prstGeom prst="straightConnector1">
            <a:avLst/>
          </a:prstGeom>
          <a:noFill/>
          <a:ln w="9525" cap="flat" cmpd="sng">
            <a:solidFill>
              <a:srgbClr val="FFFFFF"/>
            </a:solidFill>
            <a:prstDash val="solid"/>
            <a:round/>
            <a:headEnd type="none" w="med" len="med"/>
            <a:tailEnd type="triangle" w="med" len="med"/>
          </a:ln>
        </p:spPr>
      </p:cxnSp>
      <p:cxnSp>
        <p:nvCxnSpPr>
          <p:cNvPr id="662" name="Google Shape;662;p26"/>
          <p:cNvCxnSpPr>
            <a:stCxn id="620" idx="6"/>
            <a:endCxn id="625" idx="2"/>
          </p:cNvCxnSpPr>
          <p:nvPr/>
        </p:nvCxnSpPr>
        <p:spPr>
          <a:xfrm>
            <a:off x="3592908" y="1236091"/>
            <a:ext cx="750300" cy="811200"/>
          </a:xfrm>
          <a:prstGeom prst="straightConnector1">
            <a:avLst/>
          </a:prstGeom>
          <a:noFill/>
          <a:ln w="9525" cap="flat" cmpd="sng">
            <a:solidFill>
              <a:schemeClr val="lt2"/>
            </a:solidFill>
            <a:prstDash val="solid"/>
            <a:round/>
            <a:headEnd type="none" w="med" len="med"/>
            <a:tailEnd type="triangle" w="med" len="med"/>
          </a:ln>
        </p:spPr>
      </p:cxnSp>
      <p:cxnSp>
        <p:nvCxnSpPr>
          <p:cNvPr id="663" name="Google Shape;663;p26"/>
          <p:cNvCxnSpPr>
            <a:stCxn id="620" idx="6"/>
            <a:endCxn id="626" idx="2"/>
          </p:cNvCxnSpPr>
          <p:nvPr/>
        </p:nvCxnSpPr>
        <p:spPr>
          <a:xfrm>
            <a:off x="3592908" y="1236091"/>
            <a:ext cx="750300" cy="1575600"/>
          </a:xfrm>
          <a:prstGeom prst="straightConnector1">
            <a:avLst/>
          </a:prstGeom>
          <a:noFill/>
          <a:ln w="9525" cap="flat" cmpd="sng">
            <a:solidFill>
              <a:schemeClr val="lt2"/>
            </a:solidFill>
            <a:prstDash val="solid"/>
            <a:round/>
            <a:headEnd type="none" w="med" len="med"/>
            <a:tailEnd type="triangle" w="med" len="med"/>
          </a:ln>
        </p:spPr>
      </p:cxnSp>
      <p:cxnSp>
        <p:nvCxnSpPr>
          <p:cNvPr id="664" name="Google Shape;664;p26"/>
          <p:cNvCxnSpPr>
            <a:stCxn id="620" idx="6"/>
            <a:endCxn id="627" idx="2"/>
          </p:cNvCxnSpPr>
          <p:nvPr/>
        </p:nvCxnSpPr>
        <p:spPr>
          <a:xfrm>
            <a:off x="3592908" y="1236091"/>
            <a:ext cx="750300" cy="2784000"/>
          </a:xfrm>
          <a:prstGeom prst="straightConnector1">
            <a:avLst/>
          </a:prstGeom>
          <a:noFill/>
          <a:ln w="9525" cap="flat" cmpd="sng">
            <a:solidFill>
              <a:schemeClr val="lt2"/>
            </a:solidFill>
            <a:prstDash val="solid"/>
            <a:round/>
            <a:headEnd type="none" w="med" len="med"/>
            <a:tailEnd type="triangle" w="med" len="med"/>
          </a:ln>
        </p:spPr>
      </p:cxnSp>
      <p:cxnSp>
        <p:nvCxnSpPr>
          <p:cNvPr id="665" name="Google Shape;665;p26"/>
          <p:cNvCxnSpPr>
            <a:stCxn id="622" idx="6"/>
            <a:endCxn id="621" idx="2"/>
          </p:cNvCxnSpPr>
          <p:nvPr/>
        </p:nvCxnSpPr>
        <p:spPr>
          <a:xfrm rot="10800000" flipH="1">
            <a:off x="3592908" y="1236213"/>
            <a:ext cx="750300" cy="811200"/>
          </a:xfrm>
          <a:prstGeom prst="straightConnector1">
            <a:avLst/>
          </a:prstGeom>
          <a:noFill/>
          <a:ln w="9525" cap="flat" cmpd="sng">
            <a:solidFill>
              <a:schemeClr val="lt2"/>
            </a:solidFill>
            <a:prstDash val="solid"/>
            <a:round/>
            <a:headEnd type="none" w="med" len="med"/>
            <a:tailEnd type="triangle" w="med" len="med"/>
          </a:ln>
        </p:spPr>
      </p:cxnSp>
      <p:cxnSp>
        <p:nvCxnSpPr>
          <p:cNvPr id="666" name="Google Shape;666;p26"/>
          <p:cNvCxnSpPr>
            <a:stCxn id="622" idx="6"/>
            <a:endCxn id="625" idx="2"/>
          </p:cNvCxnSpPr>
          <p:nvPr/>
        </p:nvCxnSpPr>
        <p:spPr>
          <a:xfrm>
            <a:off x="3592908" y="2047413"/>
            <a:ext cx="750300" cy="0"/>
          </a:xfrm>
          <a:prstGeom prst="straightConnector1">
            <a:avLst/>
          </a:prstGeom>
          <a:noFill/>
          <a:ln w="9525" cap="flat" cmpd="sng">
            <a:solidFill>
              <a:schemeClr val="lt2"/>
            </a:solidFill>
            <a:prstDash val="solid"/>
            <a:round/>
            <a:headEnd type="none" w="med" len="med"/>
            <a:tailEnd type="triangle" w="med" len="med"/>
          </a:ln>
        </p:spPr>
      </p:cxnSp>
      <p:cxnSp>
        <p:nvCxnSpPr>
          <p:cNvPr id="667" name="Google Shape;667;p26"/>
          <p:cNvCxnSpPr>
            <a:stCxn id="622" idx="6"/>
            <a:endCxn id="626" idx="2"/>
          </p:cNvCxnSpPr>
          <p:nvPr/>
        </p:nvCxnSpPr>
        <p:spPr>
          <a:xfrm>
            <a:off x="3592908" y="2047413"/>
            <a:ext cx="750300" cy="764100"/>
          </a:xfrm>
          <a:prstGeom prst="straightConnector1">
            <a:avLst/>
          </a:prstGeom>
          <a:noFill/>
          <a:ln w="9525" cap="flat" cmpd="sng">
            <a:solidFill>
              <a:schemeClr val="lt2"/>
            </a:solidFill>
            <a:prstDash val="solid"/>
            <a:round/>
            <a:headEnd type="none" w="med" len="med"/>
            <a:tailEnd type="triangle" w="med" len="med"/>
          </a:ln>
        </p:spPr>
      </p:cxnSp>
      <p:cxnSp>
        <p:nvCxnSpPr>
          <p:cNvPr id="668" name="Google Shape;668;p26"/>
          <p:cNvCxnSpPr>
            <a:stCxn id="622" idx="6"/>
            <a:endCxn id="627" idx="2"/>
          </p:cNvCxnSpPr>
          <p:nvPr/>
        </p:nvCxnSpPr>
        <p:spPr>
          <a:xfrm>
            <a:off x="3592908" y="2047413"/>
            <a:ext cx="750300" cy="1972800"/>
          </a:xfrm>
          <a:prstGeom prst="straightConnector1">
            <a:avLst/>
          </a:prstGeom>
          <a:noFill/>
          <a:ln w="9525" cap="flat" cmpd="sng">
            <a:solidFill>
              <a:schemeClr val="lt2"/>
            </a:solidFill>
            <a:prstDash val="solid"/>
            <a:round/>
            <a:headEnd type="none" w="med" len="med"/>
            <a:tailEnd type="triangle" w="med" len="med"/>
          </a:ln>
        </p:spPr>
      </p:cxnSp>
      <p:cxnSp>
        <p:nvCxnSpPr>
          <p:cNvPr id="669" name="Google Shape;669;p26"/>
          <p:cNvCxnSpPr>
            <a:stCxn id="623" idx="6"/>
            <a:endCxn id="621" idx="2"/>
          </p:cNvCxnSpPr>
          <p:nvPr/>
        </p:nvCxnSpPr>
        <p:spPr>
          <a:xfrm rot="10800000" flipH="1">
            <a:off x="3592908" y="1236236"/>
            <a:ext cx="750300" cy="1548300"/>
          </a:xfrm>
          <a:prstGeom prst="straightConnector1">
            <a:avLst/>
          </a:prstGeom>
          <a:noFill/>
          <a:ln w="9525" cap="flat" cmpd="sng">
            <a:solidFill>
              <a:schemeClr val="lt2"/>
            </a:solidFill>
            <a:prstDash val="solid"/>
            <a:round/>
            <a:headEnd type="none" w="med" len="med"/>
            <a:tailEnd type="triangle" w="med" len="med"/>
          </a:ln>
        </p:spPr>
      </p:cxnSp>
      <p:cxnSp>
        <p:nvCxnSpPr>
          <p:cNvPr id="670" name="Google Shape;670;p26"/>
          <p:cNvCxnSpPr>
            <a:stCxn id="623" idx="6"/>
            <a:endCxn id="625" idx="2"/>
          </p:cNvCxnSpPr>
          <p:nvPr/>
        </p:nvCxnSpPr>
        <p:spPr>
          <a:xfrm rot="10800000" flipH="1">
            <a:off x="3592908" y="2047436"/>
            <a:ext cx="750300" cy="737100"/>
          </a:xfrm>
          <a:prstGeom prst="straightConnector1">
            <a:avLst/>
          </a:prstGeom>
          <a:noFill/>
          <a:ln w="9525" cap="flat" cmpd="sng">
            <a:solidFill>
              <a:schemeClr val="lt2"/>
            </a:solidFill>
            <a:prstDash val="solid"/>
            <a:round/>
            <a:headEnd type="none" w="med" len="med"/>
            <a:tailEnd type="triangle" w="med" len="med"/>
          </a:ln>
        </p:spPr>
      </p:cxnSp>
      <p:cxnSp>
        <p:nvCxnSpPr>
          <p:cNvPr id="671" name="Google Shape;671;p26"/>
          <p:cNvCxnSpPr>
            <a:stCxn id="623" idx="6"/>
            <a:endCxn id="626" idx="2"/>
          </p:cNvCxnSpPr>
          <p:nvPr/>
        </p:nvCxnSpPr>
        <p:spPr>
          <a:xfrm>
            <a:off x="3592908" y="2784536"/>
            <a:ext cx="750300" cy="27000"/>
          </a:xfrm>
          <a:prstGeom prst="straightConnector1">
            <a:avLst/>
          </a:prstGeom>
          <a:noFill/>
          <a:ln w="9525" cap="flat" cmpd="sng">
            <a:solidFill>
              <a:schemeClr val="lt2"/>
            </a:solidFill>
            <a:prstDash val="solid"/>
            <a:round/>
            <a:headEnd type="none" w="med" len="med"/>
            <a:tailEnd type="triangle" w="med" len="med"/>
          </a:ln>
        </p:spPr>
      </p:cxnSp>
      <p:cxnSp>
        <p:nvCxnSpPr>
          <p:cNvPr id="672" name="Google Shape;672;p26"/>
          <p:cNvCxnSpPr>
            <a:stCxn id="623" idx="6"/>
            <a:endCxn id="627" idx="2"/>
          </p:cNvCxnSpPr>
          <p:nvPr/>
        </p:nvCxnSpPr>
        <p:spPr>
          <a:xfrm>
            <a:off x="3592908" y="2784536"/>
            <a:ext cx="750300" cy="1235400"/>
          </a:xfrm>
          <a:prstGeom prst="straightConnector1">
            <a:avLst/>
          </a:prstGeom>
          <a:noFill/>
          <a:ln w="9525" cap="flat" cmpd="sng">
            <a:solidFill>
              <a:schemeClr val="lt2"/>
            </a:solidFill>
            <a:prstDash val="solid"/>
            <a:round/>
            <a:headEnd type="none" w="med" len="med"/>
            <a:tailEnd type="triangle" w="med" len="med"/>
          </a:ln>
        </p:spPr>
      </p:cxnSp>
      <p:cxnSp>
        <p:nvCxnSpPr>
          <p:cNvPr id="673" name="Google Shape;673;p26"/>
          <p:cNvCxnSpPr>
            <a:endCxn id="621" idx="2"/>
          </p:cNvCxnSpPr>
          <p:nvPr/>
        </p:nvCxnSpPr>
        <p:spPr>
          <a:xfrm rot="10800000" flipH="1">
            <a:off x="3592808" y="1236091"/>
            <a:ext cx="750300" cy="2819400"/>
          </a:xfrm>
          <a:prstGeom prst="straightConnector1">
            <a:avLst/>
          </a:prstGeom>
          <a:noFill/>
          <a:ln w="9525" cap="flat" cmpd="sng">
            <a:solidFill>
              <a:schemeClr val="lt2"/>
            </a:solidFill>
            <a:prstDash val="solid"/>
            <a:round/>
            <a:headEnd type="none" w="med" len="med"/>
            <a:tailEnd type="triangle" w="med" len="med"/>
          </a:ln>
        </p:spPr>
      </p:cxnSp>
      <p:cxnSp>
        <p:nvCxnSpPr>
          <p:cNvPr id="674" name="Google Shape;674;p26"/>
          <p:cNvCxnSpPr>
            <a:stCxn id="624" idx="6"/>
            <a:endCxn id="625" idx="2"/>
          </p:cNvCxnSpPr>
          <p:nvPr/>
        </p:nvCxnSpPr>
        <p:spPr>
          <a:xfrm rot="10800000" flipH="1">
            <a:off x="3586908" y="2047284"/>
            <a:ext cx="756300" cy="1972800"/>
          </a:xfrm>
          <a:prstGeom prst="straightConnector1">
            <a:avLst/>
          </a:prstGeom>
          <a:noFill/>
          <a:ln w="9525" cap="flat" cmpd="sng">
            <a:solidFill>
              <a:schemeClr val="lt2"/>
            </a:solidFill>
            <a:prstDash val="solid"/>
            <a:round/>
            <a:headEnd type="none" w="med" len="med"/>
            <a:tailEnd type="triangle" w="med" len="med"/>
          </a:ln>
        </p:spPr>
      </p:cxnSp>
      <p:cxnSp>
        <p:nvCxnSpPr>
          <p:cNvPr id="675" name="Google Shape;675;p26"/>
          <p:cNvCxnSpPr>
            <a:stCxn id="624" idx="6"/>
            <a:endCxn id="626" idx="2"/>
          </p:cNvCxnSpPr>
          <p:nvPr/>
        </p:nvCxnSpPr>
        <p:spPr>
          <a:xfrm rot="10800000" flipH="1">
            <a:off x="3586908" y="2811684"/>
            <a:ext cx="756300" cy="1208400"/>
          </a:xfrm>
          <a:prstGeom prst="straightConnector1">
            <a:avLst/>
          </a:prstGeom>
          <a:noFill/>
          <a:ln w="9525" cap="flat" cmpd="sng">
            <a:solidFill>
              <a:schemeClr val="lt2"/>
            </a:solidFill>
            <a:prstDash val="solid"/>
            <a:round/>
            <a:headEnd type="none" w="med" len="med"/>
            <a:tailEnd type="triangle" w="med" len="med"/>
          </a:ln>
        </p:spPr>
      </p:cxnSp>
      <p:cxnSp>
        <p:nvCxnSpPr>
          <p:cNvPr id="676" name="Google Shape;676;p26"/>
          <p:cNvCxnSpPr>
            <a:stCxn id="624" idx="6"/>
            <a:endCxn id="627" idx="2"/>
          </p:cNvCxnSpPr>
          <p:nvPr/>
        </p:nvCxnSpPr>
        <p:spPr>
          <a:xfrm>
            <a:off x="3586908" y="4020084"/>
            <a:ext cx="756300" cy="0"/>
          </a:xfrm>
          <a:prstGeom prst="straightConnector1">
            <a:avLst/>
          </a:prstGeom>
          <a:noFill/>
          <a:ln w="9525" cap="flat" cmpd="sng">
            <a:solidFill>
              <a:schemeClr val="lt2"/>
            </a:solidFill>
            <a:prstDash val="solid"/>
            <a:round/>
            <a:headEnd type="none" w="med" len="med"/>
            <a:tailEnd type="triangle" w="med" len="med"/>
          </a:ln>
        </p:spPr>
      </p:cxnSp>
      <p:cxnSp>
        <p:nvCxnSpPr>
          <p:cNvPr id="677" name="Google Shape;677;p26"/>
          <p:cNvCxnSpPr/>
          <p:nvPr/>
        </p:nvCxnSpPr>
        <p:spPr>
          <a:xfrm>
            <a:off x="4936408" y="1218391"/>
            <a:ext cx="750300" cy="0"/>
          </a:xfrm>
          <a:prstGeom prst="straightConnector1">
            <a:avLst/>
          </a:prstGeom>
          <a:noFill/>
          <a:ln w="9525" cap="flat" cmpd="sng">
            <a:solidFill>
              <a:srgbClr val="FFFFFF"/>
            </a:solidFill>
            <a:prstDash val="solid"/>
            <a:round/>
            <a:headEnd type="none" w="med" len="med"/>
            <a:tailEnd type="triangle" w="med" len="med"/>
          </a:ln>
        </p:spPr>
      </p:cxnSp>
      <p:cxnSp>
        <p:nvCxnSpPr>
          <p:cNvPr id="678" name="Google Shape;678;p26"/>
          <p:cNvCxnSpPr/>
          <p:nvPr/>
        </p:nvCxnSpPr>
        <p:spPr>
          <a:xfrm>
            <a:off x="4936408" y="1218391"/>
            <a:ext cx="750300" cy="811200"/>
          </a:xfrm>
          <a:prstGeom prst="straightConnector1">
            <a:avLst/>
          </a:prstGeom>
          <a:noFill/>
          <a:ln w="9525" cap="flat" cmpd="sng">
            <a:solidFill>
              <a:srgbClr val="FFFFFF"/>
            </a:solidFill>
            <a:prstDash val="solid"/>
            <a:round/>
            <a:headEnd type="none" w="med" len="med"/>
            <a:tailEnd type="triangle" w="med" len="med"/>
          </a:ln>
        </p:spPr>
      </p:cxnSp>
      <p:cxnSp>
        <p:nvCxnSpPr>
          <p:cNvPr id="679" name="Google Shape;679;p26"/>
          <p:cNvCxnSpPr/>
          <p:nvPr/>
        </p:nvCxnSpPr>
        <p:spPr>
          <a:xfrm>
            <a:off x="4936408" y="1218391"/>
            <a:ext cx="750300" cy="1575600"/>
          </a:xfrm>
          <a:prstGeom prst="straightConnector1">
            <a:avLst/>
          </a:prstGeom>
          <a:noFill/>
          <a:ln w="9525" cap="flat" cmpd="sng">
            <a:solidFill>
              <a:srgbClr val="FFFFFF"/>
            </a:solidFill>
            <a:prstDash val="solid"/>
            <a:round/>
            <a:headEnd type="none" w="med" len="med"/>
            <a:tailEnd type="triangle" w="med" len="med"/>
          </a:ln>
        </p:spPr>
      </p:cxnSp>
      <p:cxnSp>
        <p:nvCxnSpPr>
          <p:cNvPr id="680" name="Google Shape;680;p26"/>
          <p:cNvCxnSpPr/>
          <p:nvPr/>
        </p:nvCxnSpPr>
        <p:spPr>
          <a:xfrm>
            <a:off x="4936408" y="1218391"/>
            <a:ext cx="750300" cy="2784000"/>
          </a:xfrm>
          <a:prstGeom prst="straightConnector1">
            <a:avLst/>
          </a:prstGeom>
          <a:noFill/>
          <a:ln w="9525" cap="flat" cmpd="sng">
            <a:solidFill>
              <a:srgbClr val="FFFFFF"/>
            </a:solidFill>
            <a:prstDash val="solid"/>
            <a:round/>
            <a:headEnd type="none" w="med" len="med"/>
            <a:tailEnd type="triangle" w="med" len="med"/>
          </a:ln>
        </p:spPr>
      </p:cxnSp>
      <p:cxnSp>
        <p:nvCxnSpPr>
          <p:cNvPr id="681" name="Google Shape;681;p26"/>
          <p:cNvCxnSpPr/>
          <p:nvPr/>
        </p:nvCxnSpPr>
        <p:spPr>
          <a:xfrm rot="10800000" flipH="1">
            <a:off x="4936408" y="1218513"/>
            <a:ext cx="750300" cy="811200"/>
          </a:xfrm>
          <a:prstGeom prst="straightConnector1">
            <a:avLst/>
          </a:prstGeom>
          <a:noFill/>
          <a:ln w="9525" cap="flat" cmpd="sng">
            <a:solidFill>
              <a:srgbClr val="FFFFFF"/>
            </a:solidFill>
            <a:prstDash val="solid"/>
            <a:round/>
            <a:headEnd type="none" w="med" len="med"/>
            <a:tailEnd type="triangle" w="med" len="med"/>
          </a:ln>
        </p:spPr>
      </p:cxnSp>
      <p:cxnSp>
        <p:nvCxnSpPr>
          <p:cNvPr id="682" name="Google Shape;682;p26"/>
          <p:cNvCxnSpPr/>
          <p:nvPr/>
        </p:nvCxnSpPr>
        <p:spPr>
          <a:xfrm>
            <a:off x="4936408" y="2029713"/>
            <a:ext cx="750300" cy="0"/>
          </a:xfrm>
          <a:prstGeom prst="straightConnector1">
            <a:avLst/>
          </a:prstGeom>
          <a:noFill/>
          <a:ln w="9525" cap="flat" cmpd="sng">
            <a:solidFill>
              <a:srgbClr val="FFFFFF"/>
            </a:solidFill>
            <a:prstDash val="solid"/>
            <a:round/>
            <a:headEnd type="none" w="med" len="med"/>
            <a:tailEnd type="triangle" w="med" len="med"/>
          </a:ln>
        </p:spPr>
      </p:cxnSp>
      <p:cxnSp>
        <p:nvCxnSpPr>
          <p:cNvPr id="683" name="Google Shape;683;p26"/>
          <p:cNvCxnSpPr/>
          <p:nvPr/>
        </p:nvCxnSpPr>
        <p:spPr>
          <a:xfrm>
            <a:off x="4936408" y="2029713"/>
            <a:ext cx="750300" cy="764100"/>
          </a:xfrm>
          <a:prstGeom prst="straightConnector1">
            <a:avLst/>
          </a:prstGeom>
          <a:noFill/>
          <a:ln w="9525" cap="flat" cmpd="sng">
            <a:solidFill>
              <a:srgbClr val="FFFFFF"/>
            </a:solidFill>
            <a:prstDash val="solid"/>
            <a:round/>
            <a:headEnd type="none" w="med" len="med"/>
            <a:tailEnd type="triangle" w="med" len="med"/>
          </a:ln>
        </p:spPr>
      </p:cxnSp>
      <p:cxnSp>
        <p:nvCxnSpPr>
          <p:cNvPr id="684" name="Google Shape;684;p26"/>
          <p:cNvCxnSpPr/>
          <p:nvPr/>
        </p:nvCxnSpPr>
        <p:spPr>
          <a:xfrm>
            <a:off x="4936408" y="2029713"/>
            <a:ext cx="750300" cy="1972800"/>
          </a:xfrm>
          <a:prstGeom prst="straightConnector1">
            <a:avLst/>
          </a:prstGeom>
          <a:noFill/>
          <a:ln w="9525" cap="flat" cmpd="sng">
            <a:solidFill>
              <a:srgbClr val="FFFFFF"/>
            </a:solidFill>
            <a:prstDash val="solid"/>
            <a:round/>
            <a:headEnd type="none" w="med" len="med"/>
            <a:tailEnd type="triangle" w="med" len="med"/>
          </a:ln>
        </p:spPr>
      </p:cxnSp>
      <p:cxnSp>
        <p:nvCxnSpPr>
          <p:cNvPr id="685" name="Google Shape;685;p26"/>
          <p:cNvCxnSpPr/>
          <p:nvPr/>
        </p:nvCxnSpPr>
        <p:spPr>
          <a:xfrm rot="10800000" flipH="1">
            <a:off x="4936408" y="1218536"/>
            <a:ext cx="750300" cy="1548300"/>
          </a:xfrm>
          <a:prstGeom prst="straightConnector1">
            <a:avLst/>
          </a:prstGeom>
          <a:noFill/>
          <a:ln w="9525" cap="flat" cmpd="sng">
            <a:solidFill>
              <a:srgbClr val="FFFFFF"/>
            </a:solidFill>
            <a:prstDash val="solid"/>
            <a:round/>
            <a:headEnd type="none" w="med" len="med"/>
            <a:tailEnd type="triangle" w="med" len="med"/>
          </a:ln>
        </p:spPr>
      </p:cxnSp>
      <p:cxnSp>
        <p:nvCxnSpPr>
          <p:cNvPr id="686" name="Google Shape;686;p26"/>
          <p:cNvCxnSpPr/>
          <p:nvPr/>
        </p:nvCxnSpPr>
        <p:spPr>
          <a:xfrm rot="10800000" flipH="1">
            <a:off x="4936408" y="2029736"/>
            <a:ext cx="750300" cy="737100"/>
          </a:xfrm>
          <a:prstGeom prst="straightConnector1">
            <a:avLst/>
          </a:prstGeom>
          <a:noFill/>
          <a:ln w="9525" cap="flat" cmpd="sng">
            <a:solidFill>
              <a:srgbClr val="FFFFFF"/>
            </a:solidFill>
            <a:prstDash val="solid"/>
            <a:round/>
            <a:headEnd type="none" w="med" len="med"/>
            <a:tailEnd type="triangle" w="med" len="med"/>
          </a:ln>
        </p:spPr>
      </p:cxnSp>
      <p:cxnSp>
        <p:nvCxnSpPr>
          <p:cNvPr id="687" name="Google Shape;687;p26"/>
          <p:cNvCxnSpPr/>
          <p:nvPr/>
        </p:nvCxnSpPr>
        <p:spPr>
          <a:xfrm>
            <a:off x="4936408" y="2766836"/>
            <a:ext cx="750300" cy="27000"/>
          </a:xfrm>
          <a:prstGeom prst="straightConnector1">
            <a:avLst/>
          </a:prstGeom>
          <a:noFill/>
          <a:ln w="9525" cap="flat" cmpd="sng">
            <a:solidFill>
              <a:srgbClr val="FFFFFF"/>
            </a:solidFill>
            <a:prstDash val="solid"/>
            <a:round/>
            <a:headEnd type="none" w="med" len="med"/>
            <a:tailEnd type="triangle" w="med" len="med"/>
          </a:ln>
        </p:spPr>
      </p:cxnSp>
      <p:cxnSp>
        <p:nvCxnSpPr>
          <p:cNvPr id="688" name="Google Shape;688;p26"/>
          <p:cNvCxnSpPr/>
          <p:nvPr/>
        </p:nvCxnSpPr>
        <p:spPr>
          <a:xfrm>
            <a:off x="4936408" y="2766836"/>
            <a:ext cx="750300" cy="1235400"/>
          </a:xfrm>
          <a:prstGeom prst="straightConnector1">
            <a:avLst/>
          </a:prstGeom>
          <a:noFill/>
          <a:ln w="9525" cap="flat" cmpd="sng">
            <a:solidFill>
              <a:srgbClr val="FFFFFF"/>
            </a:solidFill>
            <a:prstDash val="solid"/>
            <a:round/>
            <a:headEnd type="none" w="med" len="med"/>
            <a:tailEnd type="triangle" w="med" len="med"/>
          </a:ln>
        </p:spPr>
      </p:cxnSp>
      <p:cxnSp>
        <p:nvCxnSpPr>
          <p:cNvPr id="689" name="Google Shape;689;p26"/>
          <p:cNvCxnSpPr/>
          <p:nvPr/>
        </p:nvCxnSpPr>
        <p:spPr>
          <a:xfrm rot="10800000" flipH="1">
            <a:off x="4936308" y="1218391"/>
            <a:ext cx="750300" cy="2819400"/>
          </a:xfrm>
          <a:prstGeom prst="straightConnector1">
            <a:avLst/>
          </a:prstGeom>
          <a:noFill/>
          <a:ln w="9525" cap="flat" cmpd="sng">
            <a:solidFill>
              <a:srgbClr val="FFFFFF"/>
            </a:solidFill>
            <a:prstDash val="solid"/>
            <a:round/>
            <a:headEnd type="none" w="med" len="med"/>
            <a:tailEnd type="triangle" w="med" len="med"/>
          </a:ln>
        </p:spPr>
      </p:cxnSp>
      <p:cxnSp>
        <p:nvCxnSpPr>
          <p:cNvPr id="690" name="Google Shape;690;p26"/>
          <p:cNvCxnSpPr/>
          <p:nvPr/>
        </p:nvCxnSpPr>
        <p:spPr>
          <a:xfrm rot="10800000" flipH="1">
            <a:off x="4936408" y="2029584"/>
            <a:ext cx="750300" cy="1972800"/>
          </a:xfrm>
          <a:prstGeom prst="straightConnector1">
            <a:avLst/>
          </a:prstGeom>
          <a:noFill/>
          <a:ln w="9525" cap="flat" cmpd="sng">
            <a:solidFill>
              <a:srgbClr val="FFFFFF"/>
            </a:solidFill>
            <a:prstDash val="solid"/>
            <a:round/>
            <a:headEnd type="none" w="med" len="med"/>
            <a:tailEnd type="triangle" w="med" len="med"/>
          </a:ln>
        </p:spPr>
      </p:cxnSp>
      <p:cxnSp>
        <p:nvCxnSpPr>
          <p:cNvPr id="691" name="Google Shape;691;p26"/>
          <p:cNvCxnSpPr/>
          <p:nvPr/>
        </p:nvCxnSpPr>
        <p:spPr>
          <a:xfrm rot="10800000" flipH="1">
            <a:off x="4936408" y="2793984"/>
            <a:ext cx="750300" cy="1208400"/>
          </a:xfrm>
          <a:prstGeom prst="straightConnector1">
            <a:avLst/>
          </a:prstGeom>
          <a:noFill/>
          <a:ln w="9525" cap="flat" cmpd="sng">
            <a:solidFill>
              <a:srgbClr val="FFFFFF"/>
            </a:solidFill>
            <a:prstDash val="solid"/>
            <a:round/>
            <a:headEnd type="none" w="med" len="med"/>
            <a:tailEnd type="triangle" w="med" len="med"/>
          </a:ln>
        </p:spPr>
      </p:cxnSp>
      <p:cxnSp>
        <p:nvCxnSpPr>
          <p:cNvPr id="692" name="Google Shape;692;p26"/>
          <p:cNvCxnSpPr/>
          <p:nvPr/>
        </p:nvCxnSpPr>
        <p:spPr>
          <a:xfrm>
            <a:off x="4936408" y="4002384"/>
            <a:ext cx="750300" cy="0"/>
          </a:xfrm>
          <a:prstGeom prst="straightConnector1">
            <a:avLst/>
          </a:prstGeom>
          <a:noFill/>
          <a:ln w="9525" cap="flat" cmpd="sng">
            <a:solidFill>
              <a:srgbClr val="FFFFFF"/>
            </a:solidFill>
            <a:prstDash val="solid"/>
            <a:round/>
            <a:headEnd type="none" w="med" len="med"/>
            <a:tailEnd type="triangle" w="med" len="med"/>
          </a:ln>
        </p:spPr>
      </p:cxnSp>
      <p:sp>
        <p:nvSpPr>
          <p:cNvPr id="693" name="Google Shape;693;p26"/>
          <p:cNvSpPr txBox="1"/>
          <p:nvPr/>
        </p:nvSpPr>
        <p:spPr>
          <a:xfrm>
            <a:off x="4183347" y="4451175"/>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Consolas" panose="020B0609020204030204"/>
                <a:ea typeface="Consolas" panose="020B0609020204030204"/>
                <a:cs typeface="Consolas" panose="020B0609020204030204"/>
                <a:sym typeface="Consolas" panose="020B0609020204030204"/>
              </a:rPr>
              <a:t>A</a:t>
            </a:r>
            <a:r>
              <a:rPr lang="en-GB" baseline="30000">
                <a:solidFill>
                  <a:srgbClr val="FFFFFF"/>
                </a:solidFill>
                <a:latin typeface="Consolas" panose="020B0609020204030204"/>
                <a:ea typeface="Consolas" panose="020B0609020204030204"/>
                <a:cs typeface="Consolas" panose="020B0609020204030204"/>
                <a:sym typeface="Consolas" panose="020B0609020204030204"/>
              </a:rPr>
              <a:t>[2]</a:t>
            </a:r>
            <a:endParaRPr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cxnSp>
        <p:nvCxnSpPr>
          <p:cNvPr id="694" name="Google Shape;694;p26"/>
          <p:cNvCxnSpPr>
            <a:stCxn id="628" idx="6"/>
            <a:endCxn id="606" idx="2"/>
          </p:cNvCxnSpPr>
          <p:nvPr/>
        </p:nvCxnSpPr>
        <p:spPr>
          <a:xfrm rot="10800000" flipH="1">
            <a:off x="6279996" y="2411761"/>
            <a:ext cx="995700" cy="372900"/>
          </a:xfrm>
          <a:prstGeom prst="straightConnector1">
            <a:avLst/>
          </a:prstGeom>
          <a:noFill/>
          <a:ln w="9525" cap="flat" cmpd="sng">
            <a:solidFill>
              <a:srgbClr val="FFFFFF"/>
            </a:solidFill>
            <a:prstDash val="solid"/>
            <a:round/>
            <a:headEnd type="none" w="med" len="med"/>
            <a:tailEnd type="triangle" w="med" len="med"/>
          </a:ln>
        </p:spPr>
      </p:cxnSp>
      <p:sp>
        <p:nvSpPr>
          <p:cNvPr id="695" name="Google Shape;695;p26"/>
          <p:cNvSpPr txBox="1"/>
          <p:nvPr/>
        </p:nvSpPr>
        <p:spPr>
          <a:xfrm>
            <a:off x="7088922" y="3844100"/>
            <a:ext cx="912600" cy="376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latin typeface="Consolas" panose="020B0609020204030204"/>
                <a:ea typeface="Consolas" panose="020B0609020204030204"/>
                <a:cs typeface="Consolas" panose="020B0609020204030204"/>
                <a:sym typeface="Consolas" panose="020B0609020204030204"/>
              </a:rPr>
              <a:t>A</a:t>
            </a:r>
            <a:r>
              <a:rPr lang="en-GB" baseline="30000">
                <a:solidFill>
                  <a:srgbClr val="FFFFFF"/>
                </a:solidFill>
                <a:latin typeface="Consolas" panose="020B0609020204030204"/>
                <a:ea typeface="Consolas" panose="020B0609020204030204"/>
                <a:cs typeface="Consolas" panose="020B0609020204030204"/>
                <a:sym typeface="Consolas" panose="020B0609020204030204"/>
              </a:rPr>
              <a:t>[4]</a:t>
            </a:r>
            <a:endParaRPr baseline="30000">
              <a:solidFill>
                <a:srgbClr val="FFFFFF"/>
              </a:solidFill>
              <a:latin typeface="Consolas" panose="020B0609020204030204"/>
              <a:ea typeface="Consolas" panose="020B0609020204030204"/>
              <a:cs typeface="Consolas" panose="020B0609020204030204"/>
              <a:sym typeface="Consolas" panose="020B0609020204030204"/>
            </a:endParaRPr>
          </a:p>
        </p:txBody>
      </p:sp>
      <p:cxnSp>
        <p:nvCxnSpPr>
          <p:cNvPr id="696" name="Google Shape;696;p26"/>
          <p:cNvCxnSpPr/>
          <p:nvPr/>
        </p:nvCxnSpPr>
        <p:spPr>
          <a:xfrm flipH="1">
            <a:off x="4636700" y="3215775"/>
            <a:ext cx="6000" cy="450000"/>
          </a:xfrm>
          <a:prstGeom prst="straightConnector1">
            <a:avLst/>
          </a:prstGeom>
          <a:noFill/>
          <a:ln w="28575" cap="flat" cmpd="sng">
            <a:solidFill>
              <a:schemeClr val="dk2"/>
            </a:solidFill>
            <a:prstDash val="dot"/>
            <a:round/>
            <a:headEnd type="none" w="med" len="med"/>
            <a:tailEnd type="none" w="med" len="med"/>
          </a:ln>
        </p:spPr>
      </p:cxnSp>
      <p:cxnSp>
        <p:nvCxnSpPr>
          <p:cNvPr id="697" name="Google Shape;697;p26"/>
          <p:cNvCxnSpPr/>
          <p:nvPr/>
        </p:nvCxnSpPr>
        <p:spPr>
          <a:xfrm flipH="1">
            <a:off x="5980300" y="3215763"/>
            <a:ext cx="6000" cy="450000"/>
          </a:xfrm>
          <a:prstGeom prst="straightConnector1">
            <a:avLst/>
          </a:prstGeom>
          <a:noFill/>
          <a:ln w="28575" cap="flat" cmpd="sng">
            <a:solidFill>
              <a:schemeClr val="dk2"/>
            </a:solidFill>
            <a:prstDash val="dot"/>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27"/>
          <p:cNvSpPr txBox="1"/>
          <p:nvPr/>
        </p:nvSpPr>
        <p:spPr>
          <a:xfrm>
            <a:off x="499792" y="927225"/>
            <a:ext cx="1398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Input Layer</a:t>
            </a:r>
            <a:endParaRPr sz="1200">
              <a:latin typeface="Consolas" panose="020B0609020204030204"/>
              <a:ea typeface="Consolas" panose="020B0609020204030204"/>
              <a:cs typeface="Consolas" panose="020B0609020204030204"/>
              <a:sym typeface="Consolas" panose="020B0609020204030204"/>
            </a:endParaRPr>
          </a:p>
        </p:txBody>
      </p:sp>
      <p:sp>
        <p:nvSpPr>
          <p:cNvPr id="703" name="Google Shape;703;p27"/>
          <p:cNvSpPr txBox="1"/>
          <p:nvPr/>
        </p:nvSpPr>
        <p:spPr>
          <a:xfrm>
            <a:off x="3962851" y="316125"/>
            <a:ext cx="1353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Hidden Layers</a:t>
            </a:r>
            <a:endParaRPr sz="1200">
              <a:latin typeface="Consolas" panose="020B0609020204030204"/>
              <a:ea typeface="Consolas" panose="020B0609020204030204"/>
              <a:cs typeface="Consolas" panose="020B0609020204030204"/>
              <a:sym typeface="Consolas" panose="020B0609020204030204"/>
            </a:endParaRPr>
          </a:p>
        </p:txBody>
      </p:sp>
      <p:sp>
        <p:nvSpPr>
          <p:cNvPr id="704" name="Google Shape;704;p27"/>
          <p:cNvSpPr txBox="1"/>
          <p:nvPr/>
        </p:nvSpPr>
        <p:spPr>
          <a:xfrm>
            <a:off x="6935622" y="927225"/>
            <a:ext cx="12192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Output Layer</a:t>
            </a:r>
            <a:endParaRPr sz="1200">
              <a:latin typeface="Consolas" panose="020B0609020204030204"/>
              <a:ea typeface="Consolas" panose="020B0609020204030204"/>
              <a:cs typeface="Consolas" panose="020B0609020204030204"/>
              <a:sym typeface="Consolas" panose="020B0609020204030204"/>
            </a:endParaRPr>
          </a:p>
        </p:txBody>
      </p:sp>
      <p:sp>
        <p:nvSpPr>
          <p:cNvPr id="705" name="Google Shape;705;p27"/>
          <p:cNvSpPr txBox="1"/>
          <p:nvPr/>
        </p:nvSpPr>
        <p:spPr>
          <a:xfrm>
            <a:off x="1025553"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 = A</a:t>
            </a:r>
            <a:r>
              <a:rPr lang="en-GB" baseline="30000">
                <a:latin typeface="Consolas" panose="020B0609020204030204"/>
                <a:ea typeface="Consolas" panose="020B0609020204030204"/>
                <a:cs typeface="Consolas" panose="020B0609020204030204"/>
                <a:sym typeface="Consolas" panose="020B0609020204030204"/>
              </a:rPr>
              <a:t>[0]</a:t>
            </a:r>
            <a:endParaRPr baseline="30000">
              <a:latin typeface="Consolas" panose="020B0609020204030204"/>
              <a:ea typeface="Consolas" panose="020B0609020204030204"/>
              <a:cs typeface="Consolas" panose="020B0609020204030204"/>
              <a:sym typeface="Consolas" panose="020B0609020204030204"/>
            </a:endParaRPr>
          </a:p>
        </p:txBody>
      </p:sp>
      <p:sp>
        <p:nvSpPr>
          <p:cNvPr id="706" name="Google Shape;706;p27"/>
          <p:cNvSpPr/>
          <p:nvPr/>
        </p:nvSpPr>
        <p:spPr>
          <a:xfrm>
            <a:off x="1424168" y="1707444"/>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27"/>
          <p:cNvSpPr/>
          <p:nvPr/>
        </p:nvSpPr>
        <p:spPr>
          <a:xfrm>
            <a:off x="1424168" y="1974931"/>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27"/>
          <p:cNvSpPr/>
          <p:nvPr/>
        </p:nvSpPr>
        <p:spPr>
          <a:xfrm>
            <a:off x="1424168" y="2242418"/>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27"/>
          <p:cNvSpPr/>
          <p:nvPr/>
        </p:nvSpPr>
        <p:spPr>
          <a:xfrm>
            <a:off x="7275822" y="2132926"/>
            <a:ext cx="538800" cy="557700"/>
          </a:xfrm>
          <a:prstGeom prst="ellipse">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90204"/>
              <a:buNone/>
            </a:pPr>
            <a:r>
              <a:rPr lang="en-GB" sz="1100">
                <a:solidFill>
                  <a:srgbClr val="000000"/>
                </a:solidFill>
              </a:rPr>
              <a:t>a</a:t>
            </a:r>
            <a:r>
              <a:rPr lang="en-GB" sz="1100" baseline="30000">
                <a:solidFill>
                  <a:srgbClr val="000000"/>
                </a:solidFill>
              </a:rPr>
              <a:t>[4]</a:t>
            </a:r>
            <a:endParaRPr sz="1600">
              <a:solidFill>
                <a:srgbClr val="000000"/>
              </a:solidFill>
            </a:endParaRPr>
          </a:p>
        </p:txBody>
      </p:sp>
      <p:cxnSp>
        <p:nvCxnSpPr>
          <p:cNvPr id="710" name="Google Shape;710;p27"/>
          <p:cNvCxnSpPr>
            <a:stCxn id="709" idx="6"/>
            <a:endCxn id="711" idx="1"/>
          </p:cNvCxnSpPr>
          <p:nvPr/>
        </p:nvCxnSpPr>
        <p:spPr>
          <a:xfrm rot="10800000" flipH="1">
            <a:off x="7814622" y="2398276"/>
            <a:ext cx="435900" cy="13500"/>
          </a:xfrm>
          <a:prstGeom prst="straightConnector1">
            <a:avLst/>
          </a:prstGeom>
          <a:noFill/>
          <a:ln w="19050" cap="flat" cmpd="sng">
            <a:solidFill>
              <a:srgbClr val="595959"/>
            </a:solidFill>
            <a:prstDash val="solid"/>
            <a:round/>
            <a:headEnd type="none" w="med" len="med"/>
            <a:tailEnd type="triangle" w="med" len="med"/>
          </a:ln>
        </p:spPr>
      </p:cxnSp>
      <p:sp>
        <p:nvSpPr>
          <p:cNvPr id="712" name="Google Shape;712;p27"/>
          <p:cNvSpPr txBox="1"/>
          <p:nvPr/>
        </p:nvSpPr>
        <p:spPr>
          <a:xfrm>
            <a:off x="28400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[1]</a:t>
            </a:r>
            <a:endParaRPr baseline="30000">
              <a:latin typeface="Consolas" panose="020B0609020204030204"/>
              <a:ea typeface="Consolas" panose="020B0609020204030204"/>
              <a:cs typeface="Consolas" panose="020B0609020204030204"/>
              <a:sym typeface="Consolas" panose="020B0609020204030204"/>
            </a:endParaRPr>
          </a:p>
        </p:txBody>
      </p:sp>
      <p:sp>
        <p:nvSpPr>
          <p:cNvPr id="713" name="Google Shape;713;p27"/>
          <p:cNvSpPr txBox="1"/>
          <p:nvPr/>
        </p:nvSpPr>
        <p:spPr>
          <a:xfrm>
            <a:off x="55266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[3]</a:t>
            </a:r>
            <a:endParaRPr baseline="30000">
              <a:latin typeface="Consolas" panose="020B0609020204030204"/>
              <a:ea typeface="Consolas" panose="020B0609020204030204"/>
              <a:cs typeface="Consolas" panose="020B0609020204030204"/>
              <a:sym typeface="Consolas" panose="020B0609020204030204"/>
            </a:endParaRPr>
          </a:p>
        </p:txBody>
      </p:sp>
      <p:sp>
        <p:nvSpPr>
          <p:cNvPr id="714" name="Google Shape;714;p27"/>
          <p:cNvSpPr/>
          <p:nvPr/>
        </p:nvSpPr>
        <p:spPr>
          <a:xfrm>
            <a:off x="1025558" y="1495876"/>
            <a:ext cx="347100" cy="1971000"/>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27"/>
          <p:cNvSpPr txBox="1"/>
          <p:nvPr/>
        </p:nvSpPr>
        <p:spPr>
          <a:xfrm>
            <a:off x="441325" y="22932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a:latin typeface="Consolas" panose="020B0609020204030204"/>
                <a:ea typeface="Consolas" panose="020B0609020204030204"/>
                <a:cs typeface="Consolas" panose="020B0609020204030204"/>
                <a:sym typeface="Consolas" panose="020B0609020204030204"/>
              </a:rPr>
              <a:t>X</a:t>
            </a:r>
            <a:endParaRPr sz="1200" b="1">
              <a:latin typeface="Consolas" panose="020B0609020204030204"/>
              <a:ea typeface="Consolas" panose="020B0609020204030204"/>
              <a:cs typeface="Consolas" panose="020B0609020204030204"/>
              <a:sym typeface="Consolas" panose="020B0609020204030204"/>
            </a:endParaRPr>
          </a:p>
        </p:txBody>
      </p:sp>
      <p:cxnSp>
        <p:nvCxnSpPr>
          <p:cNvPr id="716" name="Google Shape;716;p27"/>
          <p:cNvCxnSpPr>
            <a:stCxn id="717" idx="6"/>
            <a:endCxn id="709" idx="2"/>
          </p:cNvCxnSpPr>
          <p:nvPr/>
        </p:nvCxnSpPr>
        <p:spPr>
          <a:xfrm rot="10800000" flipH="1">
            <a:off x="6280008" y="2411784"/>
            <a:ext cx="995700" cy="1590600"/>
          </a:xfrm>
          <a:prstGeom prst="straightConnector1">
            <a:avLst/>
          </a:prstGeom>
          <a:noFill/>
          <a:ln w="9525" cap="flat" cmpd="sng">
            <a:solidFill>
              <a:srgbClr val="595959"/>
            </a:solidFill>
            <a:prstDash val="solid"/>
            <a:round/>
            <a:headEnd type="none" w="med" len="med"/>
            <a:tailEnd type="triangle" w="med" len="med"/>
          </a:ln>
        </p:spPr>
      </p:cxnSp>
      <p:cxnSp>
        <p:nvCxnSpPr>
          <p:cNvPr id="718" name="Google Shape;718;p27"/>
          <p:cNvCxnSpPr>
            <a:stCxn id="719" idx="6"/>
            <a:endCxn id="709" idx="2"/>
          </p:cNvCxnSpPr>
          <p:nvPr/>
        </p:nvCxnSpPr>
        <p:spPr>
          <a:xfrm>
            <a:off x="6280008" y="2010363"/>
            <a:ext cx="995700" cy="401400"/>
          </a:xfrm>
          <a:prstGeom prst="straightConnector1">
            <a:avLst/>
          </a:prstGeom>
          <a:noFill/>
          <a:ln w="9525" cap="flat" cmpd="sng">
            <a:solidFill>
              <a:srgbClr val="595959"/>
            </a:solidFill>
            <a:prstDash val="solid"/>
            <a:round/>
            <a:headEnd type="none" w="med" len="med"/>
            <a:tailEnd type="triangle" w="med" len="med"/>
          </a:ln>
        </p:spPr>
      </p:cxnSp>
      <p:cxnSp>
        <p:nvCxnSpPr>
          <p:cNvPr id="720" name="Google Shape;720;p27"/>
          <p:cNvCxnSpPr>
            <a:stCxn id="721" idx="6"/>
            <a:endCxn id="709" idx="2"/>
          </p:cNvCxnSpPr>
          <p:nvPr/>
        </p:nvCxnSpPr>
        <p:spPr>
          <a:xfrm>
            <a:off x="6280008" y="1236091"/>
            <a:ext cx="995700" cy="1175700"/>
          </a:xfrm>
          <a:prstGeom prst="straightConnector1">
            <a:avLst/>
          </a:prstGeom>
          <a:noFill/>
          <a:ln w="9525" cap="flat" cmpd="sng">
            <a:solidFill>
              <a:srgbClr val="595959"/>
            </a:solidFill>
            <a:prstDash val="solid"/>
            <a:round/>
            <a:headEnd type="none" w="med" len="med"/>
            <a:tailEnd type="triangle" w="med" len="med"/>
          </a:ln>
        </p:spPr>
      </p:cxnSp>
      <p:cxnSp>
        <p:nvCxnSpPr>
          <p:cNvPr id="722" name="Google Shape;722;p27"/>
          <p:cNvCxnSpPr>
            <a:stCxn id="723" idx="6"/>
            <a:endCxn id="724" idx="2"/>
          </p:cNvCxnSpPr>
          <p:nvPr/>
        </p:nvCxnSpPr>
        <p:spPr>
          <a:xfrm>
            <a:off x="3592908" y="1236091"/>
            <a:ext cx="750300" cy="0"/>
          </a:xfrm>
          <a:prstGeom prst="straightConnector1">
            <a:avLst/>
          </a:prstGeom>
          <a:noFill/>
          <a:ln w="9525" cap="flat" cmpd="sng">
            <a:solidFill>
              <a:srgbClr val="595959"/>
            </a:solidFill>
            <a:prstDash val="solid"/>
            <a:round/>
            <a:headEnd type="none" w="med" len="med"/>
            <a:tailEnd type="triangle" w="med" len="med"/>
          </a:ln>
        </p:spPr>
      </p:cxnSp>
      <p:sp>
        <p:nvSpPr>
          <p:cNvPr id="711" name="Google Shape;711;p27"/>
          <p:cNvSpPr txBox="1"/>
          <p:nvPr/>
        </p:nvSpPr>
        <p:spPr>
          <a:xfrm>
            <a:off x="8250575" y="22101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panose="020B0604020202090204"/>
              <a:buNone/>
            </a:pPr>
            <a:r>
              <a:rPr lang="en-GB" sz="1100" b="1">
                <a:latin typeface="Consolas" panose="020B0609020204030204"/>
                <a:ea typeface="Consolas" panose="020B0609020204030204"/>
                <a:cs typeface="Consolas" panose="020B0609020204030204"/>
                <a:sym typeface="Consolas" panose="020B0609020204030204"/>
              </a:rPr>
              <a:t>Ŷ</a:t>
            </a:r>
            <a:endParaRPr sz="1200" b="1">
              <a:latin typeface="Consolas" panose="020B0609020204030204"/>
              <a:ea typeface="Consolas" panose="020B0609020204030204"/>
              <a:cs typeface="Consolas" panose="020B0609020204030204"/>
              <a:sym typeface="Consolas" panose="020B0609020204030204"/>
            </a:endParaRPr>
          </a:p>
        </p:txBody>
      </p:sp>
      <p:sp>
        <p:nvSpPr>
          <p:cNvPr id="723" name="Google Shape;723;p27"/>
          <p:cNvSpPr/>
          <p:nvPr/>
        </p:nvSpPr>
        <p:spPr>
          <a:xfrm>
            <a:off x="29998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90204"/>
              <a:buNone/>
            </a:pPr>
            <a:r>
              <a:rPr lang="en-GB" sz="1100" baseline="30000"/>
              <a:t>[1</a:t>
            </a:r>
            <a:r>
              <a:rPr lang="en-GB" sz="1100">
                <a:solidFill>
                  <a:srgbClr val="000000"/>
                </a:solidFill>
              </a:rPr>
              <a:t>a</a:t>
            </a:r>
            <a:r>
              <a:rPr lang="en-GB" sz="1100" baseline="30000">
                <a:solidFill>
                  <a:srgbClr val="000000"/>
                </a:solidFill>
              </a:rPr>
              <a:t>]</a:t>
            </a:r>
            <a:r>
              <a:rPr lang="en-GB" sz="1100" baseline="-25000">
                <a:solidFill>
                  <a:srgbClr val="000000"/>
                </a:solidFill>
              </a:rPr>
              <a:t>1</a:t>
            </a:r>
            <a:endParaRPr sz="1200" baseline="-25000"/>
          </a:p>
        </p:txBody>
      </p:sp>
      <p:sp>
        <p:nvSpPr>
          <p:cNvPr id="725" name="Google Shape;725;p27"/>
          <p:cNvSpPr/>
          <p:nvPr/>
        </p:nvSpPr>
        <p:spPr>
          <a:xfrm>
            <a:off x="2999808" y="1741563"/>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90204"/>
              <a:buNone/>
            </a:pPr>
            <a:r>
              <a:rPr lang="en-GB" sz="1100">
                <a:solidFill>
                  <a:srgbClr val="000000"/>
                </a:solidFill>
              </a:rPr>
              <a:t>a</a:t>
            </a:r>
            <a:r>
              <a:rPr lang="en-GB" sz="1100" baseline="30000">
                <a:solidFill>
                  <a:srgbClr val="000000"/>
                </a:solidFill>
              </a:rPr>
              <a:t>[1]</a:t>
            </a:r>
            <a:r>
              <a:rPr lang="en-GB" sz="1100" baseline="-25000">
                <a:solidFill>
                  <a:srgbClr val="000000"/>
                </a:solidFill>
              </a:rPr>
              <a:t>2</a:t>
            </a:r>
            <a:endParaRPr sz="1600">
              <a:solidFill>
                <a:srgbClr val="000000"/>
              </a:solidFill>
            </a:endParaRPr>
          </a:p>
        </p:txBody>
      </p:sp>
      <p:sp>
        <p:nvSpPr>
          <p:cNvPr id="726" name="Google Shape;726;p27"/>
          <p:cNvSpPr/>
          <p:nvPr/>
        </p:nvSpPr>
        <p:spPr>
          <a:xfrm>
            <a:off x="2999808" y="2478686"/>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90204"/>
              <a:buNone/>
            </a:pPr>
            <a:r>
              <a:rPr lang="en-GB" sz="1100">
                <a:solidFill>
                  <a:srgbClr val="000000"/>
                </a:solidFill>
              </a:rPr>
              <a:t>a</a:t>
            </a:r>
            <a:r>
              <a:rPr lang="en-GB" sz="1100" baseline="30000">
                <a:solidFill>
                  <a:srgbClr val="000000"/>
                </a:solidFill>
              </a:rPr>
              <a:t>[1]</a:t>
            </a:r>
            <a:r>
              <a:rPr lang="en-GB" sz="1100" baseline="-25000">
                <a:solidFill>
                  <a:srgbClr val="000000"/>
                </a:solidFill>
              </a:rPr>
              <a:t>3</a:t>
            </a:r>
            <a:endParaRPr sz="1600">
              <a:solidFill>
                <a:srgbClr val="000000"/>
              </a:solidFill>
            </a:endParaRPr>
          </a:p>
        </p:txBody>
      </p:sp>
      <p:sp>
        <p:nvSpPr>
          <p:cNvPr id="727" name="Google Shape;727;p27"/>
          <p:cNvSpPr/>
          <p:nvPr/>
        </p:nvSpPr>
        <p:spPr>
          <a:xfrm>
            <a:off x="2999808" y="3714234"/>
            <a:ext cx="587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90204"/>
              <a:buNone/>
            </a:pPr>
            <a:r>
              <a:rPr lang="en-GB" sz="1100">
                <a:solidFill>
                  <a:srgbClr val="000000"/>
                </a:solidFill>
              </a:rPr>
              <a:t>a</a:t>
            </a:r>
            <a:r>
              <a:rPr lang="en-GB" sz="1100" baseline="30000">
                <a:solidFill>
                  <a:srgbClr val="000000"/>
                </a:solidFill>
              </a:rPr>
              <a:t>[1]</a:t>
            </a:r>
            <a:r>
              <a:rPr lang="en-GB" sz="1100" baseline="-25000">
                <a:solidFill>
                  <a:srgbClr val="000000"/>
                </a:solidFill>
              </a:rPr>
              <a:t>n</a:t>
            </a:r>
            <a:endParaRPr sz="1100">
              <a:solidFill>
                <a:srgbClr val="000000"/>
              </a:solidFill>
            </a:endParaRPr>
          </a:p>
        </p:txBody>
      </p:sp>
      <p:sp>
        <p:nvSpPr>
          <p:cNvPr id="724" name="Google Shape;724;p27"/>
          <p:cNvSpPr/>
          <p:nvPr/>
        </p:nvSpPr>
        <p:spPr>
          <a:xfrm>
            <a:off x="43431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90204"/>
              <a:buNone/>
            </a:pPr>
            <a:r>
              <a:rPr lang="en-GB" sz="1100">
                <a:solidFill>
                  <a:srgbClr val="000000"/>
                </a:solidFill>
              </a:rPr>
              <a:t>a</a:t>
            </a:r>
            <a:r>
              <a:rPr lang="en-GB" sz="1100" baseline="30000">
                <a:solidFill>
                  <a:srgbClr val="000000"/>
                </a:solidFill>
              </a:rPr>
              <a:t>[2]</a:t>
            </a:r>
            <a:r>
              <a:rPr lang="en-GB" sz="1100" baseline="-25000">
                <a:solidFill>
                  <a:srgbClr val="000000"/>
                </a:solidFill>
              </a:rPr>
              <a:t>1</a:t>
            </a:r>
            <a:endParaRPr sz="1200" baseline="-25000"/>
          </a:p>
        </p:txBody>
      </p:sp>
      <p:sp>
        <p:nvSpPr>
          <p:cNvPr id="728" name="Google Shape;728;p27"/>
          <p:cNvSpPr/>
          <p:nvPr/>
        </p:nvSpPr>
        <p:spPr>
          <a:xfrm>
            <a:off x="4343108" y="1741563"/>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90204"/>
              <a:buNone/>
            </a:pPr>
            <a:r>
              <a:rPr lang="en-GB" sz="1100">
                <a:solidFill>
                  <a:srgbClr val="000000"/>
                </a:solidFill>
              </a:rPr>
              <a:t>a</a:t>
            </a:r>
            <a:r>
              <a:rPr lang="en-GB" sz="1100" baseline="30000">
                <a:solidFill>
                  <a:srgbClr val="000000"/>
                </a:solidFill>
              </a:rPr>
              <a:t>[2]</a:t>
            </a:r>
            <a:r>
              <a:rPr lang="en-GB" sz="1100" baseline="-25000">
                <a:solidFill>
                  <a:srgbClr val="000000"/>
                </a:solidFill>
              </a:rPr>
              <a:t>2</a:t>
            </a:r>
            <a:endParaRPr sz="1600">
              <a:solidFill>
                <a:srgbClr val="000000"/>
              </a:solidFill>
            </a:endParaRPr>
          </a:p>
        </p:txBody>
      </p:sp>
      <p:sp>
        <p:nvSpPr>
          <p:cNvPr id="729" name="Google Shape;729;p27"/>
          <p:cNvSpPr/>
          <p:nvPr/>
        </p:nvSpPr>
        <p:spPr>
          <a:xfrm>
            <a:off x="4343108" y="250576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90204"/>
              <a:buNone/>
            </a:pPr>
            <a:r>
              <a:rPr lang="en-GB" sz="1100">
                <a:solidFill>
                  <a:srgbClr val="000000"/>
                </a:solidFill>
              </a:rPr>
              <a:t>a</a:t>
            </a:r>
            <a:r>
              <a:rPr lang="en-GB" sz="1100" baseline="30000">
                <a:solidFill>
                  <a:srgbClr val="000000"/>
                </a:solidFill>
              </a:rPr>
              <a:t>[2]</a:t>
            </a:r>
            <a:r>
              <a:rPr lang="en-GB" sz="1100" baseline="-25000">
                <a:solidFill>
                  <a:srgbClr val="000000"/>
                </a:solidFill>
              </a:rPr>
              <a:t>3</a:t>
            </a:r>
            <a:endParaRPr sz="1600">
              <a:solidFill>
                <a:srgbClr val="000000"/>
              </a:solidFill>
            </a:endParaRPr>
          </a:p>
        </p:txBody>
      </p:sp>
      <p:sp>
        <p:nvSpPr>
          <p:cNvPr id="730" name="Google Shape;730;p27"/>
          <p:cNvSpPr/>
          <p:nvPr/>
        </p:nvSpPr>
        <p:spPr>
          <a:xfrm>
            <a:off x="4343108" y="3714234"/>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90204"/>
              <a:buNone/>
            </a:pPr>
            <a:r>
              <a:rPr lang="en-GB" sz="1100">
                <a:solidFill>
                  <a:srgbClr val="000000"/>
                </a:solidFill>
              </a:rPr>
              <a:t>a</a:t>
            </a:r>
            <a:r>
              <a:rPr lang="en-GB" sz="1100" baseline="30000">
                <a:solidFill>
                  <a:srgbClr val="000000"/>
                </a:solidFill>
              </a:rPr>
              <a:t>[2]</a:t>
            </a:r>
            <a:r>
              <a:rPr lang="en-GB" sz="1100" baseline="-25000">
                <a:solidFill>
                  <a:srgbClr val="000000"/>
                </a:solidFill>
              </a:rPr>
              <a:t>n</a:t>
            </a:r>
            <a:endParaRPr sz="1600">
              <a:solidFill>
                <a:srgbClr val="000000"/>
              </a:solidFill>
            </a:endParaRPr>
          </a:p>
        </p:txBody>
      </p:sp>
      <p:sp>
        <p:nvSpPr>
          <p:cNvPr id="721" name="Google Shape;721;p27"/>
          <p:cNvSpPr/>
          <p:nvPr/>
        </p:nvSpPr>
        <p:spPr>
          <a:xfrm>
            <a:off x="5686908" y="93024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90204"/>
              <a:buNone/>
            </a:pPr>
            <a:r>
              <a:rPr lang="en-GB" sz="1100">
                <a:solidFill>
                  <a:srgbClr val="000000"/>
                </a:solidFill>
              </a:rPr>
              <a:t>a</a:t>
            </a:r>
            <a:r>
              <a:rPr lang="en-GB" sz="1100" baseline="30000">
                <a:solidFill>
                  <a:srgbClr val="000000"/>
                </a:solidFill>
              </a:rPr>
              <a:t>[3]</a:t>
            </a:r>
            <a:r>
              <a:rPr lang="en-GB" sz="1100" baseline="-25000">
                <a:solidFill>
                  <a:srgbClr val="000000"/>
                </a:solidFill>
              </a:rPr>
              <a:t>1</a:t>
            </a:r>
            <a:endParaRPr sz="1200" baseline="-25000"/>
          </a:p>
        </p:txBody>
      </p:sp>
      <p:sp>
        <p:nvSpPr>
          <p:cNvPr id="719" name="Google Shape;719;p27"/>
          <p:cNvSpPr/>
          <p:nvPr/>
        </p:nvSpPr>
        <p:spPr>
          <a:xfrm>
            <a:off x="5686908" y="1704513"/>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90204"/>
              <a:buNone/>
            </a:pPr>
            <a:r>
              <a:rPr lang="en-GB" sz="1100">
                <a:solidFill>
                  <a:srgbClr val="000000"/>
                </a:solidFill>
              </a:rPr>
              <a:t>a</a:t>
            </a:r>
            <a:r>
              <a:rPr lang="en-GB" sz="1100" baseline="30000">
                <a:solidFill>
                  <a:srgbClr val="000000"/>
                </a:solidFill>
              </a:rPr>
              <a:t>[3]</a:t>
            </a:r>
            <a:r>
              <a:rPr lang="en-GB" sz="1100" baseline="-25000">
                <a:solidFill>
                  <a:srgbClr val="000000"/>
                </a:solidFill>
              </a:rPr>
              <a:t>2</a:t>
            </a:r>
            <a:endParaRPr sz="1600">
              <a:solidFill>
                <a:srgbClr val="000000"/>
              </a:solidFill>
            </a:endParaRPr>
          </a:p>
        </p:txBody>
      </p:sp>
      <p:sp>
        <p:nvSpPr>
          <p:cNvPr id="731" name="Google Shape;731;p27"/>
          <p:cNvSpPr/>
          <p:nvPr/>
        </p:nvSpPr>
        <p:spPr>
          <a:xfrm>
            <a:off x="5686896" y="247881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90204"/>
              <a:buNone/>
            </a:pPr>
            <a:r>
              <a:rPr lang="en-GB" sz="1100">
                <a:solidFill>
                  <a:srgbClr val="000000"/>
                </a:solidFill>
              </a:rPr>
              <a:t>a</a:t>
            </a:r>
            <a:r>
              <a:rPr lang="en-GB" sz="1100" baseline="30000">
                <a:solidFill>
                  <a:srgbClr val="000000"/>
                </a:solidFill>
              </a:rPr>
              <a:t>[3]</a:t>
            </a:r>
            <a:r>
              <a:rPr lang="en-GB" sz="1100" baseline="-25000">
                <a:solidFill>
                  <a:srgbClr val="000000"/>
                </a:solidFill>
              </a:rPr>
              <a:t>3</a:t>
            </a:r>
            <a:endParaRPr sz="1600">
              <a:solidFill>
                <a:srgbClr val="000000"/>
              </a:solidFill>
            </a:endParaRPr>
          </a:p>
        </p:txBody>
      </p:sp>
      <p:sp>
        <p:nvSpPr>
          <p:cNvPr id="717" name="Google Shape;717;p27"/>
          <p:cNvSpPr/>
          <p:nvPr/>
        </p:nvSpPr>
        <p:spPr>
          <a:xfrm>
            <a:off x="5686908" y="3696534"/>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panose="020B0604020202090204"/>
              <a:buNone/>
            </a:pPr>
            <a:r>
              <a:rPr lang="en-GB" sz="1100">
                <a:solidFill>
                  <a:srgbClr val="000000"/>
                </a:solidFill>
              </a:rPr>
              <a:t>a</a:t>
            </a:r>
            <a:r>
              <a:rPr lang="en-GB" sz="1100" baseline="30000">
                <a:solidFill>
                  <a:srgbClr val="000000"/>
                </a:solidFill>
              </a:rPr>
              <a:t>[3]</a:t>
            </a:r>
            <a:r>
              <a:rPr lang="en-GB" sz="1100" baseline="-25000">
                <a:solidFill>
                  <a:srgbClr val="000000"/>
                </a:solidFill>
              </a:rPr>
              <a:t>n</a:t>
            </a:r>
            <a:endParaRPr sz="1600">
              <a:solidFill>
                <a:srgbClr val="000000"/>
              </a:solidFill>
            </a:endParaRPr>
          </a:p>
        </p:txBody>
      </p:sp>
      <p:cxnSp>
        <p:nvCxnSpPr>
          <p:cNvPr id="732" name="Google Shape;732;p27"/>
          <p:cNvCxnSpPr/>
          <p:nvPr/>
        </p:nvCxnSpPr>
        <p:spPr>
          <a:xfrm flipH="1">
            <a:off x="3293350" y="3215775"/>
            <a:ext cx="6000" cy="450000"/>
          </a:xfrm>
          <a:prstGeom prst="straightConnector1">
            <a:avLst/>
          </a:prstGeom>
          <a:noFill/>
          <a:ln w="28575" cap="flat" cmpd="sng">
            <a:solidFill>
              <a:srgbClr val="595959"/>
            </a:solidFill>
            <a:prstDash val="dot"/>
            <a:round/>
            <a:headEnd type="none" w="med" len="med"/>
            <a:tailEnd type="none" w="med" len="med"/>
          </a:ln>
        </p:spPr>
      </p:cxnSp>
      <p:sp>
        <p:nvSpPr>
          <p:cNvPr id="733" name="Google Shape;733;p27"/>
          <p:cNvSpPr/>
          <p:nvPr/>
        </p:nvSpPr>
        <p:spPr>
          <a:xfrm>
            <a:off x="1424168" y="2509919"/>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27"/>
          <p:cNvSpPr/>
          <p:nvPr/>
        </p:nvSpPr>
        <p:spPr>
          <a:xfrm>
            <a:off x="1424168" y="2777406"/>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5" name="Google Shape;735;p27"/>
          <p:cNvSpPr/>
          <p:nvPr/>
        </p:nvSpPr>
        <p:spPr>
          <a:xfrm>
            <a:off x="1424168" y="30448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6" name="Google Shape;736;p27"/>
          <p:cNvSpPr/>
          <p:nvPr/>
        </p:nvSpPr>
        <p:spPr>
          <a:xfrm>
            <a:off x="1424168" y="32467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37" name="Google Shape;737;p27"/>
          <p:cNvCxnSpPr>
            <a:endCxn id="723" idx="2"/>
          </p:cNvCxnSpPr>
          <p:nvPr/>
        </p:nvCxnSpPr>
        <p:spPr>
          <a:xfrm rot="10800000" flipH="1">
            <a:off x="1510008" y="1236091"/>
            <a:ext cx="1489800" cy="509700"/>
          </a:xfrm>
          <a:prstGeom prst="straightConnector1">
            <a:avLst/>
          </a:prstGeom>
          <a:noFill/>
          <a:ln w="9525" cap="flat" cmpd="sng">
            <a:solidFill>
              <a:srgbClr val="595959"/>
            </a:solidFill>
            <a:prstDash val="solid"/>
            <a:round/>
            <a:headEnd type="none" w="med" len="med"/>
            <a:tailEnd type="triangle" w="med" len="med"/>
          </a:ln>
        </p:spPr>
      </p:cxnSp>
      <p:cxnSp>
        <p:nvCxnSpPr>
          <p:cNvPr id="738" name="Google Shape;738;p27"/>
          <p:cNvCxnSpPr>
            <a:stCxn id="706" idx="5"/>
            <a:endCxn id="725" idx="2"/>
          </p:cNvCxnSpPr>
          <p:nvPr/>
        </p:nvCxnSpPr>
        <p:spPr>
          <a:xfrm>
            <a:off x="1492026" y="1765827"/>
            <a:ext cx="1507800" cy="281700"/>
          </a:xfrm>
          <a:prstGeom prst="straightConnector1">
            <a:avLst/>
          </a:prstGeom>
          <a:noFill/>
          <a:ln w="9525" cap="flat" cmpd="sng">
            <a:solidFill>
              <a:srgbClr val="595959"/>
            </a:solidFill>
            <a:prstDash val="solid"/>
            <a:round/>
            <a:headEnd type="none" w="med" len="med"/>
            <a:tailEnd type="triangle" w="med" len="med"/>
          </a:ln>
        </p:spPr>
      </p:cxnSp>
      <p:cxnSp>
        <p:nvCxnSpPr>
          <p:cNvPr id="739" name="Google Shape;739;p27"/>
          <p:cNvCxnSpPr>
            <a:stCxn id="706" idx="5"/>
            <a:endCxn id="726" idx="2"/>
          </p:cNvCxnSpPr>
          <p:nvPr/>
        </p:nvCxnSpPr>
        <p:spPr>
          <a:xfrm>
            <a:off x="1492026" y="1765827"/>
            <a:ext cx="1507800" cy="1018800"/>
          </a:xfrm>
          <a:prstGeom prst="straightConnector1">
            <a:avLst/>
          </a:prstGeom>
          <a:noFill/>
          <a:ln w="9525" cap="flat" cmpd="sng">
            <a:solidFill>
              <a:srgbClr val="595959"/>
            </a:solidFill>
            <a:prstDash val="solid"/>
            <a:round/>
            <a:headEnd type="none" w="med" len="med"/>
            <a:tailEnd type="triangle" w="med" len="med"/>
          </a:ln>
        </p:spPr>
      </p:cxnSp>
      <p:cxnSp>
        <p:nvCxnSpPr>
          <p:cNvPr id="740" name="Google Shape;740;p27"/>
          <p:cNvCxnSpPr>
            <a:stCxn id="706" idx="5"/>
            <a:endCxn id="727" idx="2"/>
          </p:cNvCxnSpPr>
          <p:nvPr/>
        </p:nvCxnSpPr>
        <p:spPr>
          <a:xfrm>
            <a:off x="1492026" y="1765827"/>
            <a:ext cx="1507800" cy="2254200"/>
          </a:xfrm>
          <a:prstGeom prst="straightConnector1">
            <a:avLst/>
          </a:prstGeom>
          <a:noFill/>
          <a:ln w="9525" cap="flat" cmpd="sng">
            <a:solidFill>
              <a:srgbClr val="595959"/>
            </a:solidFill>
            <a:prstDash val="solid"/>
            <a:round/>
            <a:headEnd type="none" w="med" len="med"/>
            <a:tailEnd type="triangle" w="med" len="med"/>
          </a:ln>
        </p:spPr>
      </p:cxnSp>
      <p:cxnSp>
        <p:nvCxnSpPr>
          <p:cNvPr id="741" name="Google Shape;741;p27"/>
          <p:cNvCxnSpPr>
            <a:stCxn id="707" idx="5"/>
            <a:endCxn id="723" idx="2"/>
          </p:cNvCxnSpPr>
          <p:nvPr/>
        </p:nvCxnSpPr>
        <p:spPr>
          <a:xfrm rot="10800000" flipH="1">
            <a:off x="1492026" y="1236214"/>
            <a:ext cx="1507800" cy="797100"/>
          </a:xfrm>
          <a:prstGeom prst="straightConnector1">
            <a:avLst/>
          </a:prstGeom>
          <a:noFill/>
          <a:ln w="9525" cap="flat" cmpd="sng">
            <a:solidFill>
              <a:srgbClr val="595959"/>
            </a:solidFill>
            <a:prstDash val="solid"/>
            <a:round/>
            <a:headEnd type="none" w="med" len="med"/>
            <a:tailEnd type="triangle" w="med" len="med"/>
          </a:ln>
        </p:spPr>
      </p:cxnSp>
      <p:cxnSp>
        <p:nvCxnSpPr>
          <p:cNvPr id="742" name="Google Shape;742;p27"/>
          <p:cNvCxnSpPr>
            <a:stCxn id="707" idx="5"/>
            <a:endCxn id="726" idx="2"/>
          </p:cNvCxnSpPr>
          <p:nvPr/>
        </p:nvCxnSpPr>
        <p:spPr>
          <a:xfrm>
            <a:off x="1492026" y="2033314"/>
            <a:ext cx="1507800" cy="751200"/>
          </a:xfrm>
          <a:prstGeom prst="straightConnector1">
            <a:avLst/>
          </a:prstGeom>
          <a:noFill/>
          <a:ln w="9525" cap="flat" cmpd="sng">
            <a:solidFill>
              <a:srgbClr val="595959"/>
            </a:solidFill>
            <a:prstDash val="solid"/>
            <a:round/>
            <a:headEnd type="none" w="med" len="med"/>
            <a:tailEnd type="triangle" w="med" len="med"/>
          </a:ln>
        </p:spPr>
      </p:cxnSp>
      <p:cxnSp>
        <p:nvCxnSpPr>
          <p:cNvPr id="743" name="Google Shape;743;p27"/>
          <p:cNvCxnSpPr>
            <a:stCxn id="707" idx="6"/>
            <a:endCxn id="725" idx="2"/>
          </p:cNvCxnSpPr>
          <p:nvPr/>
        </p:nvCxnSpPr>
        <p:spPr>
          <a:xfrm>
            <a:off x="1503668" y="2009131"/>
            <a:ext cx="1496100" cy="38400"/>
          </a:xfrm>
          <a:prstGeom prst="straightConnector1">
            <a:avLst/>
          </a:prstGeom>
          <a:noFill/>
          <a:ln w="9525" cap="flat" cmpd="sng">
            <a:solidFill>
              <a:srgbClr val="595959"/>
            </a:solidFill>
            <a:prstDash val="solid"/>
            <a:round/>
            <a:headEnd type="none" w="med" len="med"/>
            <a:tailEnd type="triangle" w="med" len="med"/>
          </a:ln>
        </p:spPr>
      </p:cxnSp>
      <p:cxnSp>
        <p:nvCxnSpPr>
          <p:cNvPr id="744" name="Google Shape;744;p27"/>
          <p:cNvCxnSpPr>
            <a:stCxn id="707" idx="6"/>
            <a:endCxn id="727" idx="2"/>
          </p:cNvCxnSpPr>
          <p:nvPr/>
        </p:nvCxnSpPr>
        <p:spPr>
          <a:xfrm>
            <a:off x="1503668" y="2009131"/>
            <a:ext cx="1496100" cy="2010900"/>
          </a:xfrm>
          <a:prstGeom prst="straightConnector1">
            <a:avLst/>
          </a:prstGeom>
          <a:noFill/>
          <a:ln w="9525" cap="flat" cmpd="sng">
            <a:solidFill>
              <a:srgbClr val="595959"/>
            </a:solidFill>
            <a:prstDash val="solid"/>
            <a:round/>
            <a:headEnd type="none" w="med" len="med"/>
            <a:tailEnd type="triangle" w="med" len="med"/>
          </a:ln>
        </p:spPr>
      </p:cxnSp>
      <p:cxnSp>
        <p:nvCxnSpPr>
          <p:cNvPr id="745" name="Google Shape;745;p27"/>
          <p:cNvCxnSpPr>
            <a:stCxn id="708" idx="4"/>
            <a:endCxn id="723" idx="2"/>
          </p:cNvCxnSpPr>
          <p:nvPr/>
        </p:nvCxnSpPr>
        <p:spPr>
          <a:xfrm rot="10800000" flipH="1">
            <a:off x="1463918" y="1236218"/>
            <a:ext cx="1536000" cy="1074600"/>
          </a:xfrm>
          <a:prstGeom prst="straightConnector1">
            <a:avLst/>
          </a:prstGeom>
          <a:noFill/>
          <a:ln w="9525" cap="flat" cmpd="sng">
            <a:solidFill>
              <a:srgbClr val="595959"/>
            </a:solidFill>
            <a:prstDash val="solid"/>
            <a:round/>
            <a:headEnd type="none" w="med" len="med"/>
            <a:tailEnd type="triangle" w="med" len="med"/>
          </a:ln>
        </p:spPr>
      </p:cxnSp>
      <p:cxnSp>
        <p:nvCxnSpPr>
          <p:cNvPr id="746" name="Google Shape;746;p27"/>
          <p:cNvCxnSpPr>
            <a:stCxn id="708" idx="6"/>
            <a:endCxn id="725" idx="2"/>
          </p:cNvCxnSpPr>
          <p:nvPr/>
        </p:nvCxnSpPr>
        <p:spPr>
          <a:xfrm rot="10800000" flipH="1">
            <a:off x="1503668" y="2047418"/>
            <a:ext cx="1496100" cy="229200"/>
          </a:xfrm>
          <a:prstGeom prst="straightConnector1">
            <a:avLst/>
          </a:prstGeom>
          <a:noFill/>
          <a:ln w="9525" cap="flat" cmpd="sng">
            <a:solidFill>
              <a:srgbClr val="595959"/>
            </a:solidFill>
            <a:prstDash val="solid"/>
            <a:round/>
            <a:headEnd type="none" w="med" len="med"/>
            <a:tailEnd type="triangle" w="med" len="med"/>
          </a:ln>
        </p:spPr>
      </p:cxnSp>
      <p:cxnSp>
        <p:nvCxnSpPr>
          <p:cNvPr id="747" name="Google Shape;747;p27"/>
          <p:cNvCxnSpPr>
            <a:stCxn id="708" idx="6"/>
            <a:endCxn id="726" idx="2"/>
          </p:cNvCxnSpPr>
          <p:nvPr/>
        </p:nvCxnSpPr>
        <p:spPr>
          <a:xfrm>
            <a:off x="1503668" y="2276618"/>
            <a:ext cx="1496100" cy="507900"/>
          </a:xfrm>
          <a:prstGeom prst="straightConnector1">
            <a:avLst/>
          </a:prstGeom>
          <a:noFill/>
          <a:ln w="9525" cap="flat" cmpd="sng">
            <a:solidFill>
              <a:srgbClr val="595959"/>
            </a:solidFill>
            <a:prstDash val="solid"/>
            <a:round/>
            <a:headEnd type="none" w="med" len="med"/>
            <a:tailEnd type="triangle" w="med" len="med"/>
          </a:ln>
        </p:spPr>
      </p:cxnSp>
      <p:cxnSp>
        <p:nvCxnSpPr>
          <p:cNvPr id="748" name="Google Shape;748;p27"/>
          <p:cNvCxnSpPr>
            <a:stCxn id="708" idx="5"/>
            <a:endCxn id="727" idx="2"/>
          </p:cNvCxnSpPr>
          <p:nvPr/>
        </p:nvCxnSpPr>
        <p:spPr>
          <a:xfrm>
            <a:off x="1492026" y="2300801"/>
            <a:ext cx="1507800" cy="1719300"/>
          </a:xfrm>
          <a:prstGeom prst="straightConnector1">
            <a:avLst/>
          </a:prstGeom>
          <a:noFill/>
          <a:ln w="9525" cap="flat" cmpd="sng">
            <a:solidFill>
              <a:srgbClr val="595959"/>
            </a:solidFill>
            <a:prstDash val="solid"/>
            <a:round/>
            <a:headEnd type="none" w="med" len="med"/>
            <a:tailEnd type="triangle" w="med" len="med"/>
          </a:ln>
        </p:spPr>
      </p:cxnSp>
      <p:cxnSp>
        <p:nvCxnSpPr>
          <p:cNvPr id="749" name="Google Shape;749;p27"/>
          <p:cNvCxnSpPr>
            <a:stCxn id="733" idx="4"/>
            <a:endCxn id="723" idx="2"/>
          </p:cNvCxnSpPr>
          <p:nvPr/>
        </p:nvCxnSpPr>
        <p:spPr>
          <a:xfrm rot="10800000" flipH="1">
            <a:off x="1463918" y="1236119"/>
            <a:ext cx="1536000" cy="1342200"/>
          </a:xfrm>
          <a:prstGeom prst="straightConnector1">
            <a:avLst/>
          </a:prstGeom>
          <a:noFill/>
          <a:ln w="9525" cap="flat" cmpd="sng">
            <a:solidFill>
              <a:srgbClr val="595959"/>
            </a:solidFill>
            <a:prstDash val="solid"/>
            <a:round/>
            <a:headEnd type="none" w="med" len="med"/>
            <a:tailEnd type="triangle" w="med" len="med"/>
          </a:ln>
        </p:spPr>
      </p:cxnSp>
      <p:cxnSp>
        <p:nvCxnSpPr>
          <p:cNvPr id="750" name="Google Shape;750;p27"/>
          <p:cNvCxnSpPr>
            <a:stCxn id="733" idx="5"/>
            <a:endCxn id="725" idx="2"/>
          </p:cNvCxnSpPr>
          <p:nvPr/>
        </p:nvCxnSpPr>
        <p:spPr>
          <a:xfrm rot="10800000" flipH="1">
            <a:off x="1492026" y="2047502"/>
            <a:ext cx="1507800" cy="520800"/>
          </a:xfrm>
          <a:prstGeom prst="straightConnector1">
            <a:avLst/>
          </a:prstGeom>
          <a:noFill/>
          <a:ln w="9525" cap="flat" cmpd="sng">
            <a:solidFill>
              <a:srgbClr val="595959"/>
            </a:solidFill>
            <a:prstDash val="solid"/>
            <a:round/>
            <a:headEnd type="none" w="med" len="med"/>
            <a:tailEnd type="triangle" w="med" len="med"/>
          </a:ln>
        </p:spPr>
      </p:cxnSp>
      <p:cxnSp>
        <p:nvCxnSpPr>
          <p:cNvPr id="751" name="Google Shape;751;p27"/>
          <p:cNvCxnSpPr>
            <a:stCxn id="733" idx="6"/>
            <a:endCxn id="726" idx="2"/>
          </p:cNvCxnSpPr>
          <p:nvPr/>
        </p:nvCxnSpPr>
        <p:spPr>
          <a:xfrm>
            <a:off x="1503668" y="2544119"/>
            <a:ext cx="1496100" cy="240300"/>
          </a:xfrm>
          <a:prstGeom prst="straightConnector1">
            <a:avLst/>
          </a:prstGeom>
          <a:noFill/>
          <a:ln w="9525" cap="flat" cmpd="sng">
            <a:solidFill>
              <a:srgbClr val="595959"/>
            </a:solidFill>
            <a:prstDash val="solid"/>
            <a:round/>
            <a:headEnd type="none" w="med" len="med"/>
            <a:tailEnd type="triangle" w="med" len="med"/>
          </a:ln>
        </p:spPr>
      </p:cxnSp>
      <p:cxnSp>
        <p:nvCxnSpPr>
          <p:cNvPr id="752" name="Google Shape;752;p27"/>
          <p:cNvCxnSpPr>
            <a:stCxn id="733" idx="5"/>
            <a:endCxn id="727" idx="2"/>
          </p:cNvCxnSpPr>
          <p:nvPr/>
        </p:nvCxnSpPr>
        <p:spPr>
          <a:xfrm>
            <a:off x="1492026" y="2568302"/>
            <a:ext cx="1507800" cy="1451700"/>
          </a:xfrm>
          <a:prstGeom prst="straightConnector1">
            <a:avLst/>
          </a:prstGeom>
          <a:noFill/>
          <a:ln w="9525" cap="flat" cmpd="sng">
            <a:solidFill>
              <a:srgbClr val="595959"/>
            </a:solidFill>
            <a:prstDash val="solid"/>
            <a:round/>
            <a:headEnd type="none" w="med" len="med"/>
            <a:tailEnd type="triangle" w="med" len="med"/>
          </a:ln>
        </p:spPr>
      </p:cxnSp>
      <p:cxnSp>
        <p:nvCxnSpPr>
          <p:cNvPr id="753" name="Google Shape;753;p27"/>
          <p:cNvCxnSpPr>
            <a:stCxn id="734" idx="5"/>
            <a:endCxn id="723" idx="2"/>
          </p:cNvCxnSpPr>
          <p:nvPr/>
        </p:nvCxnSpPr>
        <p:spPr>
          <a:xfrm rot="10800000" flipH="1">
            <a:off x="1492026" y="1236189"/>
            <a:ext cx="1507800" cy="1599600"/>
          </a:xfrm>
          <a:prstGeom prst="straightConnector1">
            <a:avLst/>
          </a:prstGeom>
          <a:noFill/>
          <a:ln w="9525" cap="flat" cmpd="sng">
            <a:solidFill>
              <a:srgbClr val="595959"/>
            </a:solidFill>
            <a:prstDash val="solid"/>
            <a:round/>
            <a:headEnd type="none" w="med" len="med"/>
            <a:tailEnd type="triangle" w="med" len="med"/>
          </a:ln>
        </p:spPr>
      </p:cxnSp>
      <p:cxnSp>
        <p:nvCxnSpPr>
          <p:cNvPr id="754" name="Google Shape;754;p27"/>
          <p:cNvCxnSpPr>
            <a:stCxn id="734" idx="6"/>
            <a:endCxn id="725" idx="2"/>
          </p:cNvCxnSpPr>
          <p:nvPr/>
        </p:nvCxnSpPr>
        <p:spPr>
          <a:xfrm rot="10800000" flipH="1">
            <a:off x="1503668" y="2047506"/>
            <a:ext cx="1496100" cy="764100"/>
          </a:xfrm>
          <a:prstGeom prst="straightConnector1">
            <a:avLst/>
          </a:prstGeom>
          <a:noFill/>
          <a:ln w="9525" cap="flat" cmpd="sng">
            <a:solidFill>
              <a:srgbClr val="595959"/>
            </a:solidFill>
            <a:prstDash val="solid"/>
            <a:round/>
            <a:headEnd type="none" w="med" len="med"/>
            <a:tailEnd type="triangle" w="med" len="med"/>
          </a:ln>
        </p:spPr>
      </p:cxnSp>
      <p:cxnSp>
        <p:nvCxnSpPr>
          <p:cNvPr id="755" name="Google Shape;755;p27"/>
          <p:cNvCxnSpPr>
            <a:stCxn id="734" idx="5"/>
            <a:endCxn id="726" idx="2"/>
          </p:cNvCxnSpPr>
          <p:nvPr/>
        </p:nvCxnSpPr>
        <p:spPr>
          <a:xfrm rot="10800000" flipH="1">
            <a:off x="1492026" y="2784489"/>
            <a:ext cx="1507800" cy="51300"/>
          </a:xfrm>
          <a:prstGeom prst="straightConnector1">
            <a:avLst/>
          </a:prstGeom>
          <a:noFill/>
          <a:ln w="9525" cap="flat" cmpd="sng">
            <a:solidFill>
              <a:srgbClr val="595959"/>
            </a:solidFill>
            <a:prstDash val="solid"/>
            <a:round/>
            <a:headEnd type="none" w="med" len="med"/>
            <a:tailEnd type="triangle" w="med" len="med"/>
          </a:ln>
        </p:spPr>
      </p:cxnSp>
      <p:cxnSp>
        <p:nvCxnSpPr>
          <p:cNvPr id="756" name="Google Shape;756;p27"/>
          <p:cNvCxnSpPr>
            <a:stCxn id="734" idx="5"/>
            <a:endCxn id="727" idx="2"/>
          </p:cNvCxnSpPr>
          <p:nvPr/>
        </p:nvCxnSpPr>
        <p:spPr>
          <a:xfrm>
            <a:off x="1492026" y="2835789"/>
            <a:ext cx="1507800" cy="1184400"/>
          </a:xfrm>
          <a:prstGeom prst="straightConnector1">
            <a:avLst/>
          </a:prstGeom>
          <a:noFill/>
          <a:ln w="9525" cap="flat" cmpd="sng">
            <a:solidFill>
              <a:srgbClr val="595959"/>
            </a:solidFill>
            <a:prstDash val="solid"/>
            <a:round/>
            <a:headEnd type="none" w="med" len="med"/>
            <a:tailEnd type="triangle" w="med" len="med"/>
          </a:ln>
        </p:spPr>
      </p:cxnSp>
      <p:cxnSp>
        <p:nvCxnSpPr>
          <p:cNvPr id="757" name="Google Shape;757;p27"/>
          <p:cNvCxnSpPr>
            <a:stCxn id="735" idx="0"/>
            <a:endCxn id="726" idx="2"/>
          </p:cNvCxnSpPr>
          <p:nvPr/>
        </p:nvCxnSpPr>
        <p:spPr>
          <a:xfrm rot="10800000" flipH="1">
            <a:off x="1463918" y="2784493"/>
            <a:ext cx="1536000" cy="260400"/>
          </a:xfrm>
          <a:prstGeom prst="straightConnector1">
            <a:avLst/>
          </a:prstGeom>
          <a:noFill/>
          <a:ln w="9525" cap="flat" cmpd="sng">
            <a:solidFill>
              <a:srgbClr val="595959"/>
            </a:solidFill>
            <a:prstDash val="solid"/>
            <a:round/>
            <a:headEnd type="none" w="med" len="med"/>
            <a:tailEnd type="triangle" w="med" len="med"/>
          </a:ln>
        </p:spPr>
      </p:cxnSp>
      <p:cxnSp>
        <p:nvCxnSpPr>
          <p:cNvPr id="758" name="Google Shape;758;p27"/>
          <p:cNvCxnSpPr>
            <a:stCxn id="735" idx="5"/>
            <a:endCxn id="725" idx="2"/>
          </p:cNvCxnSpPr>
          <p:nvPr/>
        </p:nvCxnSpPr>
        <p:spPr>
          <a:xfrm rot="10800000" flipH="1">
            <a:off x="1492026" y="2047276"/>
            <a:ext cx="1507800" cy="1056000"/>
          </a:xfrm>
          <a:prstGeom prst="straightConnector1">
            <a:avLst/>
          </a:prstGeom>
          <a:noFill/>
          <a:ln w="9525" cap="flat" cmpd="sng">
            <a:solidFill>
              <a:srgbClr val="595959"/>
            </a:solidFill>
            <a:prstDash val="solid"/>
            <a:round/>
            <a:headEnd type="none" w="med" len="med"/>
            <a:tailEnd type="triangle" w="med" len="med"/>
          </a:ln>
        </p:spPr>
      </p:cxnSp>
      <p:cxnSp>
        <p:nvCxnSpPr>
          <p:cNvPr id="759" name="Google Shape;759;p27"/>
          <p:cNvCxnSpPr>
            <a:stCxn id="735" idx="6"/>
            <a:endCxn id="726" idx="2"/>
          </p:cNvCxnSpPr>
          <p:nvPr/>
        </p:nvCxnSpPr>
        <p:spPr>
          <a:xfrm rot="10800000" flipH="1">
            <a:off x="1503668" y="2784493"/>
            <a:ext cx="1496100" cy="294600"/>
          </a:xfrm>
          <a:prstGeom prst="straightConnector1">
            <a:avLst/>
          </a:prstGeom>
          <a:noFill/>
          <a:ln w="9525" cap="flat" cmpd="sng">
            <a:solidFill>
              <a:srgbClr val="595959"/>
            </a:solidFill>
            <a:prstDash val="solid"/>
            <a:round/>
            <a:headEnd type="none" w="med" len="med"/>
            <a:tailEnd type="triangle" w="med" len="med"/>
          </a:ln>
        </p:spPr>
      </p:cxnSp>
      <p:cxnSp>
        <p:nvCxnSpPr>
          <p:cNvPr id="760" name="Google Shape;760;p27"/>
          <p:cNvCxnSpPr>
            <a:stCxn id="735" idx="5"/>
            <a:endCxn id="727" idx="2"/>
          </p:cNvCxnSpPr>
          <p:nvPr/>
        </p:nvCxnSpPr>
        <p:spPr>
          <a:xfrm>
            <a:off x="1492026" y="3103276"/>
            <a:ext cx="1507800" cy="916800"/>
          </a:xfrm>
          <a:prstGeom prst="straightConnector1">
            <a:avLst/>
          </a:prstGeom>
          <a:noFill/>
          <a:ln w="9525" cap="flat" cmpd="sng">
            <a:solidFill>
              <a:srgbClr val="595959"/>
            </a:solidFill>
            <a:prstDash val="solid"/>
            <a:round/>
            <a:headEnd type="none" w="med" len="med"/>
            <a:tailEnd type="triangle" w="med" len="med"/>
          </a:ln>
        </p:spPr>
      </p:cxnSp>
      <p:cxnSp>
        <p:nvCxnSpPr>
          <p:cNvPr id="761" name="Google Shape;761;p27"/>
          <p:cNvCxnSpPr>
            <a:stCxn id="736" idx="5"/>
            <a:endCxn id="723" idx="2"/>
          </p:cNvCxnSpPr>
          <p:nvPr/>
        </p:nvCxnSpPr>
        <p:spPr>
          <a:xfrm rot="10800000" flipH="1">
            <a:off x="1492026" y="1236076"/>
            <a:ext cx="1507800" cy="2069100"/>
          </a:xfrm>
          <a:prstGeom prst="straightConnector1">
            <a:avLst/>
          </a:prstGeom>
          <a:noFill/>
          <a:ln w="9525" cap="flat" cmpd="sng">
            <a:solidFill>
              <a:srgbClr val="595959"/>
            </a:solidFill>
            <a:prstDash val="solid"/>
            <a:round/>
            <a:headEnd type="none" w="med" len="med"/>
            <a:tailEnd type="triangle" w="med" len="med"/>
          </a:ln>
        </p:spPr>
      </p:cxnSp>
      <p:cxnSp>
        <p:nvCxnSpPr>
          <p:cNvPr id="762" name="Google Shape;762;p27"/>
          <p:cNvCxnSpPr>
            <a:stCxn id="736" idx="5"/>
            <a:endCxn id="725" idx="2"/>
          </p:cNvCxnSpPr>
          <p:nvPr/>
        </p:nvCxnSpPr>
        <p:spPr>
          <a:xfrm rot="10800000" flipH="1">
            <a:off x="1492026" y="2047276"/>
            <a:ext cx="1507800" cy="1257900"/>
          </a:xfrm>
          <a:prstGeom prst="straightConnector1">
            <a:avLst/>
          </a:prstGeom>
          <a:noFill/>
          <a:ln w="9525" cap="flat" cmpd="sng">
            <a:solidFill>
              <a:srgbClr val="595959"/>
            </a:solidFill>
            <a:prstDash val="solid"/>
            <a:round/>
            <a:headEnd type="none" w="med" len="med"/>
            <a:tailEnd type="triangle" w="med" len="med"/>
          </a:ln>
        </p:spPr>
      </p:cxnSp>
      <p:cxnSp>
        <p:nvCxnSpPr>
          <p:cNvPr id="763" name="Google Shape;763;p27"/>
          <p:cNvCxnSpPr>
            <a:stCxn id="736" idx="5"/>
            <a:endCxn id="726" idx="2"/>
          </p:cNvCxnSpPr>
          <p:nvPr/>
        </p:nvCxnSpPr>
        <p:spPr>
          <a:xfrm rot="10800000" flipH="1">
            <a:off x="1492026" y="2784676"/>
            <a:ext cx="1507800" cy="520500"/>
          </a:xfrm>
          <a:prstGeom prst="straightConnector1">
            <a:avLst/>
          </a:prstGeom>
          <a:noFill/>
          <a:ln w="9525" cap="flat" cmpd="sng">
            <a:solidFill>
              <a:srgbClr val="595959"/>
            </a:solidFill>
            <a:prstDash val="solid"/>
            <a:round/>
            <a:headEnd type="none" w="med" len="med"/>
            <a:tailEnd type="triangle" w="med" len="med"/>
          </a:ln>
        </p:spPr>
      </p:cxnSp>
      <p:cxnSp>
        <p:nvCxnSpPr>
          <p:cNvPr id="764" name="Google Shape;764;p27"/>
          <p:cNvCxnSpPr>
            <a:stCxn id="736" idx="5"/>
            <a:endCxn id="727" idx="2"/>
          </p:cNvCxnSpPr>
          <p:nvPr/>
        </p:nvCxnSpPr>
        <p:spPr>
          <a:xfrm>
            <a:off x="1492026" y="3305176"/>
            <a:ext cx="1507800" cy="714900"/>
          </a:xfrm>
          <a:prstGeom prst="straightConnector1">
            <a:avLst/>
          </a:prstGeom>
          <a:noFill/>
          <a:ln w="9525" cap="flat" cmpd="sng">
            <a:solidFill>
              <a:srgbClr val="595959"/>
            </a:solidFill>
            <a:prstDash val="solid"/>
            <a:round/>
            <a:headEnd type="none" w="med" len="med"/>
            <a:tailEnd type="triangle" w="med" len="med"/>
          </a:ln>
        </p:spPr>
      </p:cxnSp>
      <p:cxnSp>
        <p:nvCxnSpPr>
          <p:cNvPr id="765" name="Google Shape;765;p27"/>
          <p:cNvCxnSpPr>
            <a:stCxn id="723" idx="6"/>
            <a:endCxn id="728" idx="2"/>
          </p:cNvCxnSpPr>
          <p:nvPr/>
        </p:nvCxnSpPr>
        <p:spPr>
          <a:xfrm>
            <a:off x="3592908" y="12360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66" name="Google Shape;766;p27"/>
          <p:cNvCxnSpPr>
            <a:stCxn id="723" idx="6"/>
            <a:endCxn id="729" idx="2"/>
          </p:cNvCxnSpPr>
          <p:nvPr/>
        </p:nvCxnSpPr>
        <p:spPr>
          <a:xfrm>
            <a:off x="3592908" y="12360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767" name="Google Shape;767;p27"/>
          <p:cNvCxnSpPr>
            <a:stCxn id="723" idx="6"/>
            <a:endCxn id="730" idx="2"/>
          </p:cNvCxnSpPr>
          <p:nvPr/>
        </p:nvCxnSpPr>
        <p:spPr>
          <a:xfrm>
            <a:off x="3592908" y="12360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768" name="Google Shape;768;p27"/>
          <p:cNvCxnSpPr>
            <a:stCxn id="725" idx="6"/>
            <a:endCxn id="724" idx="2"/>
          </p:cNvCxnSpPr>
          <p:nvPr/>
        </p:nvCxnSpPr>
        <p:spPr>
          <a:xfrm rot="10800000" flipH="1">
            <a:off x="3592908" y="1236213"/>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69" name="Google Shape;769;p27"/>
          <p:cNvCxnSpPr>
            <a:stCxn id="725" idx="6"/>
            <a:endCxn id="728" idx="2"/>
          </p:cNvCxnSpPr>
          <p:nvPr/>
        </p:nvCxnSpPr>
        <p:spPr>
          <a:xfrm>
            <a:off x="3592908" y="2047413"/>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70" name="Google Shape;770;p27"/>
          <p:cNvCxnSpPr>
            <a:stCxn id="725" idx="6"/>
            <a:endCxn id="729" idx="2"/>
          </p:cNvCxnSpPr>
          <p:nvPr/>
        </p:nvCxnSpPr>
        <p:spPr>
          <a:xfrm>
            <a:off x="3592908" y="2047413"/>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771" name="Google Shape;771;p27"/>
          <p:cNvCxnSpPr>
            <a:stCxn id="725" idx="6"/>
            <a:endCxn id="730" idx="2"/>
          </p:cNvCxnSpPr>
          <p:nvPr/>
        </p:nvCxnSpPr>
        <p:spPr>
          <a:xfrm>
            <a:off x="3592908" y="2047413"/>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72" name="Google Shape;772;p27"/>
          <p:cNvCxnSpPr>
            <a:stCxn id="726" idx="6"/>
            <a:endCxn id="724" idx="2"/>
          </p:cNvCxnSpPr>
          <p:nvPr/>
        </p:nvCxnSpPr>
        <p:spPr>
          <a:xfrm rot="10800000" flipH="1">
            <a:off x="3592908" y="12362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773" name="Google Shape;773;p27"/>
          <p:cNvCxnSpPr>
            <a:stCxn id="726" idx="6"/>
            <a:endCxn id="728" idx="2"/>
          </p:cNvCxnSpPr>
          <p:nvPr/>
        </p:nvCxnSpPr>
        <p:spPr>
          <a:xfrm rot="10800000" flipH="1">
            <a:off x="3592908" y="20474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774" name="Google Shape;774;p27"/>
          <p:cNvCxnSpPr>
            <a:stCxn id="726" idx="6"/>
            <a:endCxn id="729" idx="2"/>
          </p:cNvCxnSpPr>
          <p:nvPr/>
        </p:nvCxnSpPr>
        <p:spPr>
          <a:xfrm>
            <a:off x="3592908" y="27845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775" name="Google Shape;775;p27"/>
          <p:cNvCxnSpPr>
            <a:stCxn id="726" idx="6"/>
            <a:endCxn id="730" idx="2"/>
          </p:cNvCxnSpPr>
          <p:nvPr/>
        </p:nvCxnSpPr>
        <p:spPr>
          <a:xfrm>
            <a:off x="3592908" y="27845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776" name="Google Shape;776;p27"/>
          <p:cNvCxnSpPr>
            <a:endCxn id="724" idx="2"/>
          </p:cNvCxnSpPr>
          <p:nvPr/>
        </p:nvCxnSpPr>
        <p:spPr>
          <a:xfrm rot="10800000" flipH="1">
            <a:off x="3592808" y="12360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777" name="Google Shape;777;p27"/>
          <p:cNvCxnSpPr>
            <a:stCxn id="727" idx="6"/>
            <a:endCxn id="728" idx="2"/>
          </p:cNvCxnSpPr>
          <p:nvPr/>
        </p:nvCxnSpPr>
        <p:spPr>
          <a:xfrm rot="10800000" flipH="1">
            <a:off x="3586908" y="2047284"/>
            <a:ext cx="756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78" name="Google Shape;778;p27"/>
          <p:cNvCxnSpPr>
            <a:stCxn id="727" idx="6"/>
            <a:endCxn id="729" idx="2"/>
          </p:cNvCxnSpPr>
          <p:nvPr/>
        </p:nvCxnSpPr>
        <p:spPr>
          <a:xfrm rot="10800000" flipH="1">
            <a:off x="3586908" y="2811684"/>
            <a:ext cx="756300" cy="1208400"/>
          </a:xfrm>
          <a:prstGeom prst="straightConnector1">
            <a:avLst/>
          </a:prstGeom>
          <a:noFill/>
          <a:ln w="9525" cap="flat" cmpd="sng">
            <a:solidFill>
              <a:srgbClr val="595959"/>
            </a:solidFill>
            <a:prstDash val="solid"/>
            <a:round/>
            <a:headEnd type="none" w="med" len="med"/>
            <a:tailEnd type="triangle" w="med" len="med"/>
          </a:ln>
        </p:spPr>
      </p:cxnSp>
      <p:cxnSp>
        <p:nvCxnSpPr>
          <p:cNvPr id="779" name="Google Shape;779;p27"/>
          <p:cNvCxnSpPr>
            <a:stCxn id="727" idx="6"/>
            <a:endCxn id="730" idx="2"/>
          </p:cNvCxnSpPr>
          <p:nvPr/>
        </p:nvCxnSpPr>
        <p:spPr>
          <a:xfrm>
            <a:off x="3586908" y="4020084"/>
            <a:ext cx="756300" cy="0"/>
          </a:xfrm>
          <a:prstGeom prst="straightConnector1">
            <a:avLst/>
          </a:prstGeom>
          <a:noFill/>
          <a:ln w="9525" cap="flat" cmpd="sng">
            <a:solidFill>
              <a:srgbClr val="595959"/>
            </a:solidFill>
            <a:prstDash val="solid"/>
            <a:round/>
            <a:headEnd type="none" w="med" len="med"/>
            <a:tailEnd type="triangle" w="med" len="med"/>
          </a:ln>
        </p:spPr>
      </p:cxnSp>
      <p:cxnSp>
        <p:nvCxnSpPr>
          <p:cNvPr id="780" name="Google Shape;780;p27"/>
          <p:cNvCxnSpPr/>
          <p:nvPr/>
        </p:nvCxnSpPr>
        <p:spPr>
          <a:xfrm>
            <a:off x="4936408" y="1218391"/>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81" name="Google Shape;781;p27"/>
          <p:cNvCxnSpPr/>
          <p:nvPr/>
        </p:nvCxnSpPr>
        <p:spPr>
          <a:xfrm>
            <a:off x="4936408" y="12183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82" name="Google Shape;782;p27"/>
          <p:cNvCxnSpPr/>
          <p:nvPr/>
        </p:nvCxnSpPr>
        <p:spPr>
          <a:xfrm>
            <a:off x="4936408" y="12183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783" name="Google Shape;783;p27"/>
          <p:cNvCxnSpPr/>
          <p:nvPr/>
        </p:nvCxnSpPr>
        <p:spPr>
          <a:xfrm>
            <a:off x="4936408" y="12183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784" name="Google Shape;784;p27"/>
          <p:cNvCxnSpPr/>
          <p:nvPr/>
        </p:nvCxnSpPr>
        <p:spPr>
          <a:xfrm rot="10800000" flipH="1">
            <a:off x="4936408" y="1218513"/>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785" name="Google Shape;785;p27"/>
          <p:cNvCxnSpPr/>
          <p:nvPr/>
        </p:nvCxnSpPr>
        <p:spPr>
          <a:xfrm>
            <a:off x="4936408" y="2029713"/>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786" name="Google Shape;786;p27"/>
          <p:cNvCxnSpPr/>
          <p:nvPr/>
        </p:nvCxnSpPr>
        <p:spPr>
          <a:xfrm>
            <a:off x="4936408" y="2029713"/>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787" name="Google Shape;787;p27"/>
          <p:cNvCxnSpPr/>
          <p:nvPr/>
        </p:nvCxnSpPr>
        <p:spPr>
          <a:xfrm>
            <a:off x="4936408" y="2029713"/>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88" name="Google Shape;788;p27"/>
          <p:cNvCxnSpPr/>
          <p:nvPr/>
        </p:nvCxnSpPr>
        <p:spPr>
          <a:xfrm rot="10800000" flipH="1">
            <a:off x="4936408" y="12185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789" name="Google Shape;789;p27"/>
          <p:cNvCxnSpPr/>
          <p:nvPr/>
        </p:nvCxnSpPr>
        <p:spPr>
          <a:xfrm rot="10800000" flipH="1">
            <a:off x="4936408" y="20297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790" name="Google Shape;790;p27"/>
          <p:cNvCxnSpPr/>
          <p:nvPr/>
        </p:nvCxnSpPr>
        <p:spPr>
          <a:xfrm>
            <a:off x="4936408" y="27668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791" name="Google Shape;791;p27"/>
          <p:cNvCxnSpPr/>
          <p:nvPr/>
        </p:nvCxnSpPr>
        <p:spPr>
          <a:xfrm>
            <a:off x="4936408" y="27668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792" name="Google Shape;792;p27"/>
          <p:cNvCxnSpPr/>
          <p:nvPr/>
        </p:nvCxnSpPr>
        <p:spPr>
          <a:xfrm rot="10800000" flipH="1">
            <a:off x="4936308" y="12183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793" name="Google Shape;793;p27"/>
          <p:cNvCxnSpPr/>
          <p:nvPr/>
        </p:nvCxnSpPr>
        <p:spPr>
          <a:xfrm rot="10800000" flipH="1">
            <a:off x="4936408" y="2029584"/>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794" name="Google Shape;794;p27"/>
          <p:cNvCxnSpPr/>
          <p:nvPr/>
        </p:nvCxnSpPr>
        <p:spPr>
          <a:xfrm rot="10800000" flipH="1">
            <a:off x="4936408" y="2793984"/>
            <a:ext cx="750300" cy="1208400"/>
          </a:xfrm>
          <a:prstGeom prst="straightConnector1">
            <a:avLst/>
          </a:prstGeom>
          <a:noFill/>
          <a:ln w="9525" cap="flat" cmpd="sng">
            <a:solidFill>
              <a:srgbClr val="595959"/>
            </a:solidFill>
            <a:prstDash val="solid"/>
            <a:round/>
            <a:headEnd type="none" w="med" len="med"/>
            <a:tailEnd type="triangle" w="med" len="med"/>
          </a:ln>
        </p:spPr>
      </p:cxnSp>
      <p:cxnSp>
        <p:nvCxnSpPr>
          <p:cNvPr id="795" name="Google Shape;795;p27"/>
          <p:cNvCxnSpPr/>
          <p:nvPr/>
        </p:nvCxnSpPr>
        <p:spPr>
          <a:xfrm>
            <a:off x="4936408" y="4002384"/>
            <a:ext cx="750300" cy="0"/>
          </a:xfrm>
          <a:prstGeom prst="straightConnector1">
            <a:avLst/>
          </a:prstGeom>
          <a:noFill/>
          <a:ln w="9525" cap="flat" cmpd="sng">
            <a:solidFill>
              <a:srgbClr val="595959"/>
            </a:solidFill>
            <a:prstDash val="solid"/>
            <a:round/>
            <a:headEnd type="none" w="med" len="med"/>
            <a:tailEnd type="triangle" w="med" len="med"/>
          </a:ln>
        </p:spPr>
      </p:cxnSp>
      <p:sp>
        <p:nvSpPr>
          <p:cNvPr id="796" name="Google Shape;796;p27"/>
          <p:cNvSpPr txBox="1"/>
          <p:nvPr/>
        </p:nvSpPr>
        <p:spPr>
          <a:xfrm>
            <a:off x="41833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[2]</a:t>
            </a:r>
            <a:endParaRPr baseline="30000">
              <a:latin typeface="Consolas" panose="020B0609020204030204"/>
              <a:ea typeface="Consolas" panose="020B0609020204030204"/>
              <a:cs typeface="Consolas" panose="020B0609020204030204"/>
              <a:sym typeface="Consolas" panose="020B0609020204030204"/>
            </a:endParaRPr>
          </a:p>
        </p:txBody>
      </p:sp>
      <p:cxnSp>
        <p:nvCxnSpPr>
          <p:cNvPr id="797" name="Google Shape;797;p27"/>
          <p:cNvCxnSpPr>
            <a:stCxn id="731" idx="6"/>
            <a:endCxn id="709" idx="2"/>
          </p:cNvCxnSpPr>
          <p:nvPr/>
        </p:nvCxnSpPr>
        <p:spPr>
          <a:xfrm rot="10800000" flipH="1">
            <a:off x="6279996" y="2411761"/>
            <a:ext cx="995700" cy="372900"/>
          </a:xfrm>
          <a:prstGeom prst="straightConnector1">
            <a:avLst/>
          </a:prstGeom>
          <a:noFill/>
          <a:ln w="9525" cap="flat" cmpd="sng">
            <a:solidFill>
              <a:srgbClr val="595959"/>
            </a:solidFill>
            <a:prstDash val="solid"/>
            <a:round/>
            <a:headEnd type="none" w="med" len="med"/>
            <a:tailEnd type="triangle" w="med" len="med"/>
          </a:ln>
        </p:spPr>
      </p:cxnSp>
      <p:sp>
        <p:nvSpPr>
          <p:cNvPr id="798" name="Google Shape;798;p27"/>
          <p:cNvSpPr txBox="1"/>
          <p:nvPr/>
        </p:nvSpPr>
        <p:spPr>
          <a:xfrm>
            <a:off x="7088922"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[4]</a:t>
            </a:r>
            <a:endParaRPr baseline="30000">
              <a:latin typeface="Consolas" panose="020B0609020204030204"/>
              <a:ea typeface="Consolas" panose="020B0609020204030204"/>
              <a:cs typeface="Consolas" panose="020B0609020204030204"/>
              <a:sym typeface="Consolas" panose="020B0609020204030204"/>
            </a:endParaRPr>
          </a:p>
        </p:txBody>
      </p:sp>
      <p:cxnSp>
        <p:nvCxnSpPr>
          <p:cNvPr id="799" name="Google Shape;799;p27"/>
          <p:cNvCxnSpPr/>
          <p:nvPr/>
        </p:nvCxnSpPr>
        <p:spPr>
          <a:xfrm flipH="1">
            <a:off x="4636700" y="3215775"/>
            <a:ext cx="6000" cy="450000"/>
          </a:xfrm>
          <a:prstGeom prst="straightConnector1">
            <a:avLst/>
          </a:prstGeom>
          <a:noFill/>
          <a:ln w="28575" cap="flat" cmpd="sng">
            <a:solidFill>
              <a:srgbClr val="595959"/>
            </a:solidFill>
            <a:prstDash val="dot"/>
            <a:round/>
            <a:headEnd type="none" w="med" len="med"/>
            <a:tailEnd type="none" w="med" len="med"/>
          </a:ln>
        </p:spPr>
      </p:cxnSp>
      <p:cxnSp>
        <p:nvCxnSpPr>
          <p:cNvPr id="800" name="Google Shape;800;p27"/>
          <p:cNvCxnSpPr/>
          <p:nvPr/>
        </p:nvCxnSpPr>
        <p:spPr>
          <a:xfrm flipH="1">
            <a:off x="5980300" y="3215763"/>
            <a:ext cx="6000" cy="450000"/>
          </a:xfrm>
          <a:prstGeom prst="straightConnector1">
            <a:avLst/>
          </a:prstGeom>
          <a:noFill/>
          <a:ln w="28575" cap="flat" cmpd="sng">
            <a:solidFill>
              <a:srgbClr val="595959"/>
            </a:solidFill>
            <a:prstDash val="dot"/>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grpSp>
        <p:nvGrpSpPr>
          <p:cNvPr id="805" name="Google Shape;805;p28"/>
          <p:cNvGrpSpPr/>
          <p:nvPr/>
        </p:nvGrpSpPr>
        <p:grpSpPr>
          <a:xfrm>
            <a:off x="209504" y="2056289"/>
            <a:ext cx="1055455" cy="1030918"/>
            <a:chOff x="347441" y="529183"/>
            <a:chExt cx="2163705" cy="1824635"/>
          </a:xfrm>
        </p:grpSpPr>
        <p:grpSp>
          <p:nvGrpSpPr>
            <p:cNvPr id="806" name="Google Shape;806;p28"/>
            <p:cNvGrpSpPr/>
            <p:nvPr/>
          </p:nvGrpSpPr>
          <p:grpSpPr>
            <a:xfrm>
              <a:off x="745224" y="529183"/>
              <a:ext cx="1765922" cy="1596032"/>
              <a:chOff x="6240000" y="821025"/>
              <a:chExt cx="2904000" cy="2668950"/>
            </a:xfrm>
          </p:grpSpPr>
          <p:sp>
            <p:nvSpPr>
              <p:cNvPr id="807" name="Google Shape;807;p28"/>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08" name="Google Shape;808;p28"/>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09" name="Google Shape;809;p28"/>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0" name="Google Shape;810;p28"/>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1" name="Google Shape;811;p28"/>
              <p:cNvSpPr/>
              <p:nvPr/>
            </p:nvSpPr>
            <p:spPr>
              <a:xfrm flipH="1">
                <a:off x="79824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2" name="Google Shape;812;p28"/>
              <p:cNvSpPr/>
              <p:nvPr/>
            </p:nvSpPr>
            <p:spPr>
              <a:xfrm flipH="1">
                <a:off x="85632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3" name="Google Shape;813;p28"/>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4" name="Google Shape;814;p28"/>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5" name="Google Shape;815;p28"/>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6" name="Google Shape;816;p28"/>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7" name="Google Shape;817;p28"/>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8" name="Google Shape;818;p28"/>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19" name="Google Shape;819;p28"/>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0" name="Google Shape;820;p28"/>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1" name="Google Shape;821;p28"/>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2" name="Google Shape;822;p28"/>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3" name="Google Shape;823;p28"/>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4" name="Google Shape;824;p28"/>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5" name="Google Shape;825;p28"/>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6" name="Google Shape;826;p28"/>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7" name="Google Shape;827;p28"/>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8" name="Google Shape;828;p28"/>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29" name="Google Shape;829;p28"/>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0" name="Google Shape;830;p28"/>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1" name="Google Shape;831;p28"/>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32" name="Google Shape;832;p28"/>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833" name="Google Shape;833;p28"/>
            <p:cNvGrpSpPr/>
            <p:nvPr/>
          </p:nvGrpSpPr>
          <p:grpSpPr>
            <a:xfrm>
              <a:off x="546332" y="643484"/>
              <a:ext cx="1765922" cy="1596032"/>
              <a:chOff x="5950075" y="854725"/>
              <a:chExt cx="2904000" cy="2668950"/>
            </a:xfrm>
          </p:grpSpPr>
          <p:sp>
            <p:nvSpPr>
              <p:cNvPr id="834" name="Google Shape;834;p28"/>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28"/>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28"/>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28"/>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28"/>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28"/>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28"/>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28"/>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28"/>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28"/>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28"/>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28"/>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28"/>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28"/>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28"/>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28"/>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28"/>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28"/>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28"/>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28"/>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28"/>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28"/>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28"/>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28"/>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28"/>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28"/>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0" name="Google Shape;860;p28"/>
            <p:cNvGrpSpPr/>
            <p:nvPr/>
          </p:nvGrpSpPr>
          <p:grpSpPr>
            <a:xfrm>
              <a:off x="347441" y="757786"/>
              <a:ext cx="1765922" cy="1596032"/>
              <a:chOff x="2854300" y="1168125"/>
              <a:chExt cx="2904000" cy="2668950"/>
            </a:xfrm>
          </p:grpSpPr>
          <p:sp>
            <p:nvSpPr>
              <p:cNvPr id="861" name="Google Shape;861;p28"/>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28"/>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28"/>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28"/>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28"/>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28"/>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28"/>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28"/>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28"/>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0" name="Google Shape;870;p28"/>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1" name="Google Shape;871;p28"/>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28"/>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28"/>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28"/>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28"/>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28"/>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28"/>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28"/>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28"/>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28"/>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28"/>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28"/>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28"/>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28"/>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28"/>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28"/>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887" name="Google Shape;887;p28"/>
          <p:cNvGrpSpPr/>
          <p:nvPr/>
        </p:nvGrpSpPr>
        <p:grpSpPr>
          <a:xfrm>
            <a:off x="1858240" y="1429225"/>
            <a:ext cx="921407" cy="797461"/>
            <a:chOff x="3229840" y="362425"/>
            <a:chExt cx="921407" cy="797461"/>
          </a:xfrm>
        </p:grpSpPr>
        <p:sp>
          <p:nvSpPr>
            <p:cNvPr id="888" name="Google Shape;888;p28"/>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28"/>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28"/>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1" name="Google Shape;891;p28"/>
          <p:cNvGrpSpPr/>
          <p:nvPr/>
        </p:nvGrpSpPr>
        <p:grpSpPr>
          <a:xfrm>
            <a:off x="1858240" y="2656261"/>
            <a:ext cx="921400" cy="785200"/>
            <a:chOff x="2467840" y="1786561"/>
            <a:chExt cx="921400" cy="785200"/>
          </a:xfrm>
        </p:grpSpPr>
        <p:sp>
          <p:nvSpPr>
            <p:cNvPr id="892" name="Google Shape;892;p28"/>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28"/>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28"/>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5" name="Google Shape;895;p28"/>
          <p:cNvGrpSpPr/>
          <p:nvPr/>
        </p:nvGrpSpPr>
        <p:grpSpPr>
          <a:xfrm>
            <a:off x="3231306" y="1352333"/>
            <a:ext cx="877879" cy="877818"/>
            <a:chOff x="5950075" y="854725"/>
            <a:chExt cx="2904000" cy="2668950"/>
          </a:xfrm>
        </p:grpSpPr>
        <p:sp>
          <p:nvSpPr>
            <p:cNvPr id="896" name="Google Shape;896;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22" name="Google Shape;922;p28"/>
          <p:cNvGrpSpPr/>
          <p:nvPr/>
        </p:nvGrpSpPr>
        <p:grpSpPr>
          <a:xfrm>
            <a:off x="3231582" y="2535430"/>
            <a:ext cx="877298" cy="879686"/>
            <a:chOff x="2854300" y="1168125"/>
            <a:chExt cx="2904000" cy="2668950"/>
          </a:xfrm>
        </p:grpSpPr>
        <p:sp>
          <p:nvSpPr>
            <p:cNvPr id="923" name="Google Shape;923;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949" name="Google Shape;949;p28"/>
          <p:cNvCxnSpPr>
            <a:stCxn id="822" idx="1"/>
            <a:endCxn id="890" idx="3"/>
          </p:cNvCxnSpPr>
          <p:nvPr/>
        </p:nvCxnSpPr>
        <p:spPr>
          <a:xfrm rot="10800000" flipH="1">
            <a:off x="1264960" y="1911389"/>
            <a:ext cx="593400" cy="595500"/>
          </a:xfrm>
          <a:prstGeom prst="curvedConnector3">
            <a:avLst>
              <a:gd name="adj1" fmla="val 49990"/>
            </a:avLst>
          </a:prstGeom>
          <a:noFill/>
          <a:ln w="9525" cap="flat" cmpd="sng">
            <a:solidFill>
              <a:srgbClr val="595959"/>
            </a:solidFill>
            <a:prstDash val="solid"/>
            <a:round/>
            <a:headEnd type="none" w="med" len="med"/>
            <a:tailEnd type="none" w="med" len="med"/>
          </a:ln>
        </p:spPr>
      </p:cxnSp>
      <p:cxnSp>
        <p:nvCxnSpPr>
          <p:cNvPr id="950" name="Google Shape;950;p28"/>
          <p:cNvCxnSpPr>
            <a:stCxn id="822" idx="1"/>
            <a:endCxn id="894" idx="3"/>
          </p:cNvCxnSpPr>
          <p:nvPr/>
        </p:nvCxnSpPr>
        <p:spPr>
          <a:xfrm>
            <a:off x="1264960" y="2506889"/>
            <a:ext cx="593400" cy="619200"/>
          </a:xfrm>
          <a:prstGeom prst="curvedConnector3">
            <a:avLst>
              <a:gd name="adj1" fmla="val 49990"/>
            </a:avLst>
          </a:prstGeom>
          <a:noFill/>
          <a:ln w="9525" cap="flat" cmpd="sng">
            <a:solidFill>
              <a:srgbClr val="595959"/>
            </a:solidFill>
            <a:prstDash val="solid"/>
            <a:round/>
            <a:headEnd type="none" w="med" len="med"/>
            <a:tailEnd type="none" w="med" len="med"/>
          </a:ln>
        </p:spPr>
      </p:cxnSp>
      <p:cxnSp>
        <p:nvCxnSpPr>
          <p:cNvPr id="951" name="Google Shape;951;p28"/>
          <p:cNvCxnSpPr/>
          <p:nvPr/>
        </p:nvCxnSpPr>
        <p:spPr>
          <a:xfrm>
            <a:off x="2790650" y="1790350"/>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952" name="Google Shape;952;p28"/>
          <p:cNvCxnSpPr/>
          <p:nvPr/>
        </p:nvCxnSpPr>
        <p:spPr>
          <a:xfrm>
            <a:off x="2790650" y="3047950"/>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953" name="Google Shape;953;p28"/>
          <p:cNvSpPr txBox="1"/>
          <p:nvPr/>
        </p:nvSpPr>
        <p:spPr>
          <a:xfrm>
            <a:off x="504700" y="32335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dirty="0">
                <a:latin typeface="Consolas" panose="020B0609020204030204"/>
                <a:ea typeface="Consolas" panose="020B0609020204030204"/>
                <a:cs typeface="Consolas" panose="020B0609020204030204"/>
                <a:sym typeface="Consolas" panose="020B0609020204030204"/>
              </a:rPr>
              <a:t>NxNx3</a:t>
            </a:r>
            <a:endParaRPr sz="1100" dirty="0">
              <a:latin typeface="Consolas" panose="020B0609020204030204"/>
              <a:ea typeface="Consolas" panose="020B0609020204030204"/>
              <a:cs typeface="Consolas" panose="020B0609020204030204"/>
              <a:sym typeface="Consolas" panose="020B0609020204030204"/>
            </a:endParaRPr>
          </a:p>
        </p:txBody>
      </p:sp>
      <p:sp>
        <p:nvSpPr>
          <p:cNvPr id="954" name="Google Shape;954;p28"/>
          <p:cNvSpPr txBox="1"/>
          <p:nvPr/>
        </p:nvSpPr>
        <p:spPr>
          <a:xfrm>
            <a:off x="4108875" y="1687288"/>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+b1</a:t>
            </a:r>
            <a:endParaRPr sz="1100">
              <a:latin typeface="Consolas" panose="020B0609020204030204"/>
              <a:ea typeface="Consolas" panose="020B0609020204030204"/>
              <a:cs typeface="Consolas" panose="020B0609020204030204"/>
              <a:sym typeface="Consolas" panose="020B0609020204030204"/>
            </a:endParaRPr>
          </a:p>
        </p:txBody>
      </p:sp>
      <p:sp>
        <p:nvSpPr>
          <p:cNvPr id="955" name="Google Shape;955;p28"/>
          <p:cNvSpPr txBox="1"/>
          <p:nvPr/>
        </p:nvSpPr>
        <p:spPr>
          <a:xfrm>
            <a:off x="4108875" y="284005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+b2</a:t>
            </a:r>
            <a:endParaRPr sz="1100">
              <a:latin typeface="Consolas" panose="020B0609020204030204"/>
              <a:ea typeface="Consolas" panose="020B0609020204030204"/>
              <a:cs typeface="Consolas" panose="020B0609020204030204"/>
              <a:sym typeface="Consolas" panose="020B0609020204030204"/>
            </a:endParaRPr>
          </a:p>
        </p:txBody>
      </p:sp>
      <p:sp>
        <p:nvSpPr>
          <p:cNvPr id="956" name="Google Shape;956;p28"/>
          <p:cNvSpPr txBox="1"/>
          <p:nvPr/>
        </p:nvSpPr>
        <p:spPr>
          <a:xfrm>
            <a:off x="3420625"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a:t>
            </a:r>
            <a:endParaRPr sz="1100">
              <a:latin typeface="Consolas" panose="020B0609020204030204"/>
              <a:ea typeface="Consolas" panose="020B0609020204030204"/>
              <a:cs typeface="Consolas" panose="020B0609020204030204"/>
              <a:sym typeface="Consolas" panose="020B0609020204030204"/>
            </a:endParaRPr>
          </a:p>
        </p:txBody>
      </p:sp>
      <p:sp>
        <p:nvSpPr>
          <p:cNvPr id="957" name="Google Shape;957;p28"/>
          <p:cNvSpPr txBox="1"/>
          <p:nvPr/>
        </p:nvSpPr>
        <p:spPr>
          <a:xfrm>
            <a:off x="3420638"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a:t>
            </a:r>
            <a:endParaRPr sz="1100">
              <a:latin typeface="Consolas" panose="020B0609020204030204"/>
              <a:ea typeface="Consolas" panose="020B0609020204030204"/>
              <a:cs typeface="Consolas" panose="020B0609020204030204"/>
              <a:sym typeface="Consolas" panose="020B0609020204030204"/>
            </a:endParaRPr>
          </a:p>
        </p:txBody>
      </p:sp>
      <p:cxnSp>
        <p:nvCxnSpPr>
          <p:cNvPr id="958" name="Google Shape;958;p28"/>
          <p:cNvCxnSpPr/>
          <p:nvPr/>
        </p:nvCxnSpPr>
        <p:spPr>
          <a:xfrm>
            <a:off x="44196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959" name="Google Shape;959;p28"/>
          <p:cNvCxnSpPr/>
          <p:nvPr/>
        </p:nvCxnSpPr>
        <p:spPr>
          <a:xfrm>
            <a:off x="44044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960" name="Google Shape;960;p28"/>
          <p:cNvGrpSpPr/>
          <p:nvPr/>
        </p:nvGrpSpPr>
        <p:grpSpPr>
          <a:xfrm>
            <a:off x="4755306" y="1352333"/>
            <a:ext cx="877879" cy="877818"/>
            <a:chOff x="5950075" y="854725"/>
            <a:chExt cx="2904000" cy="2668950"/>
          </a:xfrm>
        </p:grpSpPr>
        <p:sp>
          <p:nvSpPr>
            <p:cNvPr id="961" name="Google Shape;961;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7" name="Google Shape;987;p28"/>
          <p:cNvGrpSpPr/>
          <p:nvPr/>
        </p:nvGrpSpPr>
        <p:grpSpPr>
          <a:xfrm>
            <a:off x="4755582" y="2535430"/>
            <a:ext cx="877298" cy="879686"/>
            <a:chOff x="2854300" y="1168125"/>
            <a:chExt cx="2904000" cy="2668950"/>
          </a:xfrm>
        </p:grpSpPr>
        <p:sp>
          <p:nvSpPr>
            <p:cNvPr id="988" name="Google Shape;988;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14" name="Google Shape;1014;p28"/>
          <p:cNvSpPr txBox="1"/>
          <p:nvPr/>
        </p:nvSpPr>
        <p:spPr>
          <a:xfrm>
            <a:off x="5633175" y="168730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+b1</a:t>
            </a:r>
            <a:endParaRPr sz="1100">
              <a:latin typeface="Consolas" panose="020B0609020204030204"/>
              <a:ea typeface="Consolas" panose="020B0609020204030204"/>
              <a:cs typeface="Consolas" panose="020B0609020204030204"/>
              <a:sym typeface="Consolas" panose="020B0609020204030204"/>
            </a:endParaRPr>
          </a:p>
        </p:txBody>
      </p:sp>
      <p:sp>
        <p:nvSpPr>
          <p:cNvPr id="1015" name="Google Shape;1015;p28"/>
          <p:cNvSpPr txBox="1"/>
          <p:nvPr/>
        </p:nvSpPr>
        <p:spPr>
          <a:xfrm>
            <a:off x="5633175" y="2871325"/>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+b2</a:t>
            </a:r>
            <a:endParaRPr sz="1100">
              <a:latin typeface="Consolas" panose="020B0609020204030204"/>
              <a:ea typeface="Consolas" panose="020B0609020204030204"/>
              <a:cs typeface="Consolas" panose="020B0609020204030204"/>
              <a:sym typeface="Consolas" panose="020B0609020204030204"/>
            </a:endParaRPr>
          </a:p>
        </p:txBody>
      </p:sp>
      <p:sp>
        <p:nvSpPr>
          <p:cNvPr id="1016" name="Google Shape;1016;p28"/>
          <p:cNvSpPr/>
          <p:nvPr/>
        </p:nvSpPr>
        <p:spPr>
          <a:xfrm>
            <a:off x="4632900" y="1275850"/>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28"/>
          <p:cNvSpPr/>
          <p:nvPr/>
        </p:nvSpPr>
        <p:spPr>
          <a:xfrm>
            <a:off x="4632900" y="2459875"/>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28"/>
          <p:cNvSpPr txBox="1"/>
          <p:nvPr/>
        </p:nvSpPr>
        <p:spPr>
          <a:xfrm>
            <a:off x="5463600"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ReLU</a:t>
            </a:r>
            <a:endParaRPr sz="1100">
              <a:latin typeface="Consolas" panose="020B0609020204030204"/>
              <a:ea typeface="Consolas" panose="020B0609020204030204"/>
              <a:cs typeface="Consolas" panose="020B0609020204030204"/>
              <a:sym typeface="Consolas" panose="020B0609020204030204"/>
            </a:endParaRPr>
          </a:p>
        </p:txBody>
      </p:sp>
      <p:sp>
        <p:nvSpPr>
          <p:cNvPr id="1019" name="Google Shape;1019;p28"/>
          <p:cNvSpPr txBox="1"/>
          <p:nvPr/>
        </p:nvSpPr>
        <p:spPr>
          <a:xfrm>
            <a:off x="5463600"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ReLU</a:t>
            </a:r>
            <a:endParaRPr sz="1100">
              <a:latin typeface="Consolas" panose="020B0609020204030204"/>
              <a:ea typeface="Consolas" panose="020B0609020204030204"/>
              <a:cs typeface="Consolas" panose="020B0609020204030204"/>
              <a:sym typeface="Consolas" panose="020B0609020204030204"/>
            </a:endParaRPr>
          </a:p>
        </p:txBody>
      </p:sp>
      <p:grpSp>
        <p:nvGrpSpPr>
          <p:cNvPr id="1020" name="Google Shape;1020;p28"/>
          <p:cNvGrpSpPr/>
          <p:nvPr/>
        </p:nvGrpSpPr>
        <p:grpSpPr>
          <a:xfrm>
            <a:off x="6357231" y="1352333"/>
            <a:ext cx="877879" cy="877818"/>
            <a:chOff x="5950075" y="854725"/>
            <a:chExt cx="2904000" cy="2668950"/>
          </a:xfrm>
        </p:grpSpPr>
        <p:sp>
          <p:nvSpPr>
            <p:cNvPr id="1021" name="Google Shape;1021;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1035;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4" name="Google Shape;1044;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47" name="Google Shape;1047;p28"/>
          <p:cNvGrpSpPr/>
          <p:nvPr/>
        </p:nvGrpSpPr>
        <p:grpSpPr>
          <a:xfrm>
            <a:off x="6357507" y="2535430"/>
            <a:ext cx="877298" cy="879686"/>
            <a:chOff x="2854300" y="1168125"/>
            <a:chExt cx="2904000" cy="2668950"/>
          </a:xfrm>
        </p:grpSpPr>
        <p:sp>
          <p:nvSpPr>
            <p:cNvPr id="1048" name="Google Shape;1048;p28"/>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28"/>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28"/>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28"/>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28"/>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28"/>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28"/>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5" name="Google Shape;1055;p28"/>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28"/>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28"/>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28"/>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28"/>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28"/>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28"/>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28"/>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28"/>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28"/>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28"/>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28"/>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28"/>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28"/>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28"/>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28"/>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28"/>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28"/>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28"/>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074" name="Google Shape;1074;p28"/>
          <p:cNvCxnSpPr/>
          <p:nvPr/>
        </p:nvCxnSpPr>
        <p:spPr>
          <a:xfrm>
            <a:off x="60198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075" name="Google Shape;1075;p28"/>
          <p:cNvCxnSpPr/>
          <p:nvPr/>
        </p:nvCxnSpPr>
        <p:spPr>
          <a:xfrm>
            <a:off x="60046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076" name="Google Shape;1076;p28"/>
          <p:cNvGrpSpPr/>
          <p:nvPr/>
        </p:nvGrpSpPr>
        <p:grpSpPr>
          <a:xfrm>
            <a:off x="7580381" y="1932433"/>
            <a:ext cx="877879" cy="877818"/>
            <a:chOff x="5950075" y="854725"/>
            <a:chExt cx="2904000" cy="2668950"/>
          </a:xfrm>
        </p:grpSpPr>
        <p:sp>
          <p:nvSpPr>
            <p:cNvPr id="1077" name="Google Shape;1077;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03" name="Google Shape;1103;p28"/>
          <p:cNvGrpSpPr/>
          <p:nvPr/>
        </p:nvGrpSpPr>
        <p:grpSpPr>
          <a:xfrm>
            <a:off x="7521282" y="2008030"/>
            <a:ext cx="877298" cy="879686"/>
            <a:chOff x="2854300" y="1168125"/>
            <a:chExt cx="2904000" cy="2668950"/>
          </a:xfrm>
        </p:grpSpPr>
        <p:sp>
          <p:nvSpPr>
            <p:cNvPr id="1104" name="Google Shape;1104;p28"/>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28"/>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28"/>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28"/>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28"/>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28"/>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28"/>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28"/>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28"/>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28"/>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28"/>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28"/>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28"/>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28"/>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28"/>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28"/>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28"/>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28"/>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28"/>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28"/>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28"/>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28"/>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28"/>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28"/>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28"/>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28"/>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130" name="Google Shape;1130;p28"/>
          <p:cNvCxnSpPr>
            <a:endCxn id="1115" idx="3"/>
          </p:cNvCxnSpPr>
          <p:nvPr/>
        </p:nvCxnSpPr>
        <p:spPr>
          <a:xfrm>
            <a:off x="7157382" y="1637901"/>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131" name="Google Shape;1131;p28"/>
          <p:cNvCxnSpPr>
            <a:stCxn id="1063" idx="1"/>
            <a:endCxn id="1115" idx="3"/>
          </p:cNvCxnSpPr>
          <p:nvPr/>
        </p:nvCxnSpPr>
        <p:spPr>
          <a:xfrm rot="10800000" flipH="1">
            <a:off x="7234805" y="2447601"/>
            <a:ext cx="286500" cy="527400"/>
          </a:xfrm>
          <a:prstGeom prst="straightConnector1">
            <a:avLst/>
          </a:prstGeom>
          <a:noFill/>
          <a:ln w="9525" cap="flat" cmpd="sng">
            <a:solidFill>
              <a:srgbClr val="595959"/>
            </a:solidFill>
            <a:prstDash val="lgDash"/>
            <a:round/>
            <a:headEnd type="none" w="med" len="med"/>
            <a:tailEnd type="triangle" w="med" len="med"/>
          </a:ln>
        </p:spPr>
      </p:cxnSp>
      <p:sp>
        <p:nvSpPr>
          <p:cNvPr id="1132" name="Google Shape;1132;p28"/>
          <p:cNvSpPr txBox="1"/>
          <p:nvPr/>
        </p:nvSpPr>
        <p:spPr>
          <a:xfrm>
            <a:off x="7769700" y="3860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a</a:t>
            </a:r>
            <a:r>
              <a:rPr lang="en-GB" sz="1100" baseline="30000">
                <a:latin typeface="Consolas" panose="020B0609020204030204"/>
                <a:ea typeface="Consolas" panose="020B0609020204030204"/>
                <a:cs typeface="Consolas" panose="020B0609020204030204"/>
                <a:sym typeface="Consolas" panose="020B0609020204030204"/>
              </a:rPr>
              <a:t>[l]</a:t>
            </a:r>
            <a:endParaRPr sz="1100" baseline="30000">
              <a:latin typeface="Consolas" panose="020B0609020204030204"/>
              <a:ea typeface="Consolas" panose="020B0609020204030204"/>
              <a:cs typeface="Consolas" panose="020B0609020204030204"/>
              <a:sym typeface="Consolas" panose="020B0609020204030204"/>
            </a:endParaRPr>
          </a:p>
        </p:txBody>
      </p:sp>
      <p:sp>
        <p:nvSpPr>
          <p:cNvPr id="1133" name="Google Shape;1133;p28"/>
          <p:cNvSpPr txBox="1"/>
          <p:nvPr/>
        </p:nvSpPr>
        <p:spPr>
          <a:xfrm>
            <a:off x="7710325" y="1637900"/>
            <a:ext cx="688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MxMX2</a:t>
            </a:r>
            <a:endParaRPr sz="1100">
              <a:latin typeface="Consolas" panose="020B0609020204030204"/>
              <a:ea typeface="Consolas" panose="020B0609020204030204"/>
              <a:cs typeface="Consolas" panose="020B0609020204030204"/>
              <a:sym typeface="Consolas" panose="020B0609020204030204"/>
            </a:endParaRPr>
          </a:p>
        </p:txBody>
      </p:sp>
      <p:sp>
        <p:nvSpPr>
          <p:cNvPr id="1134" name="Google Shape;1134;p28"/>
          <p:cNvSpPr txBox="1"/>
          <p:nvPr/>
        </p:nvSpPr>
        <p:spPr>
          <a:xfrm>
            <a:off x="615125" y="3860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a</a:t>
            </a:r>
            <a:r>
              <a:rPr lang="en-GB" sz="1100" baseline="30000">
                <a:latin typeface="Consolas" panose="020B0609020204030204"/>
                <a:ea typeface="Consolas" panose="020B0609020204030204"/>
                <a:cs typeface="Consolas" panose="020B0609020204030204"/>
                <a:sym typeface="Consolas" panose="020B0609020204030204"/>
              </a:rPr>
              <a:t>[l-1]</a:t>
            </a:r>
            <a:endParaRPr sz="1100" baseline="30000">
              <a:latin typeface="Consolas" panose="020B0609020204030204"/>
              <a:ea typeface="Consolas" panose="020B0609020204030204"/>
              <a:cs typeface="Consolas" panose="020B0609020204030204"/>
              <a:sym typeface="Consolas" panose="020B0609020204030204"/>
            </a:endParaRPr>
          </a:p>
        </p:txBody>
      </p:sp>
      <p:cxnSp>
        <p:nvCxnSpPr>
          <p:cNvPr id="1135" name="Google Shape;1135;p28"/>
          <p:cNvCxnSpPr>
            <a:stCxn id="1134" idx="3"/>
            <a:endCxn id="1132" idx="1"/>
          </p:cNvCxnSpPr>
          <p:nvPr/>
        </p:nvCxnSpPr>
        <p:spPr>
          <a:xfrm>
            <a:off x="1114325" y="3964225"/>
            <a:ext cx="6655500" cy="0"/>
          </a:xfrm>
          <a:prstGeom prst="straightConnector1">
            <a:avLst/>
          </a:prstGeom>
          <a:noFill/>
          <a:ln w="9525" cap="flat" cmpd="sng">
            <a:solidFill>
              <a:schemeClr val="dk2"/>
            </a:solidFill>
            <a:prstDash val="dashDot"/>
            <a:round/>
            <a:headEnd type="none" w="med" len="med"/>
            <a:tailEnd type="triangle" w="med" len="med"/>
          </a:ln>
        </p:spPr>
      </p:cxnSp>
      <p:sp>
        <p:nvSpPr>
          <p:cNvPr id="1136" name="Google Shape;1136;p28"/>
          <p:cNvSpPr txBox="1"/>
          <p:nvPr/>
        </p:nvSpPr>
        <p:spPr>
          <a:xfrm>
            <a:off x="436275" y="799675"/>
            <a:ext cx="8778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CONV operation</a:t>
            </a:r>
            <a:endParaRPr sz="1100">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grpSp>
        <p:nvGrpSpPr>
          <p:cNvPr id="1141" name="Google Shape;1141;p29"/>
          <p:cNvGrpSpPr/>
          <p:nvPr/>
        </p:nvGrpSpPr>
        <p:grpSpPr>
          <a:xfrm>
            <a:off x="347454" y="2084814"/>
            <a:ext cx="1055455" cy="1030918"/>
            <a:chOff x="347441" y="529183"/>
            <a:chExt cx="2163705" cy="1824635"/>
          </a:xfrm>
        </p:grpSpPr>
        <p:grpSp>
          <p:nvGrpSpPr>
            <p:cNvPr id="1142" name="Google Shape;1142;p29"/>
            <p:cNvGrpSpPr/>
            <p:nvPr/>
          </p:nvGrpSpPr>
          <p:grpSpPr>
            <a:xfrm>
              <a:off x="745224" y="529183"/>
              <a:ext cx="1765922" cy="1596032"/>
              <a:chOff x="6240000" y="821025"/>
              <a:chExt cx="2904000" cy="2668950"/>
            </a:xfrm>
          </p:grpSpPr>
          <p:sp>
            <p:nvSpPr>
              <p:cNvPr id="1143" name="Google Shape;1143;p29"/>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4" name="Google Shape;1144;p29"/>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5" name="Google Shape;1145;p29"/>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6" name="Google Shape;1146;p29"/>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7" name="Google Shape;1147;p29"/>
              <p:cNvSpPr/>
              <p:nvPr/>
            </p:nvSpPr>
            <p:spPr>
              <a:xfrm flipH="1">
                <a:off x="79824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8" name="Google Shape;1148;p29"/>
              <p:cNvSpPr/>
              <p:nvPr/>
            </p:nvSpPr>
            <p:spPr>
              <a:xfrm flipH="1">
                <a:off x="85632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49" name="Google Shape;1149;p29"/>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0" name="Google Shape;1150;p29"/>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1" name="Google Shape;1151;p29"/>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2" name="Google Shape;1152;p29"/>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3" name="Google Shape;1153;p29"/>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4" name="Google Shape;1154;p29"/>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5" name="Google Shape;1155;p29"/>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6" name="Google Shape;1156;p29"/>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7" name="Google Shape;1157;p29"/>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8" name="Google Shape;1158;p29"/>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59" name="Google Shape;1159;p29"/>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0" name="Google Shape;1160;p29"/>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1" name="Google Shape;1161;p29"/>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2" name="Google Shape;1162;p29"/>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3" name="Google Shape;1163;p29"/>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4" name="Google Shape;1164;p29"/>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5" name="Google Shape;1165;p29"/>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6" name="Google Shape;1166;p29"/>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7" name="Google Shape;1167;p29"/>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68" name="Google Shape;1168;p29"/>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169" name="Google Shape;1169;p29"/>
            <p:cNvGrpSpPr/>
            <p:nvPr/>
          </p:nvGrpSpPr>
          <p:grpSpPr>
            <a:xfrm>
              <a:off x="546332" y="643484"/>
              <a:ext cx="1765922" cy="1596032"/>
              <a:chOff x="5950075" y="854725"/>
              <a:chExt cx="2904000" cy="2668950"/>
            </a:xfrm>
          </p:grpSpPr>
          <p:sp>
            <p:nvSpPr>
              <p:cNvPr id="1170" name="Google Shape;1170;p29"/>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29"/>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29"/>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29"/>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29"/>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29"/>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29"/>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29"/>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29"/>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29"/>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29"/>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29"/>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29"/>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29"/>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29"/>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29"/>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29"/>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29"/>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29"/>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29"/>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29"/>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29"/>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29"/>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29"/>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29"/>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29"/>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6" name="Google Shape;1196;p29"/>
            <p:cNvGrpSpPr/>
            <p:nvPr/>
          </p:nvGrpSpPr>
          <p:grpSpPr>
            <a:xfrm>
              <a:off x="347441" y="757786"/>
              <a:ext cx="1765922" cy="1596032"/>
              <a:chOff x="2854300" y="1168125"/>
              <a:chExt cx="2904000" cy="2668950"/>
            </a:xfrm>
          </p:grpSpPr>
          <p:sp>
            <p:nvSpPr>
              <p:cNvPr id="1197" name="Google Shape;1197;p29"/>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29"/>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29"/>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29"/>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29"/>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29"/>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29"/>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29"/>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29"/>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29"/>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29"/>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29"/>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29"/>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29"/>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29"/>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29"/>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29"/>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29"/>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29"/>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29"/>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29"/>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29"/>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29"/>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29"/>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29"/>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29"/>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223" name="Google Shape;1223;p29"/>
          <p:cNvGrpSpPr/>
          <p:nvPr/>
        </p:nvGrpSpPr>
        <p:grpSpPr>
          <a:xfrm>
            <a:off x="1858240" y="1429225"/>
            <a:ext cx="921407" cy="797461"/>
            <a:chOff x="3229840" y="362425"/>
            <a:chExt cx="921407" cy="797461"/>
          </a:xfrm>
        </p:grpSpPr>
        <p:sp>
          <p:nvSpPr>
            <p:cNvPr id="1224" name="Google Shape;1224;p29"/>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29"/>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29"/>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7" name="Google Shape;1227;p29"/>
          <p:cNvGrpSpPr/>
          <p:nvPr/>
        </p:nvGrpSpPr>
        <p:grpSpPr>
          <a:xfrm>
            <a:off x="1858240" y="2656261"/>
            <a:ext cx="921400" cy="785200"/>
            <a:chOff x="2467840" y="1786561"/>
            <a:chExt cx="921400" cy="785200"/>
          </a:xfrm>
        </p:grpSpPr>
        <p:sp>
          <p:nvSpPr>
            <p:cNvPr id="1228" name="Google Shape;1228;p29"/>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29"/>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29"/>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31" name="Google Shape;1231;p29"/>
          <p:cNvGrpSpPr/>
          <p:nvPr/>
        </p:nvGrpSpPr>
        <p:grpSpPr>
          <a:xfrm>
            <a:off x="3231306" y="1352333"/>
            <a:ext cx="877879" cy="877818"/>
            <a:chOff x="5950075" y="854725"/>
            <a:chExt cx="2904000" cy="2668950"/>
          </a:xfrm>
        </p:grpSpPr>
        <p:sp>
          <p:nvSpPr>
            <p:cNvPr id="1232" name="Google Shape;1232;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3" name="Google Shape;1243;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58" name="Google Shape;1258;p29"/>
          <p:cNvGrpSpPr/>
          <p:nvPr/>
        </p:nvGrpSpPr>
        <p:grpSpPr>
          <a:xfrm>
            <a:off x="3231582" y="2535430"/>
            <a:ext cx="877298" cy="879686"/>
            <a:chOff x="2854300" y="1168125"/>
            <a:chExt cx="2904000" cy="2668950"/>
          </a:xfrm>
        </p:grpSpPr>
        <p:sp>
          <p:nvSpPr>
            <p:cNvPr id="1259" name="Google Shape;1259;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285" name="Google Shape;1285;p29"/>
          <p:cNvCxnSpPr>
            <a:stCxn id="1158" idx="1"/>
            <a:endCxn id="1226" idx="3"/>
          </p:cNvCxnSpPr>
          <p:nvPr/>
        </p:nvCxnSpPr>
        <p:spPr>
          <a:xfrm rot="10800000" flipH="1">
            <a:off x="1402910" y="1911414"/>
            <a:ext cx="455400" cy="6240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286" name="Google Shape;1286;p29"/>
          <p:cNvCxnSpPr>
            <a:stCxn id="1158" idx="1"/>
            <a:endCxn id="1230" idx="3"/>
          </p:cNvCxnSpPr>
          <p:nvPr/>
        </p:nvCxnSpPr>
        <p:spPr>
          <a:xfrm>
            <a:off x="1402910" y="2535414"/>
            <a:ext cx="455400" cy="5907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287" name="Google Shape;1287;p29"/>
          <p:cNvCxnSpPr/>
          <p:nvPr/>
        </p:nvCxnSpPr>
        <p:spPr>
          <a:xfrm>
            <a:off x="2790650" y="1790350"/>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1288" name="Google Shape;1288;p29"/>
          <p:cNvCxnSpPr/>
          <p:nvPr/>
        </p:nvCxnSpPr>
        <p:spPr>
          <a:xfrm>
            <a:off x="2790650" y="3047950"/>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1289" name="Google Shape;1289;p29"/>
          <p:cNvSpPr txBox="1"/>
          <p:nvPr/>
        </p:nvSpPr>
        <p:spPr>
          <a:xfrm>
            <a:off x="504700" y="32335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NxNx3</a:t>
            </a:r>
            <a:endParaRPr sz="1100">
              <a:latin typeface="Consolas" panose="020B0609020204030204"/>
              <a:ea typeface="Consolas" panose="020B0609020204030204"/>
              <a:cs typeface="Consolas" panose="020B0609020204030204"/>
              <a:sym typeface="Consolas" panose="020B0609020204030204"/>
            </a:endParaRPr>
          </a:p>
        </p:txBody>
      </p:sp>
      <p:sp>
        <p:nvSpPr>
          <p:cNvPr id="1290" name="Google Shape;1290;p29"/>
          <p:cNvSpPr txBox="1"/>
          <p:nvPr/>
        </p:nvSpPr>
        <p:spPr>
          <a:xfrm>
            <a:off x="4108875" y="1687288"/>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+b1</a:t>
            </a:r>
            <a:endParaRPr sz="1100">
              <a:latin typeface="Consolas" panose="020B0609020204030204"/>
              <a:ea typeface="Consolas" panose="020B0609020204030204"/>
              <a:cs typeface="Consolas" panose="020B0609020204030204"/>
              <a:sym typeface="Consolas" panose="020B0609020204030204"/>
            </a:endParaRPr>
          </a:p>
        </p:txBody>
      </p:sp>
      <p:sp>
        <p:nvSpPr>
          <p:cNvPr id="1291" name="Google Shape;1291;p29"/>
          <p:cNvSpPr txBox="1"/>
          <p:nvPr/>
        </p:nvSpPr>
        <p:spPr>
          <a:xfrm>
            <a:off x="4108875" y="284005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+b2</a:t>
            </a:r>
            <a:endParaRPr sz="1100">
              <a:latin typeface="Consolas" panose="020B0609020204030204"/>
              <a:ea typeface="Consolas" panose="020B0609020204030204"/>
              <a:cs typeface="Consolas" panose="020B0609020204030204"/>
              <a:sym typeface="Consolas" panose="020B0609020204030204"/>
            </a:endParaRPr>
          </a:p>
        </p:txBody>
      </p:sp>
      <p:sp>
        <p:nvSpPr>
          <p:cNvPr id="1292" name="Google Shape;1292;p29"/>
          <p:cNvSpPr txBox="1"/>
          <p:nvPr/>
        </p:nvSpPr>
        <p:spPr>
          <a:xfrm>
            <a:off x="3420625"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a:t>
            </a:r>
            <a:endParaRPr sz="1100">
              <a:latin typeface="Consolas" panose="020B0609020204030204"/>
              <a:ea typeface="Consolas" panose="020B0609020204030204"/>
              <a:cs typeface="Consolas" panose="020B0609020204030204"/>
              <a:sym typeface="Consolas" panose="020B0609020204030204"/>
            </a:endParaRPr>
          </a:p>
        </p:txBody>
      </p:sp>
      <p:sp>
        <p:nvSpPr>
          <p:cNvPr id="1293" name="Google Shape;1293;p29"/>
          <p:cNvSpPr txBox="1"/>
          <p:nvPr/>
        </p:nvSpPr>
        <p:spPr>
          <a:xfrm>
            <a:off x="3420638"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a:t>
            </a:r>
            <a:endParaRPr sz="1100">
              <a:latin typeface="Consolas" panose="020B0609020204030204"/>
              <a:ea typeface="Consolas" panose="020B0609020204030204"/>
              <a:cs typeface="Consolas" panose="020B0609020204030204"/>
              <a:sym typeface="Consolas" panose="020B0609020204030204"/>
            </a:endParaRPr>
          </a:p>
        </p:txBody>
      </p:sp>
      <p:cxnSp>
        <p:nvCxnSpPr>
          <p:cNvPr id="1294" name="Google Shape;1294;p29"/>
          <p:cNvCxnSpPr/>
          <p:nvPr/>
        </p:nvCxnSpPr>
        <p:spPr>
          <a:xfrm>
            <a:off x="44196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295" name="Google Shape;1295;p29"/>
          <p:cNvCxnSpPr/>
          <p:nvPr/>
        </p:nvCxnSpPr>
        <p:spPr>
          <a:xfrm>
            <a:off x="44044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296" name="Google Shape;1296;p29"/>
          <p:cNvGrpSpPr/>
          <p:nvPr/>
        </p:nvGrpSpPr>
        <p:grpSpPr>
          <a:xfrm>
            <a:off x="4755306" y="1352333"/>
            <a:ext cx="877879" cy="877818"/>
            <a:chOff x="5950075" y="854725"/>
            <a:chExt cx="2904000" cy="2668950"/>
          </a:xfrm>
        </p:grpSpPr>
        <p:sp>
          <p:nvSpPr>
            <p:cNvPr id="1297" name="Google Shape;1297;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7" name="Google Shape;1307;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8" name="Google Shape;1308;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0" name="Google Shape;1310;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1" name="Google Shape;1311;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3" name="Google Shape;1313;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4" name="Google Shape;1314;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23" name="Google Shape;1323;p29"/>
          <p:cNvGrpSpPr/>
          <p:nvPr/>
        </p:nvGrpSpPr>
        <p:grpSpPr>
          <a:xfrm>
            <a:off x="4755582" y="2535430"/>
            <a:ext cx="877298" cy="879686"/>
            <a:chOff x="2854300" y="1168125"/>
            <a:chExt cx="2904000" cy="2668950"/>
          </a:xfrm>
        </p:grpSpPr>
        <p:sp>
          <p:nvSpPr>
            <p:cNvPr id="1324" name="Google Shape;1324;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6" name="Google Shape;1326;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50" name="Google Shape;1350;p29"/>
          <p:cNvSpPr txBox="1"/>
          <p:nvPr/>
        </p:nvSpPr>
        <p:spPr>
          <a:xfrm>
            <a:off x="5633175" y="168730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+b1</a:t>
            </a:r>
            <a:endParaRPr sz="1100">
              <a:latin typeface="Consolas" panose="020B0609020204030204"/>
              <a:ea typeface="Consolas" panose="020B0609020204030204"/>
              <a:cs typeface="Consolas" panose="020B0609020204030204"/>
              <a:sym typeface="Consolas" panose="020B0609020204030204"/>
            </a:endParaRPr>
          </a:p>
        </p:txBody>
      </p:sp>
      <p:sp>
        <p:nvSpPr>
          <p:cNvPr id="1351" name="Google Shape;1351;p29"/>
          <p:cNvSpPr txBox="1"/>
          <p:nvPr/>
        </p:nvSpPr>
        <p:spPr>
          <a:xfrm>
            <a:off x="5633175" y="2871325"/>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+b2</a:t>
            </a:r>
            <a:endParaRPr sz="1100">
              <a:latin typeface="Consolas" panose="020B0609020204030204"/>
              <a:ea typeface="Consolas" panose="020B0609020204030204"/>
              <a:cs typeface="Consolas" panose="020B0609020204030204"/>
              <a:sym typeface="Consolas" panose="020B0609020204030204"/>
            </a:endParaRPr>
          </a:p>
        </p:txBody>
      </p:sp>
      <p:sp>
        <p:nvSpPr>
          <p:cNvPr id="1352" name="Google Shape;1352;p29"/>
          <p:cNvSpPr/>
          <p:nvPr/>
        </p:nvSpPr>
        <p:spPr>
          <a:xfrm>
            <a:off x="4632900" y="1275850"/>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29"/>
          <p:cNvSpPr/>
          <p:nvPr/>
        </p:nvSpPr>
        <p:spPr>
          <a:xfrm>
            <a:off x="4632900" y="2459875"/>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29"/>
          <p:cNvSpPr txBox="1"/>
          <p:nvPr/>
        </p:nvSpPr>
        <p:spPr>
          <a:xfrm>
            <a:off x="5463600" y="34972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ReLU</a:t>
            </a:r>
            <a:endParaRPr sz="1100">
              <a:latin typeface="Consolas" panose="020B0609020204030204"/>
              <a:ea typeface="Consolas" panose="020B0609020204030204"/>
              <a:cs typeface="Consolas" panose="020B0609020204030204"/>
              <a:sym typeface="Consolas" panose="020B0609020204030204"/>
            </a:endParaRPr>
          </a:p>
        </p:txBody>
      </p:sp>
      <p:sp>
        <p:nvSpPr>
          <p:cNvPr id="1355" name="Google Shape;1355;p29"/>
          <p:cNvSpPr txBox="1"/>
          <p:nvPr/>
        </p:nvSpPr>
        <p:spPr>
          <a:xfrm>
            <a:off x="5463600" y="10890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ReLU</a:t>
            </a:r>
            <a:endParaRPr sz="1100">
              <a:latin typeface="Consolas" panose="020B0609020204030204"/>
              <a:ea typeface="Consolas" panose="020B0609020204030204"/>
              <a:cs typeface="Consolas" panose="020B0609020204030204"/>
              <a:sym typeface="Consolas" panose="020B0609020204030204"/>
            </a:endParaRPr>
          </a:p>
        </p:txBody>
      </p:sp>
      <p:grpSp>
        <p:nvGrpSpPr>
          <p:cNvPr id="1356" name="Google Shape;1356;p29"/>
          <p:cNvGrpSpPr/>
          <p:nvPr/>
        </p:nvGrpSpPr>
        <p:grpSpPr>
          <a:xfrm>
            <a:off x="6357231" y="1352333"/>
            <a:ext cx="877879" cy="877818"/>
            <a:chOff x="5950075" y="854725"/>
            <a:chExt cx="2904000" cy="2668950"/>
          </a:xfrm>
        </p:grpSpPr>
        <p:sp>
          <p:nvSpPr>
            <p:cNvPr id="1357" name="Google Shape;1357;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9" name="Google Shape;1359;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3" name="Google Shape;1383;p29"/>
          <p:cNvGrpSpPr/>
          <p:nvPr/>
        </p:nvGrpSpPr>
        <p:grpSpPr>
          <a:xfrm>
            <a:off x="6357507" y="2535430"/>
            <a:ext cx="877298" cy="879686"/>
            <a:chOff x="2854300" y="1168125"/>
            <a:chExt cx="2904000" cy="2668950"/>
          </a:xfrm>
        </p:grpSpPr>
        <p:sp>
          <p:nvSpPr>
            <p:cNvPr id="1384" name="Google Shape;1384;p2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2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2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2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2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2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2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2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2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2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2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2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2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2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2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2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2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2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2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2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2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2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2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2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2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2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410" name="Google Shape;1410;p29"/>
          <p:cNvCxnSpPr/>
          <p:nvPr/>
        </p:nvCxnSpPr>
        <p:spPr>
          <a:xfrm>
            <a:off x="6019800" y="17903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411" name="Google Shape;1411;p29"/>
          <p:cNvCxnSpPr/>
          <p:nvPr/>
        </p:nvCxnSpPr>
        <p:spPr>
          <a:xfrm>
            <a:off x="6004675" y="29134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412" name="Google Shape;1412;p29"/>
          <p:cNvGrpSpPr/>
          <p:nvPr/>
        </p:nvGrpSpPr>
        <p:grpSpPr>
          <a:xfrm>
            <a:off x="7580381" y="1932433"/>
            <a:ext cx="877879" cy="877818"/>
            <a:chOff x="5950075" y="854725"/>
            <a:chExt cx="2904000" cy="2668950"/>
          </a:xfrm>
        </p:grpSpPr>
        <p:sp>
          <p:nvSpPr>
            <p:cNvPr id="1413" name="Google Shape;1413;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420;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4" name="Google Shape;1434;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9" name="Google Shape;1439;p29"/>
          <p:cNvGrpSpPr/>
          <p:nvPr/>
        </p:nvGrpSpPr>
        <p:grpSpPr>
          <a:xfrm>
            <a:off x="7521282" y="2008030"/>
            <a:ext cx="877298" cy="879686"/>
            <a:chOff x="2854300" y="1168125"/>
            <a:chExt cx="2904000" cy="2668950"/>
          </a:xfrm>
        </p:grpSpPr>
        <p:sp>
          <p:nvSpPr>
            <p:cNvPr id="1440" name="Google Shape;1440;p2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2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2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2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2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2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2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2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2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2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2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2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2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2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2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2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2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2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2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2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2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2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2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2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2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2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466" name="Google Shape;1466;p29"/>
          <p:cNvCxnSpPr>
            <a:endCxn id="1451" idx="3"/>
          </p:cNvCxnSpPr>
          <p:nvPr/>
        </p:nvCxnSpPr>
        <p:spPr>
          <a:xfrm>
            <a:off x="7157382" y="1637901"/>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467" name="Google Shape;1467;p29"/>
          <p:cNvCxnSpPr>
            <a:stCxn id="1399" idx="1"/>
            <a:endCxn id="1451" idx="3"/>
          </p:cNvCxnSpPr>
          <p:nvPr/>
        </p:nvCxnSpPr>
        <p:spPr>
          <a:xfrm rot="10800000" flipH="1">
            <a:off x="7234805" y="2447601"/>
            <a:ext cx="286500" cy="527400"/>
          </a:xfrm>
          <a:prstGeom prst="straightConnector1">
            <a:avLst/>
          </a:prstGeom>
          <a:noFill/>
          <a:ln w="9525" cap="flat" cmpd="sng">
            <a:solidFill>
              <a:srgbClr val="595959"/>
            </a:solidFill>
            <a:prstDash val="lgDash"/>
            <a:round/>
            <a:headEnd type="none" w="med" len="med"/>
            <a:tailEnd type="triangle" w="med" len="med"/>
          </a:ln>
        </p:spPr>
      </p:cxnSp>
      <p:sp>
        <p:nvSpPr>
          <p:cNvPr id="1468" name="Google Shape;1468;p29"/>
          <p:cNvSpPr txBox="1"/>
          <p:nvPr/>
        </p:nvSpPr>
        <p:spPr>
          <a:xfrm>
            <a:off x="7710325" y="1637900"/>
            <a:ext cx="688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MxMX2</a:t>
            </a:r>
            <a:endParaRPr sz="1100">
              <a:latin typeface="Consolas" panose="020B0609020204030204"/>
              <a:ea typeface="Consolas" panose="020B0609020204030204"/>
              <a:cs typeface="Consolas" panose="020B0609020204030204"/>
              <a:sym typeface="Consolas" panose="020B0609020204030204"/>
            </a:endParaRPr>
          </a:p>
        </p:txBody>
      </p:sp>
      <p:sp>
        <p:nvSpPr>
          <p:cNvPr id="1469" name="Google Shape;1469;p29"/>
          <p:cNvSpPr txBox="1"/>
          <p:nvPr/>
        </p:nvSpPr>
        <p:spPr>
          <a:xfrm>
            <a:off x="436275" y="799675"/>
            <a:ext cx="8778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CONV operation</a:t>
            </a:r>
            <a:endParaRPr sz="1100">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rPr>
              <a:t>Basic ML Visuals</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3"/>
        <p:cNvGrpSpPr/>
        <p:nvPr/>
      </p:nvGrpSpPr>
      <p:grpSpPr>
        <a:xfrm>
          <a:off x="0" y="0"/>
          <a:ext cx="0" cy="0"/>
          <a:chOff x="0" y="0"/>
          <a:chExt cx="0" cy="0"/>
        </a:xfrm>
      </p:grpSpPr>
      <p:grpSp>
        <p:nvGrpSpPr>
          <p:cNvPr id="1474" name="Google Shape;1474;p30"/>
          <p:cNvGrpSpPr/>
          <p:nvPr/>
        </p:nvGrpSpPr>
        <p:grpSpPr>
          <a:xfrm>
            <a:off x="576054" y="1241389"/>
            <a:ext cx="1528543" cy="1620392"/>
            <a:chOff x="347441" y="-424135"/>
            <a:chExt cx="3133544" cy="2867951"/>
          </a:xfrm>
        </p:grpSpPr>
        <p:grpSp>
          <p:nvGrpSpPr>
            <p:cNvPr id="1475" name="Google Shape;1475;p30"/>
            <p:cNvGrpSpPr/>
            <p:nvPr/>
          </p:nvGrpSpPr>
          <p:grpSpPr>
            <a:xfrm>
              <a:off x="546321" y="-424135"/>
              <a:ext cx="2934664" cy="2867951"/>
              <a:chOff x="5912911" y="-773153"/>
              <a:chExt cx="4825957" cy="4795904"/>
            </a:xfrm>
          </p:grpSpPr>
          <p:sp>
            <p:nvSpPr>
              <p:cNvPr id="1476" name="Google Shape;1476;p30"/>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77" name="Google Shape;1477;p30"/>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78" name="Google Shape;1478;p30"/>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79" name="Google Shape;1479;p30"/>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0" name="Google Shape;1480;p30"/>
              <p:cNvSpPr/>
              <p:nvPr/>
            </p:nvSpPr>
            <p:spPr>
              <a:xfrm flipH="1">
                <a:off x="5912911" y="-773153"/>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1" name="Google Shape;1481;p30"/>
              <p:cNvSpPr/>
              <p:nvPr/>
            </p:nvSpPr>
            <p:spPr>
              <a:xfrm flipH="1">
                <a:off x="10158068" y="3489951"/>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2" name="Google Shape;1482;p30"/>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3" name="Google Shape;1483;p30"/>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4" name="Google Shape;1484;p30"/>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5" name="Google Shape;1485;p30"/>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6" name="Google Shape;1486;p30"/>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7" name="Google Shape;1487;p30"/>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8" name="Google Shape;1488;p30"/>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89" name="Google Shape;1489;p30"/>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0" name="Google Shape;1490;p30"/>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1" name="Google Shape;1491;p30"/>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2" name="Google Shape;1492;p30"/>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3" name="Google Shape;1493;p30"/>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4" name="Google Shape;1494;p30"/>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5" name="Google Shape;1495;p30"/>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6" name="Google Shape;1496;p30"/>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7" name="Google Shape;1497;p30"/>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8" name="Google Shape;1498;p30"/>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99" name="Google Shape;1499;p30"/>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00" name="Google Shape;1500;p30"/>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501" name="Google Shape;1501;p30"/>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502" name="Google Shape;1502;p30"/>
            <p:cNvGrpSpPr/>
            <p:nvPr/>
          </p:nvGrpSpPr>
          <p:grpSpPr>
            <a:xfrm>
              <a:off x="546332" y="643484"/>
              <a:ext cx="1765922" cy="1596032"/>
              <a:chOff x="5950075" y="854725"/>
              <a:chExt cx="2904000" cy="2668950"/>
            </a:xfrm>
          </p:grpSpPr>
          <p:sp>
            <p:nvSpPr>
              <p:cNvPr id="1503" name="Google Shape;1503;p30"/>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30"/>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30"/>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30"/>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30"/>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30"/>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30"/>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30"/>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30"/>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30"/>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30"/>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30"/>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30"/>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30"/>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30"/>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30"/>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30"/>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30"/>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30"/>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30"/>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30"/>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30"/>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30"/>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30"/>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30"/>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30"/>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9" name="Google Shape;1529;p30"/>
            <p:cNvGrpSpPr/>
            <p:nvPr/>
          </p:nvGrpSpPr>
          <p:grpSpPr>
            <a:xfrm>
              <a:off x="347441" y="757786"/>
              <a:ext cx="1765922" cy="1596032"/>
              <a:chOff x="2854300" y="1168125"/>
              <a:chExt cx="2904000" cy="2668950"/>
            </a:xfrm>
          </p:grpSpPr>
          <p:sp>
            <p:nvSpPr>
              <p:cNvPr id="1530" name="Google Shape;1530;p30"/>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30"/>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30"/>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30"/>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30"/>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30"/>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30"/>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30"/>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30"/>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30"/>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30"/>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30"/>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30"/>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30"/>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30"/>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30"/>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30"/>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30"/>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30"/>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30"/>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30"/>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30"/>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30"/>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30"/>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30"/>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30"/>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556" name="Google Shape;1556;p30"/>
          <p:cNvGrpSpPr/>
          <p:nvPr/>
        </p:nvGrpSpPr>
        <p:grpSpPr>
          <a:xfrm>
            <a:off x="2086840" y="1124425"/>
            <a:ext cx="921407" cy="797461"/>
            <a:chOff x="3229840" y="362425"/>
            <a:chExt cx="921407" cy="797461"/>
          </a:xfrm>
        </p:grpSpPr>
        <p:sp>
          <p:nvSpPr>
            <p:cNvPr id="1557" name="Google Shape;1557;p30"/>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30"/>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30"/>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0" name="Google Shape;1560;p30"/>
          <p:cNvGrpSpPr/>
          <p:nvPr/>
        </p:nvGrpSpPr>
        <p:grpSpPr>
          <a:xfrm>
            <a:off x="2086840" y="2351461"/>
            <a:ext cx="921400" cy="785200"/>
            <a:chOff x="2467840" y="1786561"/>
            <a:chExt cx="921400" cy="785200"/>
          </a:xfrm>
        </p:grpSpPr>
        <p:sp>
          <p:nvSpPr>
            <p:cNvPr id="1561" name="Google Shape;1561;p30"/>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30"/>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30"/>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64" name="Google Shape;1564;p30"/>
          <p:cNvGrpSpPr/>
          <p:nvPr/>
        </p:nvGrpSpPr>
        <p:grpSpPr>
          <a:xfrm>
            <a:off x="3459906" y="1047533"/>
            <a:ext cx="877879" cy="877818"/>
            <a:chOff x="5950075" y="854725"/>
            <a:chExt cx="2904000" cy="2668950"/>
          </a:xfrm>
        </p:grpSpPr>
        <p:sp>
          <p:nvSpPr>
            <p:cNvPr id="1565" name="Google Shape;1565;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91" name="Google Shape;1591;p30"/>
          <p:cNvGrpSpPr/>
          <p:nvPr/>
        </p:nvGrpSpPr>
        <p:grpSpPr>
          <a:xfrm>
            <a:off x="3460182" y="2230630"/>
            <a:ext cx="877298" cy="879686"/>
            <a:chOff x="2854300" y="1168125"/>
            <a:chExt cx="2904000" cy="2668950"/>
          </a:xfrm>
        </p:grpSpPr>
        <p:sp>
          <p:nvSpPr>
            <p:cNvPr id="1592" name="Google Shape;1592;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618" name="Google Shape;1618;p30"/>
          <p:cNvCxnSpPr>
            <a:stCxn id="1491" idx="1"/>
            <a:endCxn id="1559" idx="3"/>
          </p:cNvCxnSpPr>
          <p:nvPr/>
        </p:nvCxnSpPr>
        <p:spPr>
          <a:xfrm rot="10800000" flipH="1">
            <a:off x="1631510" y="1606614"/>
            <a:ext cx="455400" cy="6240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619" name="Google Shape;1619;p30"/>
          <p:cNvCxnSpPr>
            <a:stCxn id="1491" idx="1"/>
            <a:endCxn id="1563" idx="3"/>
          </p:cNvCxnSpPr>
          <p:nvPr/>
        </p:nvCxnSpPr>
        <p:spPr>
          <a:xfrm>
            <a:off x="1631510" y="2230614"/>
            <a:ext cx="455400" cy="590700"/>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620" name="Google Shape;1620;p30"/>
          <p:cNvCxnSpPr/>
          <p:nvPr/>
        </p:nvCxnSpPr>
        <p:spPr>
          <a:xfrm>
            <a:off x="3019250" y="1485550"/>
            <a:ext cx="360300" cy="1800"/>
          </a:xfrm>
          <a:prstGeom prst="straightConnector1">
            <a:avLst/>
          </a:prstGeom>
          <a:noFill/>
          <a:ln w="9525" cap="flat" cmpd="sng">
            <a:solidFill>
              <a:srgbClr val="595959"/>
            </a:solidFill>
            <a:prstDash val="dash"/>
            <a:round/>
            <a:headEnd type="none" w="med" len="med"/>
            <a:tailEnd type="triangle" w="med" len="med"/>
          </a:ln>
        </p:spPr>
      </p:cxnSp>
      <p:cxnSp>
        <p:nvCxnSpPr>
          <p:cNvPr id="1621" name="Google Shape;1621;p30"/>
          <p:cNvCxnSpPr/>
          <p:nvPr/>
        </p:nvCxnSpPr>
        <p:spPr>
          <a:xfrm>
            <a:off x="3019250" y="2743150"/>
            <a:ext cx="360300" cy="1800"/>
          </a:xfrm>
          <a:prstGeom prst="straightConnector1">
            <a:avLst/>
          </a:prstGeom>
          <a:noFill/>
          <a:ln w="9525" cap="flat" cmpd="sng">
            <a:solidFill>
              <a:srgbClr val="595959"/>
            </a:solidFill>
            <a:prstDash val="dash"/>
            <a:round/>
            <a:headEnd type="none" w="med" len="med"/>
            <a:tailEnd type="triangle" w="med" len="med"/>
          </a:ln>
        </p:spPr>
      </p:cxnSp>
      <p:sp>
        <p:nvSpPr>
          <p:cNvPr id="1622" name="Google Shape;1622;p30"/>
          <p:cNvSpPr txBox="1"/>
          <p:nvPr/>
        </p:nvSpPr>
        <p:spPr>
          <a:xfrm>
            <a:off x="733300" y="29287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NxNx3</a:t>
            </a:r>
            <a:endParaRPr sz="1100">
              <a:latin typeface="Consolas" panose="020B0609020204030204"/>
              <a:ea typeface="Consolas" panose="020B0609020204030204"/>
              <a:cs typeface="Consolas" panose="020B0609020204030204"/>
              <a:sym typeface="Consolas" panose="020B0609020204030204"/>
            </a:endParaRPr>
          </a:p>
        </p:txBody>
      </p:sp>
      <p:sp>
        <p:nvSpPr>
          <p:cNvPr id="1623" name="Google Shape;1623;p30"/>
          <p:cNvSpPr txBox="1"/>
          <p:nvPr/>
        </p:nvSpPr>
        <p:spPr>
          <a:xfrm>
            <a:off x="4337475" y="1382488"/>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+b1</a:t>
            </a:r>
            <a:endParaRPr sz="1100">
              <a:latin typeface="Consolas" panose="020B0609020204030204"/>
              <a:ea typeface="Consolas" panose="020B0609020204030204"/>
              <a:cs typeface="Consolas" panose="020B0609020204030204"/>
              <a:sym typeface="Consolas" panose="020B0609020204030204"/>
            </a:endParaRPr>
          </a:p>
        </p:txBody>
      </p:sp>
      <p:sp>
        <p:nvSpPr>
          <p:cNvPr id="1624" name="Google Shape;1624;p30"/>
          <p:cNvSpPr txBox="1"/>
          <p:nvPr/>
        </p:nvSpPr>
        <p:spPr>
          <a:xfrm>
            <a:off x="4337475" y="253525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+b2</a:t>
            </a:r>
            <a:endParaRPr sz="1100">
              <a:latin typeface="Consolas" panose="020B0609020204030204"/>
              <a:ea typeface="Consolas" panose="020B0609020204030204"/>
              <a:cs typeface="Consolas" panose="020B0609020204030204"/>
              <a:sym typeface="Consolas" panose="020B0609020204030204"/>
            </a:endParaRPr>
          </a:p>
        </p:txBody>
      </p:sp>
      <p:sp>
        <p:nvSpPr>
          <p:cNvPr id="1625" name="Google Shape;1625;p30"/>
          <p:cNvSpPr txBox="1"/>
          <p:nvPr/>
        </p:nvSpPr>
        <p:spPr>
          <a:xfrm>
            <a:off x="3649225" y="31924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a:t>
            </a:r>
            <a:endParaRPr sz="1100">
              <a:latin typeface="Consolas" panose="020B0609020204030204"/>
              <a:ea typeface="Consolas" panose="020B0609020204030204"/>
              <a:cs typeface="Consolas" panose="020B0609020204030204"/>
              <a:sym typeface="Consolas" panose="020B0609020204030204"/>
            </a:endParaRPr>
          </a:p>
        </p:txBody>
      </p:sp>
      <p:sp>
        <p:nvSpPr>
          <p:cNvPr id="1626" name="Google Shape;1626;p30"/>
          <p:cNvSpPr txBox="1"/>
          <p:nvPr/>
        </p:nvSpPr>
        <p:spPr>
          <a:xfrm>
            <a:off x="3649238" y="7842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a:t>
            </a:r>
            <a:endParaRPr sz="1100">
              <a:latin typeface="Consolas" panose="020B0609020204030204"/>
              <a:ea typeface="Consolas" panose="020B0609020204030204"/>
              <a:cs typeface="Consolas" panose="020B0609020204030204"/>
              <a:sym typeface="Consolas" panose="020B0609020204030204"/>
            </a:endParaRPr>
          </a:p>
        </p:txBody>
      </p:sp>
      <p:cxnSp>
        <p:nvCxnSpPr>
          <p:cNvPr id="1627" name="Google Shape;1627;p30"/>
          <p:cNvCxnSpPr/>
          <p:nvPr/>
        </p:nvCxnSpPr>
        <p:spPr>
          <a:xfrm>
            <a:off x="4648200" y="14855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628" name="Google Shape;1628;p30"/>
          <p:cNvCxnSpPr/>
          <p:nvPr/>
        </p:nvCxnSpPr>
        <p:spPr>
          <a:xfrm>
            <a:off x="4633075" y="26086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629" name="Google Shape;1629;p30"/>
          <p:cNvGrpSpPr/>
          <p:nvPr/>
        </p:nvGrpSpPr>
        <p:grpSpPr>
          <a:xfrm>
            <a:off x="4983906" y="1047533"/>
            <a:ext cx="877879" cy="877818"/>
            <a:chOff x="5950075" y="854725"/>
            <a:chExt cx="2904000" cy="2668950"/>
          </a:xfrm>
        </p:grpSpPr>
        <p:sp>
          <p:nvSpPr>
            <p:cNvPr id="1630" name="Google Shape;1630;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2" name="Google Shape;1632;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3" name="Google Shape;1633;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7" name="Google Shape;1637;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8" name="Google Shape;1638;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2" name="Google Shape;1642;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4" name="Google Shape;1644;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5" name="Google Shape;1655;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6" name="Google Shape;1656;p30"/>
          <p:cNvGrpSpPr/>
          <p:nvPr/>
        </p:nvGrpSpPr>
        <p:grpSpPr>
          <a:xfrm>
            <a:off x="4984182" y="2230630"/>
            <a:ext cx="877298" cy="879686"/>
            <a:chOff x="2854300" y="1168125"/>
            <a:chExt cx="2904000" cy="2668950"/>
          </a:xfrm>
        </p:grpSpPr>
        <p:sp>
          <p:nvSpPr>
            <p:cNvPr id="1657" name="Google Shape;1657;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0" name="Google Shape;1660;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1" name="Google Shape;1661;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1" name="Google Shape;1671;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2" name="Google Shape;1672;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83" name="Google Shape;1683;p30"/>
          <p:cNvSpPr txBox="1"/>
          <p:nvPr/>
        </p:nvSpPr>
        <p:spPr>
          <a:xfrm>
            <a:off x="5861775" y="1382500"/>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+b1</a:t>
            </a:r>
            <a:endParaRPr sz="1100">
              <a:latin typeface="Consolas" panose="020B0609020204030204"/>
              <a:ea typeface="Consolas" panose="020B0609020204030204"/>
              <a:cs typeface="Consolas" panose="020B0609020204030204"/>
              <a:sym typeface="Consolas" panose="020B0609020204030204"/>
            </a:endParaRPr>
          </a:p>
        </p:txBody>
      </p:sp>
      <p:sp>
        <p:nvSpPr>
          <p:cNvPr id="1684" name="Google Shape;1684;p30"/>
          <p:cNvSpPr txBox="1"/>
          <p:nvPr/>
        </p:nvSpPr>
        <p:spPr>
          <a:xfrm>
            <a:off x="5861775" y="2566525"/>
            <a:ext cx="282000" cy="20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+b2</a:t>
            </a:r>
            <a:endParaRPr sz="1100">
              <a:latin typeface="Consolas" panose="020B0609020204030204"/>
              <a:ea typeface="Consolas" panose="020B0609020204030204"/>
              <a:cs typeface="Consolas" panose="020B0609020204030204"/>
              <a:sym typeface="Consolas" panose="020B0609020204030204"/>
            </a:endParaRPr>
          </a:p>
        </p:txBody>
      </p:sp>
      <p:sp>
        <p:nvSpPr>
          <p:cNvPr id="1685" name="Google Shape;1685;p30"/>
          <p:cNvSpPr/>
          <p:nvPr/>
        </p:nvSpPr>
        <p:spPr>
          <a:xfrm>
            <a:off x="4861500" y="971050"/>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30"/>
          <p:cNvSpPr/>
          <p:nvPr/>
        </p:nvSpPr>
        <p:spPr>
          <a:xfrm>
            <a:off x="4861500" y="2155075"/>
            <a:ext cx="1329900" cy="1030800"/>
          </a:xfrm>
          <a:prstGeom prst="bracketPair">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7" name="Google Shape;1687;p30"/>
          <p:cNvSpPr txBox="1"/>
          <p:nvPr/>
        </p:nvSpPr>
        <p:spPr>
          <a:xfrm>
            <a:off x="5692200" y="3192475"/>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ReLU</a:t>
            </a:r>
            <a:endParaRPr sz="1100">
              <a:latin typeface="Consolas" panose="020B0609020204030204"/>
              <a:ea typeface="Consolas" panose="020B0609020204030204"/>
              <a:cs typeface="Consolas" panose="020B0609020204030204"/>
              <a:sym typeface="Consolas" panose="020B0609020204030204"/>
            </a:endParaRPr>
          </a:p>
        </p:txBody>
      </p:sp>
      <p:sp>
        <p:nvSpPr>
          <p:cNvPr id="1688" name="Google Shape;1688;p30"/>
          <p:cNvSpPr txBox="1"/>
          <p:nvPr/>
        </p:nvSpPr>
        <p:spPr>
          <a:xfrm>
            <a:off x="5692200" y="784250"/>
            <a:ext cx="499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ReLU</a:t>
            </a:r>
            <a:endParaRPr sz="1100">
              <a:latin typeface="Consolas" panose="020B0609020204030204"/>
              <a:ea typeface="Consolas" panose="020B0609020204030204"/>
              <a:cs typeface="Consolas" panose="020B0609020204030204"/>
              <a:sym typeface="Consolas" panose="020B0609020204030204"/>
            </a:endParaRPr>
          </a:p>
        </p:txBody>
      </p:sp>
      <p:grpSp>
        <p:nvGrpSpPr>
          <p:cNvPr id="1689" name="Google Shape;1689;p30"/>
          <p:cNvGrpSpPr/>
          <p:nvPr/>
        </p:nvGrpSpPr>
        <p:grpSpPr>
          <a:xfrm>
            <a:off x="6585831" y="1047533"/>
            <a:ext cx="877879" cy="877818"/>
            <a:chOff x="5950075" y="854725"/>
            <a:chExt cx="2904000" cy="2668950"/>
          </a:xfrm>
        </p:grpSpPr>
        <p:sp>
          <p:nvSpPr>
            <p:cNvPr id="1690" name="Google Shape;1690;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16" name="Google Shape;1716;p30"/>
          <p:cNvGrpSpPr/>
          <p:nvPr/>
        </p:nvGrpSpPr>
        <p:grpSpPr>
          <a:xfrm>
            <a:off x="6586107" y="2230630"/>
            <a:ext cx="877298" cy="879686"/>
            <a:chOff x="2854300" y="1168125"/>
            <a:chExt cx="2904000" cy="2668950"/>
          </a:xfrm>
        </p:grpSpPr>
        <p:sp>
          <p:nvSpPr>
            <p:cNvPr id="1717" name="Google Shape;1717;p30"/>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30"/>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30"/>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30"/>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30"/>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30"/>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30"/>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30"/>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30"/>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30"/>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30"/>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30"/>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30"/>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30"/>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30"/>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30"/>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30"/>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30"/>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30"/>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30"/>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30"/>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30"/>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30"/>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30"/>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30"/>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30"/>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743" name="Google Shape;1743;p30"/>
          <p:cNvCxnSpPr/>
          <p:nvPr/>
        </p:nvCxnSpPr>
        <p:spPr>
          <a:xfrm>
            <a:off x="6248400" y="1485538"/>
            <a:ext cx="274200" cy="1800"/>
          </a:xfrm>
          <a:prstGeom prst="straightConnector1">
            <a:avLst/>
          </a:prstGeom>
          <a:noFill/>
          <a:ln w="9525" cap="flat" cmpd="sng">
            <a:solidFill>
              <a:srgbClr val="595959"/>
            </a:solidFill>
            <a:prstDash val="dash"/>
            <a:round/>
            <a:headEnd type="none" w="med" len="med"/>
            <a:tailEnd type="triangle" w="med" len="med"/>
          </a:ln>
        </p:spPr>
      </p:cxnSp>
      <p:cxnSp>
        <p:nvCxnSpPr>
          <p:cNvPr id="1744" name="Google Shape;1744;p30"/>
          <p:cNvCxnSpPr/>
          <p:nvPr/>
        </p:nvCxnSpPr>
        <p:spPr>
          <a:xfrm>
            <a:off x="6233275" y="2608600"/>
            <a:ext cx="274200" cy="1800"/>
          </a:xfrm>
          <a:prstGeom prst="straightConnector1">
            <a:avLst/>
          </a:prstGeom>
          <a:noFill/>
          <a:ln w="9525" cap="flat" cmpd="sng">
            <a:solidFill>
              <a:srgbClr val="595959"/>
            </a:solidFill>
            <a:prstDash val="dash"/>
            <a:round/>
            <a:headEnd type="none" w="med" len="med"/>
            <a:tailEnd type="triangle" w="med" len="med"/>
          </a:ln>
        </p:spPr>
      </p:cxnSp>
      <p:grpSp>
        <p:nvGrpSpPr>
          <p:cNvPr id="1745" name="Google Shape;1745;p30"/>
          <p:cNvGrpSpPr/>
          <p:nvPr/>
        </p:nvGrpSpPr>
        <p:grpSpPr>
          <a:xfrm>
            <a:off x="7808981" y="1627633"/>
            <a:ext cx="877879" cy="877818"/>
            <a:chOff x="5950075" y="854725"/>
            <a:chExt cx="2904000" cy="2668950"/>
          </a:xfrm>
        </p:grpSpPr>
        <p:sp>
          <p:nvSpPr>
            <p:cNvPr id="1746" name="Google Shape;1746;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1" name="Google Shape;1761;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2" name="Google Shape;1762;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3" name="Google Shape;1763;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5" name="Google Shape;1765;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6" name="Google Shape;1766;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72" name="Google Shape;1772;p30"/>
          <p:cNvGrpSpPr/>
          <p:nvPr/>
        </p:nvGrpSpPr>
        <p:grpSpPr>
          <a:xfrm>
            <a:off x="7749832" y="1728905"/>
            <a:ext cx="877298" cy="879686"/>
            <a:chOff x="2854300" y="1168125"/>
            <a:chExt cx="2904000" cy="2668950"/>
          </a:xfrm>
        </p:grpSpPr>
        <p:sp>
          <p:nvSpPr>
            <p:cNvPr id="1773" name="Google Shape;1773;p30"/>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30"/>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30"/>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30"/>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30"/>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30"/>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30"/>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30"/>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30"/>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30"/>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30"/>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30"/>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30"/>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30"/>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30"/>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30"/>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30"/>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30"/>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30"/>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30"/>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30"/>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30"/>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30"/>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30"/>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30"/>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30"/>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1799" name="Google Shape;1799;p30"/>
          <p:cNvCxnSpPr>
            <a:endCxn id="1784" idx="3"/>
          </p:cNvCxnSpPr>
          <p:nvPr/>
        </p:nvCxnSpPr>
        <p:spPr>
          <a:xfrm>
            <a:off x="7385932" y="1358776"/>
            <a:ext cx="363900" cy="809700"/>
          </a:xfrm>
          <a:prstGeom prst="straightConnector1">
            <a:avLst/>
          </a:prstGeom>
          <a:noFill/>
          <a:ln w="9525" cap="flat" cmpd="sng">
            <a:solidFill>
              <a:srgbClr val="595959"/>
            </a:solidFill>
            <a:prstDash val="dash"/>
            <a:round/>
            <a:headEnd type="none" w="med" len="med"/>
            <a:tailEnd type="triangle" w="med" len="med"/>
          </a:ln>
        </p:spPr>
      </p:cxnSp>
      <p:cxnSp>
        <p:nvCxnSpPr>
          <p:cNvPr id="1800" name="Google Shape;1800;p30"/>
          <p:cNvCxnSpPr>
            <a:stCxn id="1732" idx="1"/>
            <a:endCxn id="1784" idx="3"/>
          </p:cNvCxnSpPr>
          <p:nvPr/>
        </p:nvCxnSpPr>
        <p:spPr>
          <a:xfrm rot="10800000" flipH="1">
            <a:off x="7463405" y="2168601"/>
            <a:ext cx="286500" cy="501600"/>
          </a:xfrm>
          <a:prstGeom prst="straightConnector1">
            <a:avLst/>
          </a:prstGeom>
          <a:noFill/>
          <a:ln w="9525" cap="flat" cmpd="sng">
            <a:solidFill>
              <a:srgbClr val="595959"/>
            </a:solidFill>
            <a:prstDash val="lgDash"/>
            <a:round/>
            <a:headEnd type="none" w="med" len="med"/>
            <a:tailEnd type="triangle" w="med" len="med"/>
          </a:ln>
        </p:spPr>
      </p:cxnSp>
      <p:sp>
        <p:nvSpPr>
          <p:cNvPr id="1801" name="Google Shape;1801;p30"/>
          <p:cNvSpPr txBox="1"/>
          <p:nvPr/>
        </p:nvSpPr>
        <p:spPr>
          <a:xfrm>
            <a:off x="7938925" y="1333100"/>
            <a:ext cx="6882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MxMX2</a:t>
            </a:r>
            <a:endParaRPr sz="1100">
              <a:latin typeface="Consolas" panose="020B0609020204030204"/>
              <a:ea typeface="Consolas" panose="020B0609020204030204"/>
              <a:cs typeface="Consolas" panose="020B0609020204030204"/>
              <a:sym typeface="Consolas" panose="020B0609020204030204"/>
            </a:endParaRPr>
          </a:p>
        </p:txBody>
      </p:sp>
      <p:sp>
        <p:nvSpPr>
          <p:cNvPr id="1802" name="Google Shape;1802;p30"/>
          <p:cNvSpPr txBox="1"/>
          <p:nvPr/>
        </p:nvSpPr>
        <p:spPr>
          <a:xfrm>
            <a:off x="664875" y="494875"/>
            <a:ext cx="877800" cy="207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CONV operation</a:t>
            </a:r>
            <a:endParaRPr sz="1100">
              <a:latin typeface="Consolas" panose="020B0609020204030204"/>
              <a:ea typeface="Consolas" panose="020B0609020204030204"/>
              <a:cs typeface="Consolas" panose="020B0609020204030204"/>
              <a:sym typeface="Consolas" panose="020B0609020204030204"/>
            </a:endParaRPr>
          </a:p>
        </p:txBody>
      </p:sp>
      <p:sp>
        <p:nvSpPr>
          <p:cNvPr id="1803" name="Google Shape;1803;p30"/>
          <p:cNvSpPr/>
          <p:nvPr/>
        </p:nvSpPr>
        <p:spPr>
          <a:xfrm flipH="1">
            <a:off x="873690" y="3649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30"/>
          <p:cNvSpPr/>
          <p:nvPr/>
        </p:nvSpPr>
        <p:spPr>
          <a:xfrm flipH="1">
            <a:off x="664865" y="3888186"/>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30"/>
          <p:cNvSpPr/>
          <p:nvPr/>
        </p:nvSpPr>
        <p:spPr>
          <a:xfrm flipH="1">
            <a:off x="784865" y="3768611"/>
            <a:ext cx="757800" cy="630600"/>
          </a:xfrm>
          <a:prstGeom prst="rect">
            <a:avLst/>
          </a:prstGeom>
          <a:gradFill>
            <a:gsLst>
              <a:gs pos="0">
                <a:srgbClr val="D8EDBA">
                  <a:alpha val="57647"/>
                </a:srgbClr>
              </a:gs>
              <a:gs pos="100000">
                <a:srgbClr val="FE9696">
                  <a:alpha val="7372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100000">
              <a:srgbClr val="B0DAF1"/>
            </a:gs>
          </a:gsLst>
          <a:lin ang="0" scaled="0"/>
        </a:gradFill>
        <a:effectLst/>
      </p:bgPr>
    </p:bg>
    <p:spTree>
      <p:nvGrpSpPr>
        <p:cNvPr id="1" name="Shape 1809"/>
        <p:cNvGrpSpPr/>
        <p:nvPr/>
      </p:nvGrpSpPr>
      <p:grpSpPr>
        <a:xfrm>
          <a:off x="0" y="0"/>
          <a:ext cx="0" cy="0"/>
          <a:chOff x="0" y="0"/>
          <a:chExt cx="0" cy="0"/>
        </a:xfrm>
      </p:grpSpPr>
      <p:sp>
        <p:nvSpPr>
          <p:cNvPr id="1810" name="Google Shape;1810;p31"/>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rPr>
              <a:t>Abstract backgrounds</a:t>
            </a:r>
            <a:endParaRPr>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80000">
              <a:srgbClr val="228AD5"/>
            </a:gs>
            <a:gs pos="100000">
              <a:srgbClr val="225AD5"/>
            </a:gs>
          </a:gsLst>
          <a:lin ang="0" scaled="0"/>
        </a:gradFill>
        <a:effectLst/>
      </p:bgPr>
    </p:bg>
    <p:spTree>
      <p:nvGrpSpPr>
        <p:cNvPr id="1" name="Shape 1814"/>
        <p:cNvGrpSpPr/>
        <p:nvPr/>
      </p:nvGrpSpPr>
      <p:grpSpPr>
        <a:xfrm>
          <a:off x="0" y="0"/>
          <a:ext cx="0" cy="0"/>
          <a:chOff x="0" y="0"/>
          <a:chExt cx="0" cy="0"/>
        </a:xfrm>
      </p:grpSpPr>
      <p:sp>
        <p:nvSpPr>
          <p:cNvPr id="1815" name="Google Shape;1815;p32"/>
          <p:cNvSpPr/>
          <p:nvPr/>
        </p:nvSpPr>
        <p:spPr>
          <a:xfrm>
            <a:off x="75400" y="243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32"/>
          <p:cNvSpPr/>
          <p:nvPr/>
        </p:nvSpPr>
        <p:spPr>
          <a:xfrm>
            <a:off x="1199025"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32"/>
          <p:cNvSpPr/>
          <p:nvPr/>
        </p:nvSpPr>
        <p:spPr>
          <a:xfrm>
            <a:off x="1829450"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32"/>
          <p:cNvSpPr/>
          <p:nvPr/>
        </p:nvSpPr>
        <p:spPr>
          <a:xfrm>
            <a:off x="2459875" y="243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32"/>
          <p:cNvSpPr/>
          <p:nvPr/>
        </p:nvSpPr>
        <p:spPr>
          <a:xfrm>
            <a:off x="3418800" y="243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32"/>
          <p:cNvSpPr/>
          <p:nvPr/>
        </p:nvSpPr>
        <p:spPr>
          <a:xfrm>
            <a:off x="4542425" y="243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32"/>
          <p:cNvSpPr/>
          <p:nvPr/>
        </p:nvSpPr>
        <p:spPr>
          <a:xfrm>
            <a:off x="5172850" y="243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32"/>
          <p:cNvSpPr/>
          <p:nvPr/>
        </p:nvSpPr>
        <p:spPr>
          <a:xfrm>
            <a:off x="6352275" y="243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32"/>
          <p:cNvSpPr/>
          <p:nvPr/>
        </p:nvSpPr>
        <p:spPr>
          <a:xfrm>
            <a:off x="7255400" y="243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32"/>
          <p:cNvSpPr/>
          <p:nvPr/>
        </p:nvSpPr>
        <p:spPr>
          <a:xfrm>
            <a:off x="8106325" y="243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32"/>
          <p:cNvSpPr/>
          <p:nvPr/>
        </p:nvSpPr>
        <p:spPr>
          <a:xfrm>
            <a:off x="75713" y="2957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32"/>
          <p:cNvSpPr/>
          <p:nvPr/>
        </p:nvSpPr>
        <p:spPr>
          <a:xfrm>
            <a:off x="1199338"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32"/>
          <p:cNvSpPr/>
          <p:nvPr/>
        </p:nvSpPr>
        <p:spPr>
          <a:xfrm>
            <a:off x="1829763"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32"/>
          <p:cNvSpPr/>
          <p:nvPr/>
        </p:nvSpPr>
        <p:spPr>
          <a:xfrm>
            <a:off x="2460188" y="2957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32"/>
          <p:cNvSpPr/>
          <p:nvPr/>
        </p:nvSpPr>
        <p:spPr>
          <a:xfrm>
            <a:off x="3419113" y="2957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32"/>
          <p:cNvSpPr/>
          <p:nvPr/>
        </p:nvSpPr>
        <p:spPr>
          <a:xfrm>
            <a:off x="4542738" y="2957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32"/>
          <p:cNvSpPr/>
          <p:nvPr/>
        </p:nvSpPr>
        <p:spPr>
          <a:xfrm>
            <a:off x="5173163" y="2957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32"/>
          <p:cNvSpPr/>
          <p:nvPr/>
        </p:nvSpPr>
        <p:spPr>
          <a:xfrm>
            <a:off x="6352588" y="2957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32"/>
          <p:cNvSpPr/>
          <p:nvPr/>
        </p:nvSpPr>
        <p:spPr>
          <a:xfrm>
            <a:off x="7255713" y="2957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32"/>
          <p:cNvSpPr/>
          <p:nvPr/>
        </p:nvSpPr>
        <p:spPr>
          <a:xfrm>
            <a:off x="8106638" y="2957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32"/>
          <p:cNvSpPr/>
          <p:nvPr/>
        </p:nvSpPr>
        <p:spPr>
          <a:xfrm>
            <a:off x="75700" y="5670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32"/>
          <p:cNvSpPr/>
          <p:nvPr/>
        </p:nvSpPr>
        <p:spPr>
          <a:xfrm>
            <a:off x="1199325"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32"/>
          <p:cNvSpPr/>
          <p:nvPr/>
        </p:nvSpPr>
        <p:spPr>
          <a:xfrm>
            <a:off x="1829750"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32"/>
          <p:cNvSpPr/>
          <p:nvPr/>
        </p:nvSpPr>
        <p:spPr>
          <a:xfrm>
            <a:off x="2460175" y="5670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32"/>
          <p:cNvSpPr/>
          <p:nvPr/>
        </p:nvSpPr>
        <p:spPr>
          <a:xfrm>
            <a:off x="3419100" y="5670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32"/>
          <p:cNvSpPr/>
          <p:nvPr/>
        </p:nvSpPr>
        <p:spPr>
          <a:xfrm>
            <a:off x="4542725" y="5670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32"/>
          <p:cNvSpPr/>
          <p:nvPr/>
        </p:nvSpPr>
        <p:spPr>
          <a:xfrm>
            <a:off x="5173150" y="5670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32"/>
          <p:cNvSpPr/>
          <p:nvPr/>
        </p:nvSpPr>
        <p:spPr>
          <a:xfrm>
            <a:off x="6352575" y="5670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32"/>
          <p:cNvSpPr/>
          <p:nvPr/>
        </p:nvSpPr>
        <p:spPr>
          <a:xfrm>
            <a:off x="7255700" y="5670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32"/>
          <p:cNvSpPr/>
          <p:nvPr/>
        </p:nvSpPr>
        <p:spPr>
          <a:xfrm>
            <a:off x="8106625" y="5670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32"/>
          <p:cNvSpPr/>
          <p:nvPr/>
        </p:nvSpPr>
        <p:spPr>
          <a:xfrm>
            <a:off x="75713" y="8383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32"/>
          <p:cNvSpPr/>
          <p:nvPr/>
        </p:nvSpPr>
        <p:spPr>
          <a:xfrm>
            <a:off x="1199338"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32"/>
          <p:cNvSpPr/>
          <p:nvPr/>
        </p:nvSpPr>
        <p:spPr>
          <a:xfrm>
            <a:off x="1829763"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32"/>
          <p:cNvSpPr/>
          <p:nvPr/>
        </p:nvSpPr>
        <p:spPr>
          <a:xfrm>
            <a:off x="2460188" y="8383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32"/>
          <p:cNvSpPr/>
          <p:nvPr/>
        </p:nvSpPr>
        <p:spPr>
          <a:xfrm>
            <a:off x="3419113" y="8383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32"/>
          <p:cNvSpPr/>
          <p:nvPr/>
        </p:nvSpPr>
        <p:spPr>
          <a:xfrm>
            <a:off x="4542738" y="8383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32"/>
          <p:cNvSpPr/>
          <p:nvPr/>
        </p:nvSpPr>
        <p:spPr>
          <a:xfrm>
            <a:off x="5173163" y="8383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32"/>
          <p:cNvSpPr/>
          <p:nvPr/>
        </p:nvSpPr>
        <p:spPr>
          <a:xfrm>
            <a:off x="6352588" y="8383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32"/>
          <p:cNvSpPr/>
          <p:nvPr/>
        </p:nvSpPr>
        <p:spPr>
          <a:xfrm>
            <a:off x="7255713" y="8383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32"/>
          <p:cNvSpPr/>
          <p:nvPr/>
        </p:nvSpPr>
        <p:spPr>
          <a:xfrm>
            <a:off x="8106638" y="8383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32"/>
          <p:cNvSpPr/>
          <p:nvPr/>
        </p:nvSpPr>
        <p:spPr>
          <a:xfrm>
            <a:off x="75700" y="11096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32"/>
          <p:cNvSpPr/>
          <p:nvPr/>
        </p:nvSpPr>
        <p:spPr>
          <a:xfrm>
            <a:off x="1199325"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32"/>
          <p:cNvSpPr/>
          <p:nvPr/>
        </p:nvSpPr>
        <p:spPr>
          <a:xfrm>
            <a:off x="1829750"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32"/>
          <p:cNvSpPr/>
          <p:nvPr/>
        </p:nvSpPr>
        <p:spPr>
          <a:xfrm>
            <a:off x="2460175" y="11096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32"/>
          <p:cNvSpPr/>
          <p:nvPr/>
        </p:nvSpPr>
        <p:spPr>
          <a:xfrm>
            <a:off x="3419100" y="11096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32"/>
          <p:cNvSpPr/>
          <p:nvPr/>
        </p:nvSpPr>
        <p:spPr>
          <a:xfrm>
            <a:off x="4542725" y="11096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32"/>
          <p:cNvSpPr/>
          <p:nvPr/>
        </p:nvSpPr>
        <p:spPr>
          <a:xfrm>
            <a:off x="5173150" y="11096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2" name="Google Shape;1862;p32"/>
          <p:cNvSpPr/>
          <p:nvPr/>
        </p:nvSpPr>
        <p:spPr>
          <a:xfrm>
            <a:off x="6352575" y="11096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3" name="Google Shape;1863;p32"/>
          <p:cNvSpPr/>
          <p:nvPr/>
        </p:nvSpPr>
        <p:spPr>
          <a:xfrm>
            <a:off x="7255700" y="11096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4" name="Google Shape;1864;p32"/>
          <p:cNvSpPr/>
          <p:nvPr/>
        </p:nvSpPr>
        <p:spPr>
          <a:xfrm>
            <a:off x="8106625" y="11096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5" name="Google Shape;1865;p32"/>
          <p:cNvSpPr/>
          <p:nvPr/>
        </p:nvSpPr>
        <p:spPr>
          <a:xfrm>
            <a:off x="75713" y="13810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6" name="Google Shape;1866;p32"/>
          <p:cNvSpPr/>
          <p:nvPr/>
        </p:nvSpPr>
        <p:spPr>
          <a:xfrm>
            <a:off x="1199338"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7" name="Google Shape;1867;p32"/>
          <p:cNvSpPr/>
          <p:nvPr/>
        </p:nvSpPr>
        <p:spPr>
          <a:xfrm>
            <a:off x="1829763"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8" name="Google Shape;1868;p32"/>
          <p:cNvSpPr/>
          <p:nvPr/>
        </p:nvSpPr>
        <p:spPr>
          <a:xfrm>
            <a:off x="2460188" y="13810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9" name="Google Shape;1869;p32"/>
          <p:cNvSpPr/>
          <p:nvPr/>
        </p:nvSpPr>
        <p:spPr>
          <a:xfrm>
            <a:off x="3419113" y="13810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0" name="Google Shape;1870;p32"/>
          <p:cNvSpPr/>
          <p:nvPr/>
        </p:nvSpPr>
        <p:spPr>
          <a:xfrm>
            <a:off x="4542738" y="13810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1" name="Google Shape;1871;p32"/>
          <p:cNvSpPr/>
          <p:nvPr/>
        </p:nvSpPr>
        <p:spPr>
          <a:xfrm>
            <a:off x="5173163" y="13810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2" name="Google Shape;1872;p32"/>
          <p:cNvSpPr/>
          <p:nvPr/>
        </p:nvSpPr>
        <p:spPr>
          <a:xfrm>
            <a:off x="6352588" y="13810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32"/>
          <p:cNvSpPr/>
          <p:nvPr/>
        </p:nvSpPr>
        <p:spPr>
          <a:xfrm>
            <a:off x="7255713" y="13810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32"/>
          <p:cNvSpPr/>
          <p:nvPr/>
        </p:nvSpPr>
        <p:spPr>
          <a:xfrm>
            <a:off x="8106638" y="13810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32"/>
          <p:cNvSpPr/>
          <p:nvPr/>
        </p:nvSpPr>
        <p:spPr>
          <a:xfrm>
            <a:off x="75550" y="16523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32"/>
          <p:cNvSpPr/>
          <p:nvPr/>
        </p:nvSpPr>
        <p:spPr>
          <a:xfrm>
            <a:off x="1199175"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32"/>
          <p:cNvSpPr/>
          <p:nvPr/>
        </p:nvSpPr>
        <p:spPr>
          <a:xfrm>
            <a:off x="1829600"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8" name="Google Shape;1878;p32"/>
          <p:cNvSpPr/>
          <p:nvPr/>
        </p:nvSpPr>
        <p:spPr>
          <a:xfrm>
            <a:off x="2460025" y="16523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9" name="Google Shape;1879;p32"/>
          <p:cNvSpPr/>
          <p:nvPr/>
        </p:nvSpPr>
        <p:spPr>
          <a:xfrm>
            <a:off x="3418950" y="16523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0" name="Google Shape;1880;p32"/>
          <p:cNvSpPr/>
          <p:nvPr/>
        </p:nvSpPr>
        <p:spPr>
          <a:xfrm>
            <a:off x="4542575" y="16523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1" name="Google Shape;1881;p32"/>
          <p:cNvSpPr/>
          <p:nvPr/>
        </p:nvSpPr>
        <p:spPr>
          <a:xfrm>
            <a:off x="5173000" y="16523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2" name="Google Shape;1882;p32"/>
          <p:cNvSpPr/>
          <p:nvPr/>
        </p:nvSpPr>
        <p:spPr>
          <a:xfrm>
            <a:off x="6352425" y="16523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3" name="Google Shape;1883;p32"/>
          <p:cNvSpPr/>
          <p:nvPr/>
        </p:nvSpPr>
        <p:spPr>
          <a:xfrm>
            <a:off x="7255550" y="16523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4" name="Google Shape;1884;p32"/>
          <p:cNvSpPr/>
          <p:nvPr/>
        </p:nvSpPr>
        <p:spPr>
          <a:xfrm>
            <a:off x="8106475" y="16523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5" name="Google Shape;1885;p32"/>
          <p:cNvSpPr/>
          <p:nvPr/>
        </p:nvSpPr>
        <p:spPr>
          <a:xfrm>
            <a:off x="75863" y="19236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6" name="Google Shape;1886;p32"/>
          <p:cNvSpPr/>
          <p:nvPr/>
        </p:nvSpPr>
        <p:spPr>
          <a:xfrm>
            <a:off x="1199488"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7" name="Google Shape;1887;p32"/>
          <p:cNvSpPr/>
          <p:nvPr/>
        </p:nvSpPr>
        <p:spPr>
          <a:xfrm>
            <a:off x="1829913"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8" name="Google Shape;1888;p32"/>
          <p:cNvSpPr/>
          <p:nvPr/>
        </p:nvSpPr>
        <p:spPr>
          <a:xfrm>
            <a:off x="2460338" y="19236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9" name="Google Shape;1889;p32"/>
          <p:cNvSpPr/>
          <p:nvPr/>
        </p:nvSpPr>
        <p:spPr>
          <a:xfrm>
            <a:off x="3419263" y="19236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0" name="Google Shape;1890;p32"/>
          <p:cNvSpPr/>
          <p:nvPr/>
        </p:nvSpPr>
        <p:spPr>
          <a:xfrm>
            <a:off x="4542888" y="19236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1" name="Google Shape;1891;p32"/>
          <p:cNvSpPr/>
          <p:nvPr/>
        </p:nvSpPr>
        <p:spPr>
          <a:xfrm>
            <a:off x="5173313" y="19236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2" name="Google Shape;1892;p32"/>
          <p:cNvSpPr/>
          <p:nvPr/>
        </p:nvSpPr>
        <p:spPr>
          <a:xfrm>
            <a:off x="6352738" y="19236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3" name="Google Shape;1893;p32"/>
          <p:cNvSpPr/>
          <p:nvPr/>
        </p:nvSpPr>
        <p:spPr>
          <a:xfrm>
            <a:off x="7255863" y="19236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4" name="Google Shape;1894;p32"/>
          <p:cNvSpPr/>
          <p:nvPr/>
        </p:nvSpPr>
        <p:spPr>
          <a:xfrm>
            <a:off x="8106788" y="19236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5" name="Google Shape;1895;p32"/>
          <p:cNvSpPr/>
          <p:nvPr/>
        </p:nvSpPr>
        <p:spPr>
          <a:xfrm>
            <a:off x="75850" y="21949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6" name="Google Shape;1896;p32"/>
          <p:cNvSpPr/>
          <p:nvPr/>
        </p:nvSpPr>
        <p:spPr>
          <a:xfrm>
            <a:off x="1199475"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7" name="Google Shape;1897;p32"/>
          <p:cNvSpPr/>
          <p:nvPr/>
        </p:nvSpPr>
        <p:spPr>
          <a:xfrm>
            <a:off x="1829900"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8" name="Google Shape;1898;p32"/>
          <p:cNvSpPr/>
          <p:nvPr/>
        </p:nvSpPr>
        <p:spPr>
          <a:xfrm>
            <a:off x="2460325" y="21949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9" name="Google Shape;1899;p32"/>
          <p:cNvSpPr/>
          <p:nvPr/>
        </p:nvSpPr>
        <p:spPr>
          <a:xfrm>
            <a:off x="3419250" y="21949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0" name="Google Shape;1900;p32"/>
          <p:cNvSpPr/>
          <p:nvPr/>
        </p:nvSpPr>
        <p:spPr>
          <a:xfrm>
            <a:off x="4542875" y="21949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1" name="Google Shape;1901;p32"/>
          <p:cNvSpPr/>
          <p:nvPr/>
        </p:nvSpPr>
        <p:spPr>
          <a:xfrm>
            <a:off x="5173300" y="21949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2" name="Google Shape;1902;p32"/>
          <p:cNvSpPr/>
          <p:nvPr/>
        </p:nvSpPr>
        <p:spPr>
          <a:xfrm>
            <a:off x="6352725" y="21949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32"/>
          <p:cNvSpPr/>
          <p:nvPr/>
        </p:nvSpPr>
        <p:spPr>
          <a:xfrm>
            <a:off x="7255850" y="21949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32"/>
          <p:cNvSpPr/>
          <p:nvPr/>
        </p:nvSpPr>
        <p:spPr>
          <a:xfrm>
            <a:off x="8106775" y="21949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5" name="Google Shape;1905;p32"/>
          <p:cNvSpPr/>
          <p:nvPr/>
        </p:nvSpPr>
        <p:spPr>
          <a:xfrm>
            <a:off x="75863" y="24663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6" name="Google Shape;1906;p32"/>
          <p:cNvSpPr/>
          <p:nvPr/>
        </p:nvSpPr>
        <p:spPr>
          <a:xfrm>
            <a:off x="1199488"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32"/>
          <p:cNvSpPr/>
          <p:nvPr/>
        </p:nvSpPr>
        <p:spPr>
          <a:xfrm>
            <a:off x="1829913"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8" name="Google Shape;1908;p32"/>
          <p:cNvSpPr/>
          <p:nvPr/>
        </p:nvSpPr>
        <p:spPr>
          <a:xfrm>
            <a:off x="2460338" y="24663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9" name="Google Shape;1909;p32"/>
          <p:cNvSpPr/>
          <p:nvPr/>
        </p:nvSpPr>
        <p:spPr>
          <a:xfrm>
            <a:off x="3419263" y="24663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0" name="Google Shape;1910;p32"/>
          <p:cNvSpPr/>
          <p:nvPr/>
        </p:nvSpPr>
        <p:spPr>
          <a:xfrm>
            <a:off x="4542888" y="24663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1" name="Google Shape;1911;p32"/>
          <p:cNvSpPr/>
          <p:nvPr/>
        </p:nvSpPr>
        <p:spPr>
          <a:xfrm>
            <a:off x="5173313" y="24663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2" name="Google Shape;1912;p32"/>
          <p:cNvSpPr/>
          <p:nvPr/>
        </p:nvSpPr>
        <p:spPr>
          <a:xfrm>
            <a:off x="6352738" y="24663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3" name="Google Shape;1913;p32"/>
          <p:cNvSpPr/>
          <p:nvPr/>
        </p:nvSpPr>
        <p:spPr>
          <a:xfrm>
            <a:off x="7255863" y="24663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4" name="Google Shape;1914;p32"/>
          <p:cNvSpPr/>
          <p:nvPr/>
        </p:nvSpPr>
        <p:spPr>
          <a:xfrm>
            <a:off x="8106788" y="24663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5" name="Google Shape;1915;p32"/>
          <p:cNvSpPr/>
          <p:nvPr/>
        </p:nvSpPr>
        <p:spPr>
          <a:xfrm>
            <a:off x="75850" y="27376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6" name="Google Shape;1916;p32"/>
          <p:cNvSpPr/>
          <p:nvPr/>
        </p:nvSpPr>
        <p:spPr>
          <a:xfrm>
            <a:off x="1199475"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7" name="Google Shape;1917;p32"/>
          <p:cNvSpPr/>
          <p:nvPr/>
        </p:nvSpPr>
        <p:spPr>
          <a:xfrm>
            <a:off x="1829900"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8" name="Google Shape;1918;p32"/>
          <p:cNvSpPr/>
          <p:nvPr/>
        </p:nvSpPr>
        <p:spPr>
          <a:xfrm>
            <a:off x="2460325" y="27376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9" name="Google Shape;1919;p32"/>
          <p:cNvSpPr/>
          <p:nvPr/>
        </p:nvSpPr>
        <p:spPr>
          <a:xfrm>
            <a:off x="3419250" y="27376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0" name="Google Shape;1920;p32"/>
          <p:cNvSpPr/>
          <p:nvPr/>
        </p:nvSpPr>
        <p:spPr>
          <a:xfrm>
            <a:off x="4542875" y="27376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1" name="Google Shape;1921;p32"/>
          <p:cNvSpPr/>
          <p:nvPr/>
        </p:nvSpPr>
        <p:spPr>
          <a:xfrm>
            <a:off x="5173300" y="27376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2" name="Google Shape;1922;p32"/>
          <p:cNvSpPr/>
          <p:nvPr/>
        </p:nvSpPr>
        <p:spPr>
          <a:xfrm>
            <a:off x="6352725" y="27376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3" name="Google Shape;1923;p32"/>
          <p:cNvSpPr/>
          <p:nvPr/>
        </p:nvSpPr>
        <p:spPr>
          <a:xfrm>
            <a:off x="7255850" y="27376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4" name="Google Shape;1924;p32"/>
          <p:cNvSpPr/>
          <p:nvPr/>
        </p:nvSpPr>
        <p:spPr>
          <a:xfrm>
            <a:off x="8106775" y="27376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5" name="Google Shape;1925;p32"/>
          <p:cNvSpPr/>
          <p:nvPr/>
        </p:nvSpPr>
        <p:spPr>
          <a:xfrm>
            <a:off x="75863" y="30089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6" name="Google Shape;1926;p32"/>
          <p:cNvSpPr/>
          <p:nvPr/>
        </p:nvSpPr>
        <p:spPr>
          <a:xfrm>
            <a:off x="1199488"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7" name="Google Shape;1927;p32"/>
          <p:cNvSpPr/>
          <p:nvPr/>
        </p:nvSpPr>
        <p:spPr>
          <a:xfrm>
            <a:off x="1829913"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8" name="Google Shape;1928;p32"/>
          <p:cNvSpPr/>
          <p:nvPr/>
        </p:nvSpPr>
        <p:spPr>
          <a:xfrm>
            <a:off x="2460338" y="30089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9" name="Google Shape;1929;p32"/>
          <p:cNvSpPr/>
          <p:nvPr/>
        </p:nvSpPr>
        <p:spPr>
          <a:xfrm>
            <a:off x="3419263" y="30089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0" name="Google Shape;1930;p32"/>
          <p:cNvSpPr/>
          <p:nvPr/>
        </p:nvSpPr>
        <p:spPr>
          <a:xfrm>
            <a:off x="4542888" y="30089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1" name="Google Shape;1931;p32"/>
          <p:cNvSpPr/>
          <p:nvPr/>
        </p:nvSpPr>
        <p:spPr>
          <a:xfrm>
            <a:off x="5173313" y="30089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2" name="Google Shape;1932;p32"/>
          <p:cNvSpPr/>
          <p:nvPr/>
        </p:nvSpPr>
        <p:spPr>
          <a:xfrm>
            <a:off x="6352738" y="30089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3" name="Google Shape;1933;p32"/>
          <p:cNvSpPr/>
          <p:nvPr/>
        </p:nvSpPr>
        <p:spPr>
          <a:xfrm>
            <a:off x="7255863" y="30089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4" name="Google Shape;1934;p32"/>
          <p:cNvSpPr/>
          <p:nvPr/>
        </p:nvSpPr>
        <p:spPr>
          <a:xfrm>
            <a:off x="8106788" y="30089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5" name="Google Shape;1935;p32"/>
          <p:cNvSpPr/>
          <p:nvPr/>
        </p:nvSpPr>
        <p:spPr>
          <a:xfrm>
            <a:off x="75550" y="32802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6" name="Google Shape;1936;p32"/>
          <p:cNvSpPr/>
          <p:nvPr/>
        </p:nvSpPr>
        <p:spPr>
          <a:xfrm>
            <a:off x="1199175"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7" name="Google Shape;1937;p32"/>
          <p:cNvSpPr/>
          <p:nvPr/>
        </p:nvSpPr>
        <p:spPr>
          <a:xfrm>
            <a:off x="1829600"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8" name="Google Shape;1938;p32"/>
          <p:cNvSpPr/>
          <p:nvPr/>
        </p:nvSpPr>
        <p:spPr>
          <a:xfrm>
            <a:off x="2460025" y="32802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9" name="Google Shape;1939;p32"/>
          <p:cNvSpPr/>
          <p:nvPr/>
        </p:nvSpPr>
        <p:spPr>
          <a:xfrm>
            <a:off x="3418950" y="32802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0" name="Google Shape;1940;p32"/>
          <p:cNvSpPr/>
          <p:nvPr/>
        </p:nvSpPr>
        <p:spPr>
          <a:xfrm>
            <a:off x="4542575" y="32802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1" name="Google Shape;1941;p32"/>
          <p:cNvSpPr/>
          <p:nvPr/>
        </p:nvSpPr>
        <p:spPr>
          <a:xfrm>
            <a:off x="5173000" y="32802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2" name="Google Shape;1942;p32"/>
          <p:cNvSpPr/>
          <p:nvPr/>
        </p:nvSpPr>
        <p:spPr>
          <a:xfrm>
            <a:off x="6352425" y="32802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3" name="Google Shape;1943;p32"/>
          <p:cNvSpPr/>
          <p:nvPr/>
        </p:nvSpPr>
        <p:spPr>
          <a:xfrm>
            <a:off x="7255550" y="32802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4" name="Google Shape;1944;p32"/>
          <p:cNvSpPr/>
          <p:nvPr/>
        </p:nvSpPr>
        <p:spPr>
          <a:xfrm>
            <a:off x="8106475" y="32802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5" name="Google Shape;1945;p32"/>
          <p:cNvSpPr/>
          <p:nvPr/>
        </p:nvSpPr>
        <p:spPr>
          <a:xfrm>
            <a:off x="75863" y="35516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6" name="Google Shape;1946;p32"/>
          <p:cNvSpPr/>
          <p:nvPr/>
        </p:nvSpPr>
        <p:spPr>
          <a:xfrm>
            <a:off x="1199488"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7" name="Google Shape;1947;p32"/>
          <p:cNvSpPr/>
          <p:nvPr/>
        </p:nvSpPr>
        <p:spPr>
          <a:xfrm>
            <a:off x="1829913"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8" name="Google Shape;1948;p32"/>
          <p:cNvSpPr/>
          <p:nvPr/>
        </p:nvSpPr>
        <p:spPr>
          <a:xfrm>
            <a:off x="2460338" y="35516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9" name="Google Shape;1949;p32"/>
          <p:cNvSpPr/>
          <p:nvPr/>
        </p:nvSpPr>
        <p:spPr>
          <a:xfrm>
            <a:off x="3419263" y="35516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0" name="Google Shape;1950;p32"/>
          <p:cNvSpPr/>
          <p:nvPr/>
        </p:nvSpPr>
        <p:spPr>
          <a:xfrm>
            <a:off x="4542888" y="35516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1" name="Google Shape;1951;p32"/>
          <p:cNvSpPr/>
          <p:nvPr/>
        </p:nvSpPr>
        <p:spPr>
          <a:xfrm>
            <a:off x="5173313" y="35516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2" name="Google Shape;1952;p32"/>
          <p:cNvSpPr/>
          <p:nvPr/>
        </p:nvSpPr>
        <p:spPr>
          <a:xfrm>
            <a:off x="6352738" y="35516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3" name="Google Shape;1953;p32"/>
          <p:cNvSpPr/>
          <p:nvPr/>
        </p:nvSpPr>
        <p:spPr>
          <a:xfrm>
            <a:off x="7255863" y="35516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4" name="Google Shape;1954;p32"/>
          <p:cNvSpPr/>
          <p:nvPr/>
        </p:nvSpPr>
        <p:spPr>
          <a:xfrm>
            <a:off x="8106788" y="35516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5" name="Google Shape;1955;p32"/>
          <p:cNvSpPr/>
          <p:nvPr/>
        </p:nvSpPr>
        <p:spPr>
          <a:xfrm>
            <a:off x="75850" y="38229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6" name="Google Shape;1956;p32"/>
          <p:cNvSpPr/>
          <p:nvPr/>
        </p:nvSpPr>
        <p:spPr>
          <a:xfrm>
            <a:off x="1199475"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7" name="Google Shape;1957;p32"/>
          <p:cNvSpPr/>
          <p:nvPr/>
        </p:nvSpPr>
        <p:spPr>
          <a:xfrm>
            <a:off x="1829900"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8" name="Google Shape;1958;p32"/>
          <p:cNvSpPr/>
          <p:nvPr/>
        </p:nvSpPr>
        <p:spPr>
          <a:xfrm>
            <a:off x="2460325" y="38229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9" name="Google Shape;1959;p32"/>
          <p:cNvSpPr/>
          <p:nvPr/>
        </p:nvSpPr>
        <p:spPr>
          <a:xfrm>
            <a:off x="3419250" y="38229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0" name="Google Shape;1960;p32"/>
          <p:cNvSpPr/>
          <p:nvPr/>
        </p:nvSpPr>
        <p:spPr>
          <a:xfrm>
            <a:off x="4542875" y="38229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1" name="Google Shape;1961;p32"/>
          <p:cNvSpPr/>
          <p:nvPr/>
        </p:nvSpPr>
        <p:spPr>
          <a:xfrm>
            <a:off x="5173300" y="38229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2" name="Google Shape;1962;p32"/>
          <p:cNvSpPr/>
          <p:nvPr/>
        </p:nvSpPr>
        <p:spPr>
          <a:xfrm>
            <a:off x="6352725" y="38229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3" name="Google Shape;1963;p32"/>
          <p:cNvSpPr/>
          <p:nvPr/>
        </p:nvSpPr>
        <p:spPr>
          <a:xfrm>
            <a:off x="7255850" y="38229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4" name="Google Shape;1964;p32"/>
          <p:cNvSpPr/>
          <p:nvPr/>
        </p:nvSpPr>
        <p:spPr>
          <a:xfrm>
            <a:off x="8106775" y="38229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5" name="Google Shape;1965;p32"/>
          <p:cNvSpPr/>
          <p:nvPr/>
        </p:nvSpPr>
        <p:spPr>
          <a:xfrm>
            <a:off x="75863" y="40942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6" name="Google Shape;1966;p32"/>
          <p:cNvSpPr/>
          <p:nvPr/>
        </p:nvSpPr>
        <p:spPr>
          <a:xfrm>
            <a:off x="1199488"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7" name="Google Shape;1967;p32"/>
          <p:cNvSpPr/>
          <p:nvPr/>
        </p:nvSpPr>
        <p:spPr>
          <a:xfrm>
            <a:off x="1829913"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8" name="Google Shape;1968;p32"/>
          <p:cNvSpPr/>
          <p:nvPr/>
        </p:nvSpPr>
        <p:spPr>
          <a:xfrm>
            <a:off x="2460338" y="409425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9" name="Google Shape;1969;p32"/>
          <p:cNvSpPr/>
          <p:nvPr/>
        </p:nvSpPr>
        <p:spPr>
          <a:xfrm>
            <a:off x="3419263" y="409425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0" name="Google Shape;1970;p32"/>
          <p:cNvSpPr/>
          <p:nvPr/>
        </p:nvSpPr>
        <p:spPr>
          <a:xfrm>
            <a:off x="4542888" y="409425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1" name="Google Shape;1971;p32"/>
          <p:cNvSpPr/>
          <p:nvPr/>
        </p:nvSpPr>
        <p:spPr>
          <a:xfrm>
            <a:off x="5173313" y="409425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2" name="Google Shape;1972;p32"/>
          <p:cNvSpPr/>
          <p:nvPr/>
        </p:nvSpPr>
        <p:spPr>
          <a:xfrm>
            <a:off x="6352738" y="40942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3" name="Google Shape;1973;p32"/>
          <p:cNvSpPr/>
          <p:nvPr/>
        </p:nvSpPr>
        <p:spPr>
          <a:xfrm>
            <a:off x="7255863" y="409425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4" name="Google Shape;1974;p32"/>
          <p:cNvSpPr/>
          <p:nvPr/>
        </p:nvSpPr>
        <p:spPr>
          <a:xfrm>
            <a:off x="8106788" y="409425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5" name="Google Shape;1975;p32"/>
          <p:cNvSpPr/>
          <p:nvPr/>
        </p:nvSpPr>
        <p:spPr>
          <a:xfrm>
            <a:off x="75850" y="43655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6" name="Google Shape;1976;p32"/>
          <p:cNvSpPr/>
          <p:nvPr/>
        </p:nvSpPr>
        <p:spPr>
          <a:xfrm>
            <a:off x="1199475"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7" name="Google Shape;1977;p32"/>
          <p:cNvSpPr/>
          <p:nvPr/>
        </p:nvSpPr>
        <p:spPr>
          <a:xfrm>
            <a:off x="1829900"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8" name="Google Shape;1978;p32"/>
          <p:cNvSpPr/>
          <p:nvPr/>
        </p:nvSpPr>
        <p:spPr>
          <a:xfrm>
            <a:off x="2460325" y="436557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9" name="Google Shape;1979;p32"/>
          <p:cNvSpPr/>
          <p:nvPr/>
        </p:nvSpPr>
        <p:spPr>
          <a:xfrm>
            <a:off x="3419250" y="436557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0" name="Google Shape;1980;p32"/>
          <p:cNvSpPr/>
          <p:nvPr/>
        </p:nvSpPr>
        <p:spPr>
          <a:xfrm>
            <a:off x="4542875" y="436557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1" name="Google Shape;1981;p32"/>
          <p:cNvSpPr/>
          <p:nvPr/>
        </p:nvSpPr>
        <p:spPr>
          <a:xfrm>
            <a:off x="5173300" y="436557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2" name="Google Shape;1982;p32"/>
          <p:cNvSpPr/>
          <p:nvPr/>
        </p:nvSpPr>
        <p:spPr>
          <a:xfrm>
            <a:off x="6352725" y="43655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3" name="Google Shape;1983;p32"/>
          <p:cNvSpPr/>
          <p:nvPr/>
        </p:nvSpPr>
        <p:spPr>
          <a:xfrm>
            <a:off x="7255850" y="436557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4" name="Google Shape;1984;p32"/>
          <p:cNvSpPr/>
          <p:nvPr/>
        </p:nvSpPr>
        <p:spPr>
          <a:xfrm>
            <a:off x="8106775" y="436557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5" name="Google Shape;1985;p32"/>
          <p:cNvSpPr/>
          <p:nvPr/>
        </p:nvSpPr>
        <p:spPr>
          <a:xfrm>
            <a:off x="75863" y="46369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6" name="Google Shape;1986;p32"/>
          <p:cNvSpPr/>
          <p:nvPr/>
        </p:nvSpPr>
        <p:spPr>
          <a:xfrm>
            <a:off x="1199488"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7" name="Google Shape;1987;p32"/>
          <p:cNvSpPr/>
          <p:nvPr/>
        </p:nvSpPr>
        <p:spPr>
          <a:xfrm>
            <a:off x="1829913"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8" name="Google Shape;1988;p32"/>
          <p:cNvSpPr/>
          <p:nvPr/>
        </p:nvSpPr>
        <p:spPr>
          <a:xfrm>
            <a:off x="2460338" y="4636900"/>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9" name="Google Shape;1989;p32"/>
          <p:cNvSpPr/>
          <p:nvPr/>
        </p:nvSpPr>
        <p:spPr>
          <a:xfrm>
            <a:off x="3419263" y="4636900"/>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0" name="Google Shape;1990;p32"/>
          <p:cNvSpPr/>
          <p:nvPr/>
        </p:nvSpPr>
        <p:spPr>
          <a:xfrm>
            <a:off x="4542888" y="4636900"/>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1" name="Google Shape;1991;p32"/>
          <p:cNvSpPr/>
          <p:nvPr/>
        </p:nvSpPr>
        <p:spPr>
          <a:xfrm>
            <a:off x="5173313" y="4636900"/>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2" name="Google Shape;1992;p32"/>
          <p:cNvSpPr/>
          <p:nvPr/>
        </p:nvSpPr>
        <p:spPr>
          <a:xfrm>
            <a:off x="6352738" y="46369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3" name="Google Shape;1993;p32"/>
          <p:cNvSpPr/>
          <p:nvPr/>
        </p:nvSpPr>
        <p:spPr>
          <a:xfrm>
            <a:off x="7255863" y="4636900"/>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4" name="Google Shape;1994;p32"/>
          <p:cNvSpPr/>
          <p:nvPr/>
        </p:nvSpPr>
        <p:spPr>
          <a:xfrm>
            <a:off x="8106788" y="4636900"/>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5" name="Google Shape;1995;p32"/>
          <p:cNvSpPr/>
          <p:nvPr/>
        </p:nvSpPr>
        <p:spPr>
          <a:xfrm>
            <a:off x="75625" y="49082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6" name="Google Shape;1996;p32"/>
          <p:cNvSpPr/>
          <p:nvPr/>
        </p:nvSpPr>
        <p:spPr>
          <a:xfrm>
            <a:off x="1199250"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7" name="Google Shape;1997;p32"/>
          <p:cNvSpPr/>
          <p:nvPr/>
        </p:nvSpPr>
        <p:spPr>
          <a:xfrm>
            <a:off x="1829675"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8" name="Google Shape;1998;p32"/>
          <p:cNvSpPr/>
          <p:nvPr/>
        </p:nvSpPr>
        <p:spPr>
          <a:xfrm>
            <a:off x="2460100" y="4908225"/>
            <a:ext cx="8799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9" name="Google Shape;1999;p32"/>
          <p:cNvSpPr/>
          <p:nvPr/>
        </p:nvSpPr>
        <p:spPr>
          <a:xfrm>
            <a:off x="3419025" y="4908225"/>
            <a:ext cx="10446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0" name="Google Shape;2000;p32"/>
          <p:cNvSpPr/>
          <p:nvPr/>
        </p:nvSpPr>
        <p:spPr>
          <a:xfrm>
            <a:off x="4542650" y="4908225"/>
            <a:ext cx="551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1" name="Google Shape;2001;p32"/>
          <p:cNvSpPr/>
          <p:nvPr/>
        </p:nvSpPr>
        <p:spPr>
          <a:xfrm>
            <a:off x="5173075" y="4908225"/>
            <a:ext cx="11004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2" name="Google Shape;2002;p32"/>
          <p:cNvSpPr/>
          <p:nvPr/>
        </p:nvSpPr>
        <p:spPr>
          <a:xfrm>
            <a:off x="6352500" y="49082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3" name="Google Shape;2003;p32"/>
          <p:cNvSpPr/>
          <p:nvPr/>
        </p:nvSpPr>
        <p:spPr>
          <a:xfrm>
            <a:off x="7255625" y="4908225"/>
            <a:ext cx="7635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4" name="Google Shape;2004;p32"/>
          <p:cNvSpPr/>
          <p:nvPr/>
        </p:nvSpPr>
        <p:spPr>
          <a:xfrm>
            <a:off x="8106550" y="4908225"/>
            <a:ext cx="961800" cy="210900"/>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80000">
              <a:srgbClr val="228AD5"/>
            </a:gs>
            <a:gs pos="100000">
              <a:srgbClr val="225AD5"/>
            </a:gs>
          </a:gsLst>
          <a:lin ang="0" scaled="0"/>
        </a:gradFill>
        <a:effectLst/>
      </p:bgPr>
    </p:bg>
    <p:spTree>
      <p:nvGrpSpPr>
        <p:cNvPr id="1" name="Shape 2008"/>
        <p:cNvGrpSpPr/>
        <p:nvPr/>
      </p:nvGrpSpPr>
      <p:grpSpPr>
        <a:xfrm>
          <a:off x="0" y="0"/>
          <a:ext cx="0" cy="0"/>
          <a:chOff x="0" y="0"/>
          <a:chExt cx="0" cy="0"/>
        </a:xfrm>
      </p:grpSpPr>
      <p:sp>
        <p:nvSpPr>
          <p:cNvPr id="2009" name="Google Shape;2009;p33"/>
          <p:cNvSpPr/>
          <p:nvPr/>
        </p:nvSpPr>
        <p:spPr>
          <a:xfrm>
            <a:off x="75400"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0" name="Google Shape;2010;p33"/>
          <p:cNvSpPr/>
          <p:nvPr/>
        </p:nvSpPr>
        <p:spPr>
          <a:xfrm>
            <a:off x="1206692"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1" name="Google Shape;2011;p33"/>
          <p:cNvSpPr/>
          <p:nvPr/>
        </p:nvSpPr>
        <p:spPr>
          <a:xfrm>
            <a:off x="1844783"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2" name="Google Shape;2012;p33"/>
          <p:cNvSpPr/>
          <p:nvPr/>
        </p:nvSpPr>
        <p:spPr>
          <a:xfrm>
            <a:off x="2482875" y="243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3" name="Google Shape;2013;p33"/>
          <p:cNvSpPr/>
          <p:nvPr/>
        </p:nvSpPr>
        <p:spPr>
          <a:xfrm>
            <a:off x="3449467"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4" name="Google Shape;2014;p33"/>
          <p:cNvSpPr/>
          <p:nvPr/>
        </p:nvSpPr>
        <p:spPr>
          <a:xfrm>
            <a:off x="4580758"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5" name="Google Shape;2015;p33"/>
          <p:cNvSpPr/>
          <p:nvPr/>
        </p:nvSpPr>
        <p:spPr>
          <a:xfrm>
            <a:off x="5218850" y="243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6" name="Google Shape;2016;p33"/>
          <p:cNvSpPr/>
          <p:nvPr/>
        </p:nvSpPr>
        <p:spPr>
          <a:xfrm>
            <a:off x="6405942"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7" name="Google Shape;2017;p33"/>
          <p:cNvSpPr/>
          <p:nvPr/>
        </p:nvSpPr>
        <p:spPr>
          <a:xfrm>
            <a:off x="7256133"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8" name="Google Shape;2018;p33"/>
          <p:cNvSpPr/>
          <p:nvPr/>
        </p:nvSpPr>
        <p:spPr>
          <a:xfrm>
            <a:off x="8106325" y="243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9" name="Google Shape;2019;p33"/>
          <p:cNvSpPr/>
          <p:nvPr/>
        </p:nvSpPr>
        <p:spPr>
          <a:xfrm>
            <a:off x="75720" y="29570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0" name="Google Shape;2020;p33"/>
          <p:cNvSpPr/>
          <p:nvPr/>
        </p:nvSpPr>
        <p:spPr>
          <a:xfrm>
            <a:off x="797779"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1" name="Google Shape;2021;p33"/>
          <p:cNvSpPr/>
          <p:nvPr/>
        </p:nvSpPr>
        <p:spPr>
          <a:xfrm>
            <a:off x="1738238" y="2957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2" name="Google Shape;2022;p33"/>
          <p:cNvSpPr/>
          <p:nvPr/>
        </p:nvSpPr>
        <p:spPr>
          <a:xfrm>
            <a:off x="2482797" y="295700"/>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3" name="Google Shape;2023;p33"/>
          <p:cNvSpPr/>
          <p:nvPr/>
        </p:nvSpPr>
        <p:spPr>
          <a:xfrm>
            <a:off x="3809056" y="29570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4" name="Google Shape;2024;p33"/>
          <p:cNvSpPr/>
          <p:nvPr/>
        </p:nvSpPr>
        <p:spPr>
          <a:xfrm>
            <a:off x="4389815" y="2957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5" name="Google Shape;2025;p33"/>
          <p:cNvSpPr/>
          <p:nvPr/>
        </p:nvSpPr>
        <p:spPr>
          <a:xfrm>
            <a:off x="5548374" y="2957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6" name="Google Shape;2026;p33"/>
          <p:cNvSpPr/>
          <p:nvPr/>
        </p:nvSpPr>
        <p:spPr>
          <a:xfrm>
            <a:off x="6213733"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7" name="Google Shape;2027;p33"/>
          <p:cNvSpPr/>
          <p:nvPr/>
        </p:nvSpPr>
        <p:spPr>
          <a:xfrm>
            <a:off x="7154193" y="2957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8" name="Google Shape;2028;p33"/>
          <p:cNvSpPr/>
          <p:nvPr/>
        </p:nvSpPr>
        <p:spPr>
          <a:xfrm>
            <a:off x="7968052" y="2957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9" name="Google Shape;2029;p33"/>
          <p:cNvSpPr/>
          <p:nvPr/>
        </p:nvSpPr>
        <p:spPr>
          <a:xfrm>
            <a:off x="75700"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0" name="Google Shape;2030;p33"/>
          <p:cNvSpPr/>
          <p:nvPr/>
        </p:nvSpPr>
        <p:spPr>
          <a:xfrm>
            <a:off x="943258"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1" name="Google Shape;2031;p33"/>
          <p:cNvSpPr/>
          <p:nvPr/>
        </p:nvSpPr>
        <p:spPr>
          <a:xfrm>
            <a:off x="181081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2" name="Google Shape;2032;p33"/>
          <p:cNvSpPr/>
          <p:nvPr/>
        </p:nvSpPr>
        <p:spPr>
          <a:xfrm>
            <a:off x="2466275" y="5670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3" name="Google Shape;2033;p33"/>
          <p:cNvSpPr/>
          <p:nvPr/>
        </p:nvSpPr>
        <p:spPr>
          <a:xfrm>
            <a:off x="3450233"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4" name="Google Shape;2034;p33"/>
          <p:cNvSpPr/>
          <p:nvPr/>
        </p:nvSpPr>
        <p:spPr>
          <a:xfrm>
            <a:off x="4105692" y="5670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5" name="Google Shape;2035;p33"/>
          <p:cNvSpPr/>
          <p:nvPr/>
        </p:nvSpPr>
        <p:spPr>
          <a:xfrm>
            <a:off x="5248050" y="5670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6" name="Google Shape;2036;p33"/>
          <p:cNvSpPr/>
          <p:nvPr/>
        </p:nvSpPr>
        <p:spPr>
          <a:xfrm>
            <a:off x="6396708" y="5670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7" name="Google Shape;2037;p33"/>
          <p:cNvSpPr/>
          <p:nvPr/>
        </p:nvSpPr>
        <p:spPr>
          <a:xfrm>
            <a:off x="720066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8" name="Google Shape;2038;p33"/>
          <p:cNvSpPr/>
          <p:nvPr/>
        </p:nvSpPr>
        <p:spPr>
          <a:xfrm>
            <a:off x="7856125" y="5670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9" name="Google Shape;2039;p33"/>
          <p:cNvSpPr/>
          <p:nvPr/>
        </p:nvSpPr>
        <p:spPr>
          <a:xfrm>
            <a:off x="75719" y="8383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0" name="Google Shape;2040;p33"/>
          <p:cNvSpPr/>
          <p:nvPr/>
        </p:nvSpPr>
        <p:spPr>
          <a:xfrm>
            <a:off x="731677" y="8383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1" name="Google Shape;2041;p33"/>
          <p:cNvSpPr/>
          <p:nvPr/>
        </p:nvSpPr>
        <p:spPr>
          <a:xfrm>
            <a:off x="1874534"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2" name="Google Shape;2042;p33"/>
          <p:cNvSpPr/>
          <p:nvPr/>
        </p:nvSpPr>
        <p:spPr>
          <a:xfrm>
            <a:off x="2678992"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3" name="Google Shape;2043;p33"/>
          <p:cNvSpPr/>
          <p:nvPr/>
        </p:nvSpPr>
        <p:spPr>
          <a:xfrm>
            <a:off x="3483449" y="8383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4" name="Google Shape;2044;p33"/>
          <p:cNvSpPr/>
          <p:nvPr/>
        </p:nvSpPr>
        <p:spPr>
          <a:xfrm>
            <a:off x="4632607"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5" name="Google Shape;2045;p33"/>
          <p:cNvSpPr/>
          <p:nvPr/>
        </p:nvSpPr>
        <p:spPr>
          <a:xfrm>
            <a:off x="5698965" y="83835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33"/>
          <p:cNvSpPr/>
          <p:nvPr/>
        </p:nvSpPr>
        <p:spPr>
          <a:xfrm>
            <a:off x="6434122" y="8383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7" name="Google Shape;2047;p33"/>
          <p:cNvSpPr/>
          <p:nvPr/>
        </p:nvSpPr>
        <p:spPr>
          <a:xfrm>
            <a:off x="7302180"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8" name="Google Shape;2048;p33"/>
          <p:cNvSpPr/>
          <p:nvPr/>
        </p:nvSpPr>
        <p:spPr>
          <a:xfrm>
            <a:off x="8106638"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9" name="Google Shape;2049;p33"/>
          <p:cNvSpPr/>
          <p:nvPr/>
        </p:nvSpPr>
        <p:spPr>
          <a:xfrm>
            <a:off x="75700" y="11096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0" name="Google Shape;2050;p33"/>
          <p:cNvSpPr/>
          <p:nvPr/>
        </p:nvSpPr>
        <p:spPr>
          <a:xfrm>
            <a:off x="1036058" y="11096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1" name="Google Shape;2051;p33"/>
          <p:cNvSpPr/>
          <p:nvPr/>
        </p:nvSpPr>
        <p:spPr>
          <a:xfrm>
            <a:off x="181641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2" name="Google Shape;2052;p33"/>
          <p:cNvSpPr/>
          <p:nvPr/>
        </p:nvSpPr>
        <p:spPr>
          <a:xfrm>
            <a:off x="2997275"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3" name="Google Shape;2053;p33"/>
          <p:cNvSpPr/>
          <p:nvPr/>
        </p:nvSpPr>
        <p:spPr>
          <a:xfrm>
            <a:off x="3904233" y="11096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4" name="Google Shape;2054;p33"/>
          <p:cNvSpPr/>
          <p:nvPr/>
        </p:nvSpPr>
        <p:spPr>
          <a:xfrm>
            <a:off x="4536092"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5" name="Google Shape;2055;p33"/>
          <p:cNvSpPr/>
          <p:nvPr/>
        </p:nvSpPr>
        <p:spPr>
          <a:xfrm>
            <a:off x="5443050"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6" name="Google Shape;2056;p33"/>
          <p:cNvSpPr/>
          <p:nvPr/>
        </p:nvSpPr>
        <p:spPr>
          <a:xfrm>
            <a:off x="6350008"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7" name="Google Shape;2057;p33"/>
          <p:cNvSpPr/>
          <p:nvPr/>
        </p:nvSpPr>
        <p:spPr>
          <a:xfrm>
            <a:off x="725696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8" name="Google Shape;2058;p33"/>
          <p:cNvSpPr/>
          <p:nvPr/>
        </p:nvSpPr>
        <p:spPr>
          <a:xfrm>
            <a:off x="8437825" y="11096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9" name="Google Shape;2059;p33"/>
          <p:cNvSpPr/>
          <p:nvPr/>
        </p:nvSpPr>
        <p:spPr>
          <a:xfrm>
            <a:off x="75713" y="13810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0" name="Google Shape;2060;p33"/>
          <p:cNvSpPr/>
          <p:nvPr/>
        </p:nvSpPr>
        <p:spPr>
          <a:xfrm>
            <a:off x="1218438"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1" name="Google Shape;2061;p33"/>
          <p:cNvSpPr/>
          <p:nvPr/>
        </p:nvSpPr>
        <p:spPr>
          <a:xfrm>
            <a:off x="1867963"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2" name="Google Shape;2062;p33"/>
          <p:cNvSpPr/>
          <p:nvPr/>
        </p:nvSpPr>
        <p:spPr>
          <a:xfrm>
            <a:off x="2517488"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3" name="Google Shape;2063;p33"/>
          <p:cNvSpPr/>
          <p:nvPr/>
        </p:nvSpPr>
        <p:spPr>
          <a:xfrm>
            <a:off x="3716013" y="13810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4" name="Google Shape;2064;p33"/>
          <p:cNvSpPr/>
          <p:nvPr/>
        </p:nvSpPr>
        <p:spPr>
          <a:xfrm>
            <a:off x="4640638" y="13810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5" name="Google Shape;2065;p33"/>
          <p:cNvSpPr/>
          <p:nvPr/>
        </p:nvSpPr>
        <p:spPr>
          <a:xfrm>
            <a:off x="5248463"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6" name="Google Shape;2066;p33"/>
          <p:cNvSpPr/>
          <p:nvPr/>
        </p:nvSpPr>
        <p:spPr>
          <a:xfrm>
            <a:off x="6446988" y="13810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7" name="Google Shape;2067;p33"/>
          <p:cNvSpPr/>
          <p:nvPr/>
        </p:nvSpPr>
        <p:spPr>
          <a:xfrm>
            <a:off x="7245013" y="13810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8" name="Google Shape;2068;p33"/>
          <p:cNvSpPr/>
          <p:nvPr/>
        </p:nvSpPr>
        <p:spPr>
          <a:xfrm>
            <a:off x="8106638" y="13810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9" name="Google Shape;2069;p33"/>
          <p:cNvSpPr/>
          <p:nvPr/>
        </p:nvSpPr>
        <p:spPr>
          <a:xfrm>
            <a:off x="755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0" name="Google Shape;2070;p33"/>
          <p:cNvSpPr/>
          <p:nvPr/>
        </p:nvSpPr>
        <p:spPr>
          <a:xfrm>
            <a:off x="928875" y="16523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1" name="Google Shape;2071;p33"/>
          <p:cNvSpPr/>
          <p:nvPr/>
        </p:nvSpPr>
        <p:spPr>
          <a:xfrm>
            <a:off x="1980500" y="16523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2" name="Google Shape;2072;p33"/>
          <p:cNvSpPr/>
          <p:nvPr/>
        </p:nvSpPr>
        <p:spPr>
          <a:xfrm>
            <a:off x="2770225" y="16523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3" name="Google Shape;2073;p33"/>
          <p:cNvSpPr/>
          <p:nvPr/>
        </p:nvSpPr>
        <p:spPr>
          <a:xfrm>
            <a:off x="37399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4" name="Google Shape;2074;p33"/>
          <p:cNvSpPr/>
          <p:nvPr/>
        </p:nvSpPr>
        <p:spPr>
          <a:xfrm>
            <a:off x="4593275" y="16523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5" name="Google Shape;2075;p33"/>
          <p:cNvSpPr/>
          <p:nvPr/>
        </p:nvSpPr>
        <p:spPr>
          <a:xfrm>
            <a:off x="5509600" y="16523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6" name="Google Shape;2076;p33"/>
          <p:cNvSpPr/>
          <p:nvPr/>
        </p:nvSpPr>
        <p:spPr>
          <a:xfrm>
            <a:off x="6109125" y="165232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7" name="Google Shape;2077;p33"/>
          <p:cNvSpPr/>
          <p:nvPr/>
        </p:nvSpPr>
        <p:spPr>
          <a:xfrm>
            <a:off x="7299350" y="16523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8" name="Google Shape;2078;p33"/>
          <p:cNvSpPr/>
          <p:nvPr/>
        </p:nvSpPr>
        <p:spPr>
          <a:xfrm>
            <a:off x="8601475" y="16523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9" name="Google Shape;2079;p33"/>
          <p:cNvSpPr/>
          <p:nvPr/>
        </p:nvSpPr>
        <p:spPr>
          <a:xfrm>
            <a:off x="75869"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0" name="Google Shape;2080;p33"/>
          <p:cNvSpPr/>
          <p:nvPr/>
        </p:nvSpPr>
        <p:spPr>
          <a:xfrm>
            <a:off x="747094" y="19236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1" name="Google Shape;2081;p33"/>
          <p:cNvSpPr/>
          <p:nvPr/>
        </p:nvSpPr>
        <p:spPr>
          <a:xfrm>
            <a:off x="1905219" y="19236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2" name="Google Shape;2082;p33"/>
          <p:cNvSpPr/>
          <p:nvPr/>
        </p:nvSpPr>
        <p:spPr>
          <a:xfrm>
            <a:off x="2904944"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3" name="Google Shape;2083;p33"/>
          <p:cNvSpPr/>
          <p:nvPr/>
        </p:nvSpPr>
        <p:spPr>
          <a:xfrm>
            <a:off x="4125170" y="192365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4" name="Google Shape;2084;p33"/>
          <p:cNvSpPr/>
          <p:nvPr/>
        </p:nvSpPr>
        <p:spPr>
          <a:xfrm>
            <a:off x="4754695" y="19236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5" name="Google Shape;2085;p33"/>
          <p:cNvSpPr/>
          <p:nvPr/>
        </p:nvSpPr>
        <p:spPr>
          <a:xfrm>
            <a:off x="5179320"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6" name="Google Shape;2086;p33"/>
          <p:cNvSpPr/>
          <p:nvPr/>
        </p:nvSpPr>
        <p:spPr>
          <a:xfrm>
            <a:off x="6399545" y="192365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7" name="Google Shape;2087;p33"/>
          <p:cNvSpPr/>
          <p:nvPr/>
        </p:nvSpPr>
        <p:spPr>
          <a:xfrm>
            <a:off x="6986170" y="1923650"/>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8" name="Google Shape;2088;p33"/>
          <p:cNvSpPr/>
          <p:nvPr/>
        </p:nvSpPr>
        <p:spPr>
          <a:xfrm>
            <a:off x="8517195"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9" name="Google Shape;2089;p33"/>
          <p:cNvSpPr/>
          <p:nvPr/>
        </p:nvSpPr>
        <p:spPr>
          <a:xfrm>
            <a:off x="75850" y="21949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0" name="Google Shape;2090;p33"/>
          <p:cNvSpPr/>
          <p:nvPr/>
        </p:nvSpPr>
        <p:spPr>
          <a:xfrm>
            <a:off x="1206608"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1" name="Google Shape;2091;p33"/>
          <p:cNvSpPr/>
          <p:nvPr/>
        </p:nvSpPr>
        <p:spPr>
          <a:xfrm>
            <a:off x="1844167"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2" name="Google Shape;2092;p33"/>
          <p:cNvSpPr/>
          <p:nvPr/>
        </p:nvSpPr>
        <p:spPr>
          <a:xfrm>
            <a:off x="2481725"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3" name="Google Shape;2093;p33"/>
          <p:cNvSpPr/>
          <p:nvPr/>
        </p:nvSpPr>
        <p:spPr>
          <a:xfrm>
            <a:off x="3267783"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4" name="Google Shape;2094;p33"/>
          <p:cNvSpPr/>
          <p:nvPr/>
        </p:nvSpPr>
        <p:spPr>
          <a:xfrm>
            <a:off x="4053842" y="21949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5" name="Google Shape;2095;p33"/>
          <p:cNvSpPr/>
          <p:nvPr/>
        </p:nvSpPr>
        <p:spPr>
          <a:xfrm>
            <a:off x="5178300" y="21949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6" name="Google Shape;2096;p33"/>
          <p:cNvSpPr/>
          <p:nvPr/>
        </p:nvSpPr>
        <p:spPr>
          <a:xfrm>
            <a:off x="6027958" y="21949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7" name="Google Shape;2097;p33"/>
          <p:cNvSpPr/>
          <p:nvPr/>
        </p:nvSpPr>
        <p:spPr>
          <a:xfrm>
            <a:off x="7525317" y="21949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8" name="Google Shape;2098;p33"/>
          <p:cNvSpPr/>
          <p:nvPr/>
        </p:nvSpPr>
        <p:spPr>
          <a:xfrm>
            <a:off x="8437975" y="21949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9" name="Google Shape;2099;p33"/>
          <p:cNvSpPr/>
          <p:nvPr/>
        </p:nvSpPr>
        <p:spPr>
          <a:xfrm>
            <a:off x="75871"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0" name="Google Shape;2100;p33"/>
          <p:cNvSpPr/>
          <p:nvPr/>
        </p:nvSpPr>
        <p:spPr>
          <a:xfrm>
            <a:off x="865030" y="24663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1" name="Google Shape;2101;p33"/>
          <p:cNvSpPr/>
          <p:nvPr/>
        </p:nvSpPr>
        <p:spPr>
          <a:xfrm>
            <a:off x="1834188"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33"/>
          <p:cNvSpPr/>
          <p:nvPr/>
        </p:nvSpPr>
        <p:spPr>
          <a:xfrm>
            <a:off x="2474846"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3" name="Google Shape;2103;p33"/>
          <p:cNvSpPr/>
          <p:nvPr/>
        </p:nvSpPr>
        <p:spPr>
          <a:xfrm>
            <a:off x="3664505" y="24663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4" name="Google Shape;2104;p33"/>
          <p:cNvSpPr/>
          <p:nvPr/>
        </p:nvSpPr>
        <p:spPr>
          <a:xfrm>
            <a:off x="4517263"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5" name="Google Shape;2105;p33"/>
          <p:cNvSpPr/>
          <p:nvPr/>
        </p:nvSpPr>
        <p:spPr>
          <a:xfrm>
            <a:off x="5157922"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6" name="Google Shape;2106;p33"/>
          <p:cNvSpPr/>
          <p:nvPr/>
        </p:nvSpPr>
        <p:spPr>
          <a:xfrm>
            <a:off x="6347580"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7" name="Google Shape;2107;p33"/>
          <p:cNvSpPr/>
          <p:nvPr/>
        </p:nvSpPr>
        <p:spPr>
          <a:xfrm>
            <a:off x="6988238" y="246630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8" name="Google Shape;2108;p33"/>
          <p:cNvSpPr/>
          <p:nvPr/>
        </p:nvSpPr>
        <p:spPr>
          <a:xfrm>
            <a:off x="8368697"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9" name="Google Shape;2109;p33"/>
          <p:cNvSpPr/>
          <p:nvPr/>
        </p:nvSpPr>
        <p:spPr>
          <a:xfrm>
            <a:off x="75850" y="27376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0" name="Google Shape;2110;p33"/>
          <p:cNvSpPr/>
          <p:nvPr/>
        </p:nvSpPr>
        <p:spPr>
          <a:xfrm>
            <a:off x="946642"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1" name="Google Shape;2111;p33"/>
          <p:cNvSpPr/>
          <p:nvPr/>
        </p:nvSpPr>
        <p:spPr>
          <a:xfrm>
            <a:off x="2015733" y="273762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2" name="Google Shape;2112;p33"/>
          <p:cNvSpPr/>
          <p:nvPr/>
        </p:nvSpPr>
        <p:spPr>
          <a:xfrm>
            <a:off x="2541225" y="27376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3" name="Google Shape;2113;p33"/>
          <p:cNvSpPr/>
          <p:nvPr/>
        </p:nvSpPr>
        <p:spPr>
          <a:xfrm>
            <a:off x="3115317" y="27376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4" name="Google Shape;2114;p33"/>
          <p:cNvSpPr/>
          <p:nvPr/>
        </p:nvSpPr>
        <p:spPr>
          <a:xfrm>
            <a:off x="4355708"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5" name="Google Shape;2115;p33"/>
          <p:cNvSpPr/>
          <p:nvPr/>
        </p:nvSpPr>
        <p:spPr>
          <a:xfrm>
            <a:off x="5424800" y="27376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6" name="Google Shape;2116;p33"/>
          <p:cNvSpPr/>
          <p:nvPr/>
        </p:nvSpPr>
        <p:spPr>
          <a:xfrm>
            <a:off x="6358592" y="2737625"/>
            <a:ext cx="9030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7" name="Google Shape;2117;p33"/>
          <p:cNvSpPr/>
          <p:nvPr/>
        </p:nvSpPr>
        <p:spPr>
          <a:xfrm>
            <a:off x="7368883" y="27376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8" name="Google Shape;2118;p33"/>
          <p:cNvSpPr/>
          <p:nvPr/>
        </p:nvSpPr>
        <p:spPr>
          <a:xfrm>
            <a:off x="8106775"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9" name="Google Shape;2119;p33"/>
          <p:cNvSpPr/>
          <p:nvPr/>
        </p:nvSpPr>
        <p:spPr>
          <a:xfrm>
            <a:off x="75878"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0" name="Google Shape;2120;p33"/>
          <p:cNvSpPr/>
          <p:nvPr/>
        </p:nvSpPr>
        <p:spPr>
          <a:xfrm>
            <a:off x="1458002" y="30089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1" name="Google Shape;2121;p33"/>
          <p:cNvSpPr/>
          <p:nvPr/>
        </p:nvSpPr>
        <p:spPr>
          <a:xfrm>
            <a:off x="1853726"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2" name="Google Shape;2122;p33"/>
          <p:cNvSpPr/>
          <p:nvPr/>
        </p:nvSpPr>
        <p:spPr>
          <a:xfrm>
            <a:off x="2496050" y="30089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3" name="Google Shape;2123;p33"/>
          <p:cNvSpPr/>
          <p:nvPr/>
        </p:nvSpPr>
        <p:spPr>
          <a:xfrm>
            <a:off x="3466875" y="30089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4" name="Google Shape;2124;p33"/>
          <p:cNvSpPr/>
          <p:nvPr/>
        </p:nvSpPr>
        <p:spPr>
          <a:xfrm>
            <a:off x="4602399"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5" name="Google Shape;2125;p33"/>
          <p:cNvSpPr/>
          <p:nvPr/>
        </p:nvSpPr>
        <p:spPr>
          <a:xfrm>
            <a:off x="5244723"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6" name="Google Shape;2126;p33"/>
          <p:cNvSpPr/>
          <p:nvPr/>
        </p:nvSpPr>
        <p:spPr>
          <a:xfrm>
            <a:off x="5887047"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7" name="Google Shape;2127;p33"/>
          <p:cNvSpPr/>
          <p:nvPr/>
        </p:nvSpPr>
        <p:spPr>
          <a:xfrm>
            <a:off x="7269171" y="30089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8" name="Google Shape;2128;p33"/>
          <p:cNvSpPr/>
          <p:nvPr/>
        </p:nvSpPr>
        <p:spPr>
          <a:xfrm>
            <a:off x="8460495" y="30089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9" name="Google Shape;2129;p33"/>
          <p:cNvSpPr/>
          <p:nvPr/>
        </p:nvSpPr>
        <p:spPr>
          <a:xfrm>
            <a:off x="75550" y="32802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0" name="Google Shape;2130;p33"/>
          <p:cNvSpPr/>
          <p:nvPr/>
        </p:nvSpPr>
        <p:spPr>
          <a:xfrm>
            <a:off x="1207008"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1" name="Google Shape;2131;p33"/>
          <p:cNvSpPr/>
          <p:nvPr/>
        </p:nvSpPr>
        <p:spPr>
          <a:xfrm>
            <a:off x="205736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2" name="Google Shape;2132;p33"/>
          <p:cNvSpPr/>
          <p:nvPr/>
        </p:nvSpPr>
        <p:spPr>
          <a:xfrm>
            <a:off x="2907725"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3" name="Google Shape;2133;p33"/>
          <p:cNvSpPr/>
          <p:nvPr/>
        </p:nvSpPr>
        <p:spPr>
          <a:xfrm>
            <a:off x="3821083" y="32802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4" name="Google Shape;2134;p33"/>
          <p:cNvSpPr/>
          <p:nvPr/>
        </p:nvSpPr>
        <p:spPr>
          <a:xfrm>
            <a:off x="4538542" y="328027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5" name="Google Shape;2135;p33"/>
          <p:cNvSpPr/>
          <p:nvPr/>
        </p:nvSpPr>
        <p:spPr>
          <a:xfrm>
            <a:off x="5837700" y="328027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6" name="Google Shape;2136;p33"/>
          <p:cNvSpPr/>
          <p:nvPr/>
        </p:nvSpPr>
        <p:spPr>
          <a:xfrm>
            <a:off x="6342758"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7" name="Google Shape;2137;p33"/>
          <p:cNvSpPr/>
          <p:nvPr/>
        </p:nvSpPr>
        <p:spPr>
          <a:xfrm>
            <a:off x="725611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8" name="Google Shape;2138;p33"/>
          <p:cNvSpPr/>
          <p:nvPr/>
        </p:nvSpPr>
        <p:spPr>
          <a:xfrm>
            <a:off x="8106475" y="32802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9" name="Google Shape;2139;p33"/>
          <p:cNvSpPr/>
          <p:nvPr/>
        </p:nvSpPr>
        <p:spPr>
          <a:xfrm>
            <a:off x="75875"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0" name="Google Shape;2140;p33"/>
          <p:cNvSpPr/>
          <p:nvPr/>
        </p:nvSpPr>
        <p:spPr>
          <a:xfrm>
            <a:off x="875466" y="35516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1" name="Google Shape;2141;p33"/>
          <p:cNvSpPr/>
          <p:nvPr/>
        </p:nvSpPr>
        <p:spPr>
          <a:xfrm>
            <a:off x="1855056" y="35516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2" name="Google Shape;2142;p33"/>
          <p:cNvSpPr/>
          <p:nvPr/>
        </p:nvSpPr>
        <p:spPr>
          <a:xfrm>
            <a:off x="2506146" y="35516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3" name="Google Shape;2143;p33"/>
          <p:cNvSpPr/>
          <p:nvPr/>
        </p:nvSpPr>
        <p:spPr>
          <a:xfrm>
            <a:off x="3236436" y="35516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4" name="Google Shape;2144;p33"/>
          <p:cNvSpPr/>
          <p:nvPr/>
        </p:nvSpPr>
        <p:spPr>
          <a:xfrm>
            <a:off x="4380727"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5" name="Google Shape;2145;p33"/>
          <p:cNvSpPr/>
          <p:nvPr/>
        </p:nvSpPr>
        <p:spPr>
          <a:xfrm>
            <a:off x="5180317" y="35516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6" name="Google Shape;2146;p33"/>
          <p:cNvSpPr/>
          <p:nvPr/>
        </p:nvSpPr>
        <p:spPr>
          <a:xfrm>
            <a:off x="638040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7" name="Google Shape;2147;p33"/>
          <p:cNvSpPr/>
          <p:nvPr/>
        </p:nvSpPr>
        <p:spPr>
          <a:xfrm>
            <a:off x="724359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8" name="Google Shape;2148;p33"/>
          <p:cNvSpPr/>
          <p:nvPr/>
        </p:nvSpPr>
        <p:spPr>
          <a:xfrm>
            <a:off x="8106788" y="35516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9" name="Google Shape;2149;p33"/>
          <p:cNvSpPr/>
          <p:nvPr/>
        </p:nvSpPr>
        <p:spPr>
          <a:xfrm>
            <a:off x="75850" y="38229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0" name="Google Shape;2150;p33"/>
          <p:cNvSpPr/>
          <p:nvPr/>
        </p:nvSpPr>
        <p:spPr>
          <a:xfrm>
            <a:off x="1205542" y="38229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1" name="Google Shape;2151;p33"/>
          <p:cNvSpPr/>
          <p:nvPr/>
        </p:nvSpPr>
        <p:spPr>
          <a:xfrm>
            <a:off x="2054133" y="3822925"/>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2" name="Google Shape;2152;p33"/>
          <p:cNvSpPr/>
          <p:nvPr/>
        </p:nvSpPr>
        <p:spPr>
          <a:xfrm>
            <a:off x="2444025" y="38229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3" name="Google Shape;2153;p33"/>
          <p:cNvSpPr/>
          <p:nvPr/>
        </p:nvSpPr>
        <p:spPr>
          <a:xfrm>
            <a:off x="3159717" y="3822925"/>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4" name="Google Shape;2154;p33"/>
          <p:cNvSpPr/>
          <p:nvPr/>
        </p:nvSpPr>
        <p:spPr>
          <a:xfrm>
            <a:off x="4536008" y="38229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5" name="Google Shape;2155;p33"/>
          <p:cNvSpPr/>
          <p:nvPr/>
        </p:nvSpPr>
        <p:spPr>
          <a:xfrm>
            <a:off x="5172500" y="38229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6" name="Google Shape;2156;p33"/>
          <p:cNvSpPr/>
          <p:nvPr/>
        </p:nvSpPr>
        <p:spPr>
          <a:xfrm>
            <a:off x="5767292" y="38229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7" name="Google Shape;2157;p33"/>
          <p:cNvSpPr/>
          <p:nvPr/>
        </p:nvSpPr>
        <p:spPr>
          <a:xfrm>
            <a:off x="6890683" y="3822925"/>
            <a:ext cx="1484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8" name="Google Shape;2158;p33"/>
          <p:cNvSpPr/>
          <p:nvPr/>
        </p:nvSpPr>
        <p:spPr>
          <a:xfrm>
            <a:off x="8460475" y="38229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9" name="Google Shape;2159;p33"/>
          <p:cNvSpPr/>
          <p:nvPr/>
        </p:nvSpPr>
        <p:spPr>
          <a:xfrm>
            <a:off x="75870"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0" name="Google Shape;2160;p33"/>
          <p:cNvSpPr/>
          <p:nvPr/>
        </p:nvSpPr>
        <p:spPr>
          <a:xfrm>
            <a:off x="775428" y="40942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1" name="Google Shape;2161;p33"/>
          <p:cNvSpPr/>
          <p:nvPr/>
        </p:nvSpPr>
        <p:spPr>
          <a:xfrm>
            <a:off x="1828686"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2" name="Google Shape;2162;p33"/>
          <p:cNvSpPr/>
          <p:nvPr/>
        </p:nvSpPr>
        <p:spPr>
          <a:xfrm>
            <a:off x="2471545" y="40942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3" name="Google Shape;2163;p33"/>
          <p:cNvSpPr/>
          <p:nvPr/>
        </p:nvSpPr>
        <p:spPr>
          <a:xfrm>
            <a:off x="3442903" y="40942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4" name="Google Shape;2164;p33"/>
          <p:cNvSpPr/>
          <p:nvPr/>
        </p:nvSpPr>
        <p:spPr>
          <a:xfrm>
            <a:off x="4578962"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5" name="Google Shape;2165;p33"/>
          <p:cNvSpPr/>
          <p:nvPr/>
        </p:nvSpPr>
        <p:spPr>
          <a:xfrm>
            <a:off x="5221820"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6" name="Google Shape;2166;p33"/>
          <p:cNvSpPr/>
          <p:nvPr/>
        </p:nvSpPr>
        <p:spPr>
          <a:xfrm>
            <a:off x="6413679" y="40942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7" name="Google Shape;2167;p33"/>
          <p:cNvSpPr/>
          <p:nvPr/>
        </p:nvSpPr>
        <p:spPr>
          <a:xfrm>
            <a:off x="7268637"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8" name="Google Shape;2168;p33"/>
          <p:cNvSpPr/>
          <p:nvPr/>
        </p:nvSpPr>
        <p:spPr>
          <a:xfrm>
            <a:off x="8460495"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9" name="Google Shape;2169;p33"/>
          <p:cNvSpPr/>
          <p:nvPr/>
        </p:nvSpPr>
        <p:spPr>
          <a:xfrm>
            <a:off x="75850"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0" name="Google Shape;2170;p33"/>
          <p:cNvSpPr/>
          <p:nvPr/>
        </p:nvSpPr>
        <p:spPr>
          <a:xfrm>
            <a:off x="933675" y="43655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1" name="Google Shape;2171;p33"/>
          <p:cNvSpPr/>
          <p:nvPr/>
        </p:nvSpPr>
        <p:spPr>
          <a:xfrm>
            <a:off x="1854500" y="43655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2" name="Google Shape;2172;p33"/>
          <p:cNvSpPr/>
          <p:nvPr/>
        </p:nvSpPr>
        <p:spPr>
          <a:xfrm>
            <a:off x="2500225" y="43655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3" name="Google Shape;2173;p33"/>
          <p:cNvSpPr/>
          <p:nvPr/>
        </p:nvSpPr>
        <p:spPr>
          <a:xfrm>
            <a:off x="3474450" y="436557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4" name="Google Shape;2174;p33"/>
          <p:cNvSpPr/>
          <p:nvPr/>
        </p:nvSpPr>
        <p:spPr>
          <a:xfrm>
            <a:off x="4078475" y="43655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5" name="Google Shape;2175;p33"/>
          <p:cNvSpPr/>
          <p:nvPr/>
        </p:nvSpPr>
        <p:spPr>
          <a:xfrm>
            <a:off x="5584000"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6" name="Google Shape;2176;p33"/>
          <p:cNvSpPr/>
          <p:nvPr/>
        </p:nvSpPr>
        <p:spPr>
          <a:xfrm>
            <a:off x="6378225"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7" name="Google Shape;2177;p33"/>
          <p:cNvSpPr/>
          <p:nvPr/>
        </p:nvSpPr>
        <p:spPr>
          <a:xfrm>
            <a:off x="7236050" y="43655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8" name="Google Shape;2178;p33"/>
          <p:cNvSpPr/>
          <p:nvPr/>
        </p:nvSpPr>
        <p:spPr>
          <a:xfrm>
            <a:off x="8368675"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9" name="Google Shape;2179;p33"/>
          <p:cNvSpPr/>
          <p:nvPr/>
        </p:nvSpPr>
        <p:spPr>
          <a:xfrm>
            <a:off x="75863" y="46369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0" name="Google Shape;2180;p33"/>
          <p:cNvSpPr/>
          <p:nvPr/>
        </p:nvSpPr>
        <p:spPr>
          <a:xfrm>
            <a:off x="121742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1" name="Google Shape;2181;p33"/>
          <p:cNvSpPr/>
          <p:nvPr/>
        </p:nvSpPr>
        <p:spPr>
          <a:xfrm>
            <a:off x="2077879" y="46369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2" name="Google Shape;2182;p33"/>
          <p:cNvSpPr/>
          <p:nvPr/>
        </p:nvSpPr>
        <p:spPr>
          <a:xfrm>
            <a:off x="268453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3" name="Google Shape;2183;p33"/>
          <p:cNvSpPr/>
          <p:nvPr/>
        </p:nvSpPr>
        <p:spPr>
          <a:xfrm>
            <a:off x="3743296" y="46369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4" name="Google Shape;2184;p33"/>
          <p:cNvSpPr/>
          <p:nvPr/>
        </p:nvSpPr>
        <p:spPr>
          <a:xfrm>
            <a:off x="4540154" y="46369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5" name="Google Shape;2185;p33"/>
          <p:cNvSpPr/>
          <p:nvPr/>
        </p:nvSpPr>
        <p:spPr>
          <a:xfrm>
            <a:off x="5188513" y="46369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6" name="Google Shape;2186;p33"/>
          <p:cNvSpPr/>
          <p:nvPr/>
        </p:nvSpPr>
        <p:spPr>
          <a:xfrm>
            <a:off x="638587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7" name="Google Shape;2187;p33"/>
          <p:cNvSpPr/>
          <p:nvPr/>
        </p:nvSpPr>
        <p:spPr>
          <a:xfrm>
            <a:off x="7246329"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8" name="Google Shape;2188;p33"/>
          <p:cNvSpPr/>
          <p:nvPr/>
        </p:nvSpPr>
        <p:spPr>
          <a:xfrm>
            <a:off x="810678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9" name="Google Shape;2189;p33"/>
          <p:cNvSpPr/>
          <p:nvPr/>
        </p:nvSpPr>
        <p:spPr>
          <a:xfrm>
            <a:off x="75625"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0" name="Google Shape;2190;p33"/>
          <p:cNvSpPr/>
          <p:nvPr/>
        </p:nvSpPr>
        <p:spPr>
          <a:xfrm>
            <a:off x="1009417" y="49082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1" name="Google Shape;2191;p33"/>
          <p:cNvSpPr/>
          <p:nvPr/>
        </p:nvSpPr>
        <p:spPr>
          <a:xfrm>
            <a:off x="1668108" y="49082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2" name="Google Shape;2192;p33"/>
          <p:cNvSpPr/>
          <p:nvPr/>
        </p:nvSpPr>
        <p:spPr>
          <a:xfrm>
            <a:off x="2383500" y="49082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3" name="Google Shape;2193;p33"/>
          <p:cNvSpPr/>
          <p:nvPr/>
        </p:nvSpPr>
        <p:spPr>
          <a:xfrm>
            <a:off x="3623892" y="49082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4" name="Google Shape;2194;p33"/>
          <p:cNvSpPr/>
          <p:nvPr/>
        </p:nvSpPr>
        <p:spPr>
          <a:xfrm>
            <a:off x="4494683" y="49082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5" name="Google Shape;2195;p33"/>
          <p:cNvSpPr/>
          <p:nvPr/>
        </p:nvSpPr>
        <p:spPr>
          <a:xfrm>
            <a:off x="5481875" y="49082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6" name="Google Shape;2196;p33"/>
          <p:cNvSpPr/>
          <p:nvPr/>
        </p:nvSpPr>
        <p:spPr>
          <a:xfrm>
            <a:off x="6627467"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7" name="Google Shape;2197;p33"/>
          <p:cNvSpPr/>
          <p:nvPr/>
        </p:nvSpPr>
        <p:spPr>
          <a:xfrm>
            <a:off x="7434658"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8" name="Google Shape;2198;p33"/>
          <p:cNvSpPr/>
          <p:nvPr/>
        </p:nvSpPr>
        <p:spPr>
          <a:xfrm>
            <a:off x="8368450"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9" name="Google Shape;2199;p33"/>
          <p:cNvSpPr txBox="1"/>
          <p:nvPr/>
        </p:nvSpPr>
        <p:spPr>
          <a:xfrm>
            <a:off x="3028950" y="2277900"/>
            <a:ext cx="3086100" cy="587700"/>
          </a:xfrm>
          <a:prstGeom prst="rect">
            <a:avLst/>
          </a:prstGeom>
          <a:no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600">
                <a:solidFill>
                  <a:srgbClr val="FFFFFF"/>
                </a:solidFill>
              </a:rPr>
              <a:t>DAIR.AI</a:t>
            </a:r>
            <a:endParaRPr sz="2600">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E0EDBA"/>
            </a:gs>
            <a:gs pos="100000">
              <a:srgbClr val="DE87F1"/>
            </a:gs>
          </a:gsLst>
          <a:lin ang="13500032" scaled="0"/>
        </a:gradFill>
        <a:effectLst/>
      </p:bgPr>
    </p:bg>
    <p:spTree>
      <p:nvGrpSpPr>
        <p:cNvPr id="1" name="Shape 2203"/>
        <p:cNvGrpSpPr/>
        <p:nvPr/>
      </p:nvGrpSpPr>
      <p:grpSpPr>
        <a:xfrm>
          <a:off x="0" y="0"/>
          <a:ext cx="0" cy="0"/>
          <a:chOff x="0" y="0"/>
          <a:chExt cx="0" cy="0"/>
        </a:xfrm>
      </p:grpSpPr>
      <p:sp>
        <p:nvSpPr>
          <p:cNvPr id="2204" name="Google Shape;2204;p34"/>
          <p:cNvSpPr/>
          <p:nvPr/>
        </p:nvSpPr>
        <p:spPr>
          <a:xfrm>
            <a:off x="75400"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5" name="Google Shape;2205;p34"/>
          <p:cNvSpPr/>
          <p:nvPr/>
        </p:nvSpPr>
        <p:spPr>
          <a:xfrm>
            <a:off x="1206692"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6" name="Google Shape;2206;p34"/>
          <p:cNvSpPr/>
          <p:nvPr/>
        </p:nvSpPr>
        <p:spPr>
          <a:xfrm>
            <a:off x="1844783"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7" name="Google Shape;2207;p34"/>
          <p:cNvSpPr/>
          <p:nvPr/>
        </p:nvSpPr>
        <p:spPr>
          <a:xfrm>
            <a:off x="2482875" y="243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8" name="Google Shape;2208;p34"/>
          <p:cNvSpPr/>
          <p:nvPr/>
        </p:nvSpPr>
        <p:spPr>
          <a:xfrm>
            <a:off x="3449467" y="243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9" name="Google Shape;2209;p34"/>
          <p:cNvSpPr/>
          <p:nvPr/>
        </p:nvSpPr>
        <p:spPr>
          <a:xfrm>
            <a:off x="4580758" y="243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0" name="Google Shape;2210;p34"/>
          <p:cNvSpPr/>
          <p:nvPr/>
        </p:nvSpPr>
        <p:spPr>
          <a:xfrm>
            <a:off x="5218850" y="243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1" name="Google Shape;2211;p34"/>
          <p:cNvSpPr/>
          <p:nvPr/>
        </p:nvSpPr>
        <p:spPr>
          <a:xfrm>
            <a:off x="6405942"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2" name="Google Shape;2212;p34"/>
          <p:cNvSpPr/>
          <p:nvPr/>
        </p:nvSpPr>
        <p:spPr>
          <a:xfrm>
            <a:off x="7256133" y="243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3" name="Google Shape;2213;p34"/>
          <p:cNvSpPr/>
          <p:nvPr/>
        </p:nvSpPr>
        <p:spPr>
          <a:xfrm>
            <a:off x="8106325" y="243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4" name="Google Shape;2214;p34"/>
          <p:cNvSpPr/>
          <p:nvPr/>
        </p:nvSpPr>
        <p:spPr>
          <a:xfrm>
            <a:off x="75720" y="29570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5" name="Google Shape;2215;p34"/>
          <p:cNvSpPr/>
          <p:nvPr/>
        </p:nvSpPr>
        <p:spPr>
          <a:xfrm>
            <a:off x="797779"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6" name="Google Shape;2216;p34"/>
          <p:cNvSpPr/>
          <p:nvPr/>
        </p:nvSpPr>
        <p:spPr>
          <a:xfrm>
            <a:off x="1738238" y="2957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7" name="Google Shape;2217;p34"/>
          <p:cNvSpPr/>
          <p:nvPr/>
        </p:nvSpPr>
        <p:spPr>
          <a:xfrm>
            <a:off x="2482797" y="295700"/>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8" name="Google Shape;2218;p34"/>
          <p:cNvSpPr/>
          <p:nvPr/>
        </p:nvSpPr>
        <p:spPr>
          <a:xfrm>
            <a:off x="3809056" y="29570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9" name="Google Shape;2219;p34"/>
          <p:cNvSpPr/>
          <p:nvPr/>
        </p:nvSpPr>
        <p:spPr>
          <a:xfrm>
            <a:off x="4389815" y="2957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0" name="Google Shape;2220;p34"/>
          <p:cNvSpPr/>
          <p:nvPr/>
        </p:nvSpPr>
        <p:spPr>
          <a:xfrm>
            <a:off x="5548374" y="2957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1" name="Google Shape;2221;p34"/>
          <p:cNvSpPr/>
          <p:nvPr/>
        </p:nvSpPr>
        <p:spPr>
          <a:xfrm>
            <a:off x="6213733" y="2957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2" name="Google Shape;2222;p34"/>
          <p:cNvSpPr/>
          <p:nvPr/>
        </p:nvSpPr>
        <p:spPr>
          <a:xfrm>
            <a:off x="7154193" y="2957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3" name="Google Shape;2223;p34"/>
          <p:cNvSpPr/>
          <p:nvPr/>
        </p:nvSpPr>
        <p:spPr>
          <a:xfrm>
            <a:off x="7968052" y="2957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4" name="Google Shape;2224;p34"/>
          <p:cNvSpPr/>
          <p:nvPr/>
        </p:nvSpPr>
        <p:spPr>
          <a:xfrm>
            <a:off x="75700"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5" name="Google Shape;2225;p34"/>
          <p:cNvSpPr/>
          <p:nvPr/>
        </p:nvSpPr>
        <p:spPr>
          <a:xfrm>
            <a:off x="943258" y="5670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6" name="Google Shape;2226;p34"/>
          <p:cNvSpPr/>
          <p:nvPr/>
        </p:nvSpPr>
        <p:spPr>
          <a:xfrm>
            <a:off x="181081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7" name="Google Shape;2227;p34"/>
          <p:cNvSpPr/>
          <p:nvPr/>
        </p:nvSpPr>
        <p:spPr>
          <a:xfrm>
            <a:off x="2466275" y="5670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8" name="Google Shape;2228;p34"/>
          <p:cNvSpPr/>
          <p:nvPr/>
        </p:nvSpPr>
        <p:spPr>
          <a:xfrm>
            <a:off x="3450233"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9" name="Google Shape;2229;p34"/>
          <p:cNvSpPr/>
          <p:nvPr/>
        </p:nvSpPr>
        <p:spPr>
          <a:xfrm>
            <a:off x="4105692" y="5670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0" name="Google Shape;2230;p34"/>
          <p:cNvSpPr/>
          <p:nvPr/>
        </p:nvSpPr>
        <p:spPr>
          <a:xfrm>
            <a:off x="5248050" y="5670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1" name="Google Shape;2231;p34"/>
          <p:cNvSpPr/>
          <p:nvPr/>
        </p:nvSpPr>
        <p:spPr>
          <a:xfrm>
            <a:off x="6396708" y="5670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2" name="Google Shape;2232;p34"/>
          <p:cNvSpPr/>
          <p:nvPr/>
        </p:nvSpPr>
        <p:spPr>
          <a:xfrm>
            <a:off x="7200667" y="5670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3" name="Google Shape;2233;p34"/>
          <p:cNvSpPr/>
          <p:nvPr/>
        </p:nvSpPr>
        <p:spPr>
          <a:xfrm>
            <a:off x="7856125" y="5670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4" name="Google Shape;2234;p34"/>
          <p:cNvSpPr/>
          <p:nvPr/>
        </p:nvSpPr>
        <p:spPr>
          <a:xfrm>
            <a:off x="75719" y="8383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5" name="Google Shape;2235;p34"/>
          <p:cNvSpPr/>
          <p:nvPr/>
        </p:nvSpPr>
        <p:spPr>
          <a:xfrm>
            <a:off x="731677" y="8383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6" name="Google Shape;2236;p34"/>
          <p:cNvSpPr/>
          <p:nvPr/>
        </p:nvSpPr>
        <p:spPr>
          <a:xfrm>
            <a:off x="1874534"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7" name="Google Shape;2237;p34"/>
          <p:cNvSpPr/>
          <p:nvPr/>
        </p:nvSpPr>
        <p:spPr>
          <a:xfrm>
            <a:off x="2678992"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8" name="Google Shape;2238;p34"/>
          <p:cNvSpPr/>
          <p:nvPr/>
        </p:nvSpPr>
        <p:spPr>
          <a:xfrm>
            <a:off x="3483449" y="8383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9" name="Google Shape;2239;p34"/>
          <p:cNvSpPr/>
          <p:nvPr/>
        </p:nvSpPr>
        <p:spPr>
          <a:xfrm>
            <a:off x="4632607"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0" name="Google Shape;2240;p34"/>
          <p:cNvSpPr/>
          <p:nvPr/>
        </p:nvSpPr>
        <p:spPr>
          <a:xfrm>
            <a:off x="5698965" y="83835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1" name="Google Shape;2241;p34"/>
          <p:cNvSpPr/>
          <p:nvPr/>
        </p:nvSpPr>
        <p:spPr>
          <a:xfrm>
            <a:off x="6434122" y="8383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2" name="Google Shape;2242;p34"/>
          <p:cNvSpPr/>
          <p:nvPr/>
        </p:nvSpPr>
        <p:spPr>
          <a:xfrm>
            <a:off x="7302180" y="83835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3" name="Google Shape;2243;p34"/>
          <p:cNvSpPr/>
          <p:nvPr/>
        </p:nvSpPr>
        <p:spPr>
          <a:xfrm>
            <a:off x="8106638" y="8383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4" name="Google Shape;2244;p34"/>
          <p:cNvSpPr/>
          <p:nvPr/>
        </p:nvSpPr>
        <p:spPr>
          <a:xfrm>
            <a:off x="75700" y="11096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5" name="Google Shape;2245;p34"/>
          <p:cNvSpPr/>
          <p:nvPr/>
        </p:nvSpPr>
        <p:spPr>
          <a:xfrm>
            <a:off x="1036058" y="11096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6" name="Google Shape;2246;p34"/>
          <p:cNvSpPr/>
          <p:nvPr/>
        </p:nvSpPr>
        <p:spPr>
          <a:xfrm>
            <a:off x="181641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7" name="Google Shape;2247;p34"/>
          <p:cNvSpPr/>
          <p:nvPr/>
        </p:nvSpPr>
        <p:spPr>
          <a:xfrm>
            <a:off x="2997275"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8" name="Google Shape;2248;p34"/>
          <p:cNvSpPr/>
          <p:nvPr/>
        </p:nvSpPr>
        <p:spPr>
          <a:xfrm>
            <a:off x="3904233" y="11096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9" name="Google Shape;2249;p34"/>
          <p:cNvSpPr/>
          <p:nvPr/>
        </p:nvSpPr>
        <p:spPr>
          <a:xfrm>
            <a:off x="4536092"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0" name="Google Shape;2250;p34"/>
          <p:cNvSpPr/>
          <p:nvPr/>
        </p:nvSpPr>
        <p:spPr>
          <a:xfrm>
            <a:off x="5443050"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1" name="Google Shape;2251;p34"/>
          <p:cNvSpPr/>
          <p:nvPr/>
        </p:nvSpPr>
        <p:spPr>
          <a:xfrm>
            <a:off x="6350008" y="11096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2" name="Google Shape;2252;p34"/>
          <p:cNvSpPr/>
          <p:nvPr/>
        </p:nvSpPr>
        <p:spPr>
          <a:xfrm>
            <a:off x="7256967" y="110967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3" name="Google Shape;2253;p34"/>
          <p:cNvSpPr/>
          <p:nvPr/>
        </p:nvSpPr>
        <p:spPr>
          <a:xfrm>
            <a:off x="8437825" y="11096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4" name="Google Shape;2254;p34"/>
          <p:cNvSpPr/>
          <p:nvPr/>
        </p:nvSpPr>
        <p:spPr>
          <a:xfrm>
            <a:off x="75713" y="13810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5" name="Google Shape;2255;p34"/>
          <p:cNvSpPr/>
          <p:nvPr/>
        </p:nvSpPr>
        <p:spPr>
          <a:xfrm>
            <a:off x="1218438"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6" name="Google Shape;2256;p34"/>
          <p:cNvSpPr/>
          <p:nvPr/>
        </p:nvSpPr>
        <p:spPr>
          <a:xfrm>
            <a:off x="1867963" y="13810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7" name="Google Shape;2257;p34"/>
          <p:cNvSpPr/>
          <p:nvPr/>
        </p:nvSpPr>
        <p:spPr>
          <a:xfrm>
            <a:off x="2517488"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8" name="Google Shape;2258;p34"/>
          <p:cNvSpPr/>
          <p:nvPr/>
        </p:nvSpPr>
        <p:spPr>
          <a:xfrm>
            <a:off x="3716013" y="1381000"/>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9" name="Google Shape;2259;p34"/>
          <p:cNvSpPr/>
          <p:nvPr/>
        </p:nvSpPr>
        <p:spPr>
          <a:xfrm>
            <a:off x="4640638" y="13810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0" name="Google Shape;2260;p34"/>
          <p:cNvSpPr/>
          <p:nvPr/>
        </p:nvSpPr>
        <p:spPr>
          <a:xfrm>
            <a:off x="5248463" y="13810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1" name="Google Shape;2261;p34"/>
          <p:cNvSpPr/>
          <p:nvPr/>
        </p:nvSpPr>
        <p:spPr>
          <a:xfrm>
            <a:off x="6446988" y="13810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2" name="Google Shape;2262;p34"/>
          <p:cNvSpPr/>
          <p:nvPr/>
        </p:nvSpPr>
        <p:spPr>
          <a:xfrm>
            <a:off x="7245013" y="13810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3" name="Google Shape;2263;p34"/>
          <p:cNvSpPr/>
          <p:nvPr/>
        </p:nvSpPr>
        <p:spPr>
          <a:xfrm>
            <a:off x="8106638" y="13810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4" name="Google Shape;2264;p34"/>
          <p:cNvSpPr/>
          <p:nvPr/>
        </p:nvSpPr>
        <p:spPr>
          <a:xfrm>
            <a:off x="755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5" name="Google Shape;2265;p34"/>
          <p:cNvSpPr/>
          <p:nvPr/>
        </p:nvSpPr>
        <p:spPr>
          <a:xfrm>
            <a:off x="928875" y="16523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6" name="Google Shape;2266;p34"/>
          <p:cNvSpPr/>
          <p:nvPr/>
        </p:nvSpPr>
        <p:spPr>
          <a:xfrm>
            <a:off x="1980500" y="16523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7" name="Google Shape;2267;p34"/>
          <p:cNvSpPr/>
          <p:nvPr/>
        </p:nvSpPr>
        <p:spPr>
          <a:xfrm>
            <a:off x="2770225" y="16523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8" name="Google Shape;2268;p34"/>
          <p:cNvSpPr/>
          <p:nvPr/>
        </p:nvSpPr>
        <p:spPr>
          <a:xfrm>
            <a:off x="3739950" y="16523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9" name="Google Shape;2269;p34"/>
          <p:cNvSpPr/>
          <p:nvPr/>
        </p:nvSpPr>
        <p:spPr>
          <a:xfrm>
            <a:off x="4593275" y="16523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0" name="Google Shape;2270;p34"/>
          <p:cNvSpPr/>
          <p:nvPr/>
        </p:nvSpPr>
        <p:spPr>
          <a:xfrm>
            <a:off x="5509600" y="16523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1" name="Google Shape;2271;p34"/>
          <p:cNvSpPr/>
          <p:nvPr/>
        </p:nvSpPr>
        <p:spPr>
          <a:xfrm>
            <a:off x="6109125" y="1652325"/>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2" name="Google Shape;2272;p34"/>
          <p:cNvSpPr/>
          <p:nvPr/>
        </p:nvSpPr>
        <p:spPr>
          <a:xfrm>
            <a:off x="7299350" y="165232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3" name="Google Shape;2273;p34"/>
          <p:cNvSpPr/>
          <p:nvPr/>
        </p:nvSpPr>
        <p:spPr>
          <a:xfrm>
            <a:off x="8601475" y="16523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4" name="Google Shape;2274;p34"/>
          <p:cNvSpPr/>
          <p:nvPr/>
        </p:nvSpPr>
        <p:spPr>
          <a:xfrm>
            <a:off x="75869"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5" name="Google Shape;2275;p34"/>
          <p:cNvSpPr/>
          <p:nvPr/>
        </p:nvSpPr>
        <p:spPr>
          <a:xfrm>
            <a:off x="747094" y="1923650"/>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6" name="Google Shape;2276;p34"/>
          <p:cNvSpPr/>
          <p:nvPr/>
        </p:nvSpPr>
        <p:spPr>
          <a:xfrm>
            <a:off x="1905219" y="19236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7" name="Google Shape;2277;p34"/>
          <p:cNvSpPr/>
          <p:nvPr/>
        </p:nvSpPr>
        <p:spPr>
          <a:xfrm>
            <a:off x="2904944"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8" name="Google Shape;2278;p34"/>
          <p:cNvSpPr/>
          <p:nvPr/>
        </p:nvSpPr>
        <p:spPr>
          <a:xfrm>
            <a:off x="4125170" y="192365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9" name="Google Shape;2279;p34"/>
          <p:cNvSpPr/>
          <p:nvPr/>
        </p:nvSpPr>
        <p:spPr>
          <a:xfrm>
            <a:off x="4754695" y="19236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0" name="Google Shape;2280;p34"/>
          <p:cNvSpPr/>
          <p:nvPr/>
        </p:nvSpPr>
        <p:spPr>
          <a:xfrm>
            <a:off x="5179320" y="19236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1" name="Google Shape;2281;p34"/>
          <p:cNvSpPr/>
          <p:nvPr/>
        </p:nvSpPr>
        <p:spPr>
          <a:xfrm>
            <a:off x="6399545" y="1923650"/>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2" name="Google Shape;2282;p34"/>
          <p:cNvSpPr/>
          <p:nvPr/>
        </p:nvSpPr>
        <p:spPr>
          <a:xfrm>
            <a:off x="6986170" y="1923650"/>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3" name="Google Shape;2283;p34"/>
          <p:cNvSpPr/>
          <p:nvPr/>
        </p:nvSpPr>
        <p:spPr>
          <a:xfrm>
            <a:off x="8517195" y="19236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4" name="Google Shape;2284;p34"/>
          <p:cNvSpPr/>
          <p:nvPr/>
        </p:nvSpPr>
        <p:spPr>
          <a:xfrm>
            <a:off x="75850" y="21949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5" name="Google Shape;2285;p34"/>
          <p:cNvSpPr/>
          <p:nvPr/>
        </p:nvSpPr>
        <p:spPr>
          <a:xfrm>
            <a:off x="1206608"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6" name="Google Shape;2286;p34"/>
          <p:cNvSpPr/>
          <p:nvPr/>
        </p:nvSpPr>
        <p:spPr>
          <a:xfrm>
            <a:off x="1844167" y="21949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7" name="Google Shape;2287;p34"/>
          <p:cNvSpPr/>
          <p:nvPr/>
        </p:nvSpPr>
        <p:spPr>
          <a:xfrm>
            <a:off x="2481725"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8" name="Google Shape;2288;p34"/>
          <p:cNvSpPr/>
          <p:nvPr/>
        </p:nvSpPr>
        <p:spPr>
          <a:xfrm>
            <a:off x="3267783" y="21949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9" name="Google Shape;2289;p34"/>
          <p:cNvSpPr/>
          <p:nvPr/>
        </p:nvSpPr>
        <p:spPr>
          <a:xfrm>
            <a:off x="4053842" y="21949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0" name="Google Shape;2290;p34"/>
          <p:cNvSpPr/>
          <p:nvPr/>
        </p:nvSpPr>
        <p:spPr>
          <a:xfrm>
            <a:off x="5178300" y="21949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1" name="Google Shape;2291;p34"/>
          <p:cNvSpPr/>
          <p:nvPr/>
        </p:nvSpPr>
        <p:spPr>
          <a:xfrm>
            <a:off x="6027958" y="21949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2" name="Google Shape;2292;p34"/>
          <p:cNvSpPr/>
          <p:nvPr/>
        </p:nvSpPr>
        <p:spPr>
          <a:xfrm>
            <a:off x="7525317" y="21949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3" name="Google Shape;2293;p34"/>
          <p:cNvSpPr/>
          <p:nvPr/>
        </p:nvSpPr>
        <p:spPr>
          <a:xfrm>
            <a:off x="8437975" y="21949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4" name="Google Shape;2294;p34"/>
          <p:cNvSpPr/>
          <p:nvPr/>
        </p:nvSpPr>
        <p:spPr>
          <a:xfrm>
            <a:off x="75871"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5" name="Google Shape;2295;p34"/>
          <p:cNvSpPr/>
          <p:nvPr/>
        </p:nvSpPr>
        <p:spPr>
          <a:xfrm>
            <a:off x="865030" y="24663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6" name="Google Shape;2296;p34"/>
          <p:cNvSpPr/>
          <p:nvPr/>
        </p:nvSpPr>
        <p:spPr>
          <a:xfrm>
            <a:off x="1834188"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7" name="Google Shape;2297;p34"/>
          <p:cNvSpPr/>
          <p:nvPr/>
        </p:nvSpPr>
        <p:spPr>
          <a:xfrm>
            <a:off x="2474846"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8" name="Google Shape;2298;p34"/>
          <p:cNvSpPr/>
          <p:nvPr/>
        </p:nvSpPr>
        <p:spPr>
          <a:xfrm>
            <a:off x="3664505" y="24663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9" name="Google Shape;2299;p34"/>
          <p:cNvSpPr/>
          <p:nvPr/>
        </p:nvSpPr>
        <p:spPr>
          <a:xfrm>
            <a:off x="4517263"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0" name="Google Shape;2300;p34"/>
          <p:cNvSpPr/>
          <p:nvPr/>
        </p:nvSpPr>
        <p:spPr>
          <a:xfrm>
            <a:off x="5157922" y="24663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1" name="Google Shape;2301;p34"/>
          <p:cNvSpPr/>
          <p:nvPr/>
        </p:nvSpPr>
        <p:spPr>
          <a:xfrm>
            <a:off x="6347580" y="24663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2" name="Google Shape;2302;p34"/>
          <p:cNvSpPr/>
          <p:nvPr/>
        </p:nvSpPr>
        <p:spPr>
          <a:xfrm>
            <a:off x="6988238" y="246630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3" name="Google Shape;2303;p34"/>
          <p:cNvSpPr/>
          <p:nvPr/>
        </p:nvSpPr>
        <p:spPr>
          <a:xfrm>
            <a:off x="8368697" y="24663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4" name="Google Shape;2304;p34"/>
          <p:cNvSpPr/>
          <p:nvPr/>
        </p:nvSpPr>
        <p:spPr>
          <a:xfrm>
            <a:off x="75850" y="27376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5" name="Google Shape;2305;p34"/>
          <p:cNvSpPr/>
          <p:nvPr/>
        </p:nvSpPr>
        <p:spPr>
          <a:xfrm>
            <a:off x="946642"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6" name="Google Shape;2306;p34"/>
          <p:cNvSpPr/>
          <p:nvPr/>
        </p:nvSpPr>
        <p:spPr>
          <a:xfrm>
            <a:off x="2015733" y="273762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7" name="Google Shape;2307;p34"/>
          <p:cNvSpPr/>
          <p:nvPr/>
        </p:nvSpPr>
        <p:spPr>
          <a:xfrm>
            <a:off x="2541225" y="2737625"/>
            <a:ext cx="466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8" name="Google Shape;2308;p34"/>
          <p:cNvSpPr/>
          <p:nvPr/>
        </p:nvSpPr>
        <p:spPr>
          <a:xfrm>
            <a:off x="3115317" y="27376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9" name="Google Shape;2309;p34"/>
          <p:cNvSpPr/>
          <p:nvPr/>
        </p:nvSpPr>
        <p:spPr>
          <a:xfrm>
            <a:off x="4355708"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0" name="Google Shape;2310;p34"/>
          <p:cNvSpPr/>
          <p:nvPr/>
        </p:nvSpPr>
        <p:spPr>
          <a:xfrm>
            <a:off x="5424800" y="27376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1" name="Google Shape;2311;p34"/>
          <p:cNvSpPr/>
          <p:nvPr/>
        </p:nvSpPr>
        <p:spPr>
          <a:xfrm>
            <a:off x="6358592" y="2737625"/>
            <a:ext cx="9030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2" name="Google Shape;2312;p34"/>
          <p:cNvSpPr/>
          <p:nvPr/>
        </p:nvSpPr>
        <p:spPr>
          <a:xfrm>
            <a:off x="7368883" y="27376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3" name="Google Shape;2313;p34"/>
          <p:cNvSpPr/>
          <p:nvPr/>
        </p:nvSpPr>
        <p:spPr>
          <a:xfrm>
            <a:off x="8106775" y="273762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4" name="Google Shape;2314;p34"/>
          <p:cNvSpPr/>
          <p:nvPr/>
        </p:nvSpPr>
        <p:spPr>
          <a:xfrm>
            <a:off x="75878"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5" name="Google Shape;2315;p34"/>
          <p:cNvSpPr/>
          <p:nvPr/>
        </p:nvSpPr>
        <p:spPr>
          <a:xfrm>
            <a:off x="1458002" y="3008950"/>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6" name="Google Shape;2316;p34"/>
          <p:cNvSpPr/>
          <p:nvPr/>
        </p:nvSpPr>
        <p:spPr>
          <a:xfrm>
            <a:off x="1853726"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7" name="Google Shape;2317;p34"/>
          <p:cNvSpPr/>
          <p:nvPr/>
        </p:nvSpPr>
        <p:spPr>
          <a:xfrm>
            <a:off x="2496050" y="30089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8" name="Google Shape;2318;p34"/>
          <p:cNvSpPr/>
          <p:nvPr/>
        </p:nvSpPr>
        <p:spPr>
          <a:xfrm>
            <a:off x="3466875" y="30089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9" name="Google Shape;2319;p34"/>
          <p:cNvSpPr/>
          <p:nvPr/>
        </p:nvSpPr>
        <p:spPr>
          <a:xfrm>
            <a:off x="4602399"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0" name="Google Shape;2320;p34"/>
          <p:cNvSpPr/>
          <p:nvPr/>
        </p:nvSpPr>
        <p:spPr>
          <a:xfrm>
            <a:off x="5244723" y="30089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1" name="Google Shape;2321;p34"/>
          <p:cNvSpPr/>
          <p:nvPr/>
        </p:nvSpPr>
        <p:spPr>
          <a:xfrm>
            <a:off x="5887047" y="3008950"/>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2" name="Google Shape;2322;p34"/>
          <p:cNvSpPr/>
          <p:nvPr/>
        </p:nvSpPr>
        <p:spPr>
          <a:xfrm>
            <a:off x="7269171" y="30089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3" name="Google Shape;2323;p34"/>
          <p:cNvSpPr/>
          <p:nvPr/>
        </p:nvSpPr>
        <p:spPr>
          <a:xfrm>
            <a:off x="8460495" y="30089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4" name="Google Shape;2324;p34"/>
          <p:cNvSpPr/>
          <p:nvPr/>
        </p:nvSpPr>
        <p:spPr>
          <a:xfrm>
            <a:off x="75550" y="328027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5" name="Google Shape;2325;p34"/>
          <p:cNvSpPr/>
          <p:nvPr/>
        </p:nvSpPr>
        <p:spPr>
          <a:xfrm>
            <a:off x="1207008"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6" name="Google Shape;2326;p34"/>
          <p:cNvSpPr/>
          <p:nvPr/>
        </p:nvSpPr>
        <p:spPr>
          <a:xfrm>
            <a:off x="205736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7" name="Google Shape;2327;p34"/>
          <p:cNvSpPr/>
          <p:nvPr/>
        </p:nvSpPr>
        <p:spPr>
          <a:xfrm>
            <a:off x="2907725"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8" name="Google Shape;2328;p34"/>
          <p:cNvSpPr/>
          <p:nvPr/>
        </p:nvSpPr>
        <p:spPr>
          <a:xfrm>
            <a:off x="3821083" y="328027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9" name="Google Shape;2329;p34"/>
          <p:cNvSpPr/>
          <p:nvPr/>
        </p:nvSpPr>
        <p:spPr>
          <a:xfrm>
            <a:off x="4538542" y="3280275"/>
            <a:ext cx="1212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0" name="Google Shape;2330;p34"/>
          <p:cNvSpPr/>
          <p:nvPr/>
        </p:nvSpPr>
        <p:spPr>
          <a:xfrm>
            <a:off x="5837700" y="3280275"/>
            <a:ext cx="418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1" name="Google Shape;2331;p34"/>
          <p:cNvSpPr/>
          <p:nvPr/>
        </p:nvSpPr>
        <p:spPr>
          <a:xfrm>
            <a:off x="6342758" y="32802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2" name="Google Shape;2332;p34"/>
          <p:cNvSpPr/>
          <p:nvPr/>
        </p:nvSpPr>
        <p:spPr>
          <a:xfrm>
            <a:off x="7256117" y="32802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3" name="Google Shape;2333;p34"/>
          <p:cNvSpPr/>
          <p:nvPr/>
        </p:nvSpPr>
        <p:spPr>
          <a:xfrm>
            <a:off x="8106475" y="3280275"/>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4" name="Google Shape;2334;p34"/>
          <p:cNvSpPr/>
          <p:nvPr/>
        </p:nvSpPr>
        <p:spPr>
          <a:xfrm>
            <a:off x="75875"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5" name="Google Shape;2335;p34"/>
          <p:cNvSpPr/>
          <p:nvPr/>
        </p:nvSpPr>
        <p:spPr>
          <a:xfrm>
            <a:off x="875466" y="355160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6" name="Google Shape;2336;p34"/>
          <p:cNvSpPr/>
          <p:nvPr/>
        </p:nvSpPr>
        <p:spPr>
          <a:xfrm>
            <a:off x="1855056" y="35516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7" name="Google Shape;2337;p34"/>
          <p:cNvSpPr/>
          <p:nvPr/>
        </p:nvSpPr>
        <p:spPr>
          <a:xfrm>
            <a:off x="2506146" y="3551600"/>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8" name="Google Shape;2338;p34"/>
          <p:cNvSpPr/>
          <p:nvPr/>
        </p:nvSpPr>
        <p:spPr>
          <a:xfrm>
            <a:off x="3236436" y="35516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9" name="Google Shape;2339;p34"/>
          <p:cNvSpPr/>
          <p:nvPr/>
        </p:nvSpPr>
        <p:spPr>
          <a:xfrm>
            <a:off x="4380727" y="35516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0" name="Google Shape;2340;p34"/>
          <p:cNvSpPr/>
          <p:nvPr/>
        </p:nvSpPr>
        <p:spPr>
          <a:xfrm>
            <a:off x="5180317" y="35516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1" name="Google Shape;2341;p34"/>
          <p:cNvSpPr/>
          <p:nvPr/>
        </p:nvSpPr>
        <p:spPr>
          <a:xfrm>
            <a:off x="638040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2" name="Google Shape;2342;p34"/>
          <p:cNvSpPr/>
          <p:nvPr/>
        </p:nvSpPr>
        <p:spPr>
          <a:xfrm>
            <a:off x="7243597" y="35516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3" name="Google Shape;2343;p34"/>
          <p:cNvSpPr/>
          <p:nvPr/>
        </p:nvSpPr>
        <p:spPr>
          <a:xfrm>
            <a:off x="8106788" y="35516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4" name="Google Shape;2344;p34"/>
          <p:cNvSpPr/>
          <p:nvPr/>
        </p:nvSpPr>
        <p:spPr>
          <a:xfrm>
            <a:off x="75850" y="3822925"/>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5" name="Google Shape;2345;p34"/>
          <p:cNvSpPr/>
          <p:nvPr/>
        </p:nvSpPr>
        <p:spPr>
          <a:xfrm>
            <a:off x="1205542" y="38229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6" name="Google Shape;2346;p34"/>
          <p:cNvSpPr/>
          <p:nvPr/>
        </p:nvSpPr>
        <p:spPr>
          <a:xfrm>
            <a:off x="2054133" y="3822925"/>
            <a:ext cx="304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7" name="Google Shape;2347;p34"/>
          <p:cNvSpPr/>
          <p:nvPr/>
        </p:nvSpPr>
        <p:spPr>
          <a:xfrm>
            <a:off x="2444025" y="3822925"/>
            <a:ext cx="630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8" name="Google Shape;2348;p34"/>
          <p:cNvSpPr/>
          <p:nvPr/>
        </p:nvSpPr>
        <p:spPr>
          <a:xfrm>
            <a:off x="3159717" y="3822925"/>
            <a:ext cx="129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9" name="Google Shape;2349;p34"/>
          <p:cNvSpPr/>
          <p:nvPr/>
        </p:nvSpPr>
        <p:spPr>
          <a:xfrm>
            <a:off x="4536008" y="38229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0" name="Google Shape;2350;p34"/>
          <p:cNvSpPr/>
          <p:nvPr/>
        </p:nvSpPr>
        <p:spPr>
          <a:xfrm>
            <a:off x="5172500" y="382292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1" name="Google Shape;2351;p34"/>
          <p:cNvSpPr/>
          <p:nvPr/>
        </p:nvSpPr>
        <p:spPr>
          <a:xfrm>
            <a:off x="5767292" y="38229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2" name="Google Shape;2352;p34"/>
          <p:cNvSpPr/>
          <p:nvPr/>
        </p:nvSpPr>
        <p:spPr>
          <a:xfrm>
            <a:off x="6890683" y="3822925"/>
            <a:ext cx="1484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3" name="Google Shape;2353;p34"/>
          <p:cNvSpPr/>
          <p:nvPr/>
        </p:nvSpPr>
        <p:spPr>
          <a:xfrm>
            <a:off x="8460475" y="38229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4" name="Google Shape;2354;p34"/>
          <p:cNvSpPr/>
          <p:nvPr/>
        </p:nvSpPr>
        <p:spPr>
          <a:xfrm>
            <a:off x="75870"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5" name="Google Shape;2355;p34"/>
          <p:cNvSpPr/>
          <p:nvPr/>
        </p:nvSpPr>
        <p:spPr>
          <a:xfrm>
            <a:off x="775428" y="409425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6" name="Google Shape;2356;p34"/>
          <p:cNvSpPr/>
          <p:nvPr/>
        </p:nvSpPr>
        <p:spPr>
          <a:xfrm>
            <a:off x="1828686"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7" name="Google Shape;2357;p34"/>
          <p:cNvSpPr/>
          <p:nvPr/>
        </p:nvSpPr>
        <p:spPr>
          <a:xfrm>
            <a:off x="2471545" y="4094250"/>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8" name="Google Shape;2358;p34"/>
          <p:cNvSpPr/>
          <p:nvPr/>
        </p:nvSpPr>
        <p:spPr>
          <a:xfrm>
            <a:off x="3442903" y="409425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9" name="Google Shape;2359;p34"/>
          <p:cNvSpPr/>
          <p:nvPr/>
        </p:nvSpPr>
        <p:spPr>
          <a:xfrm>
            <a:off x="4578962" y="409425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0" name="Google Shape;2360;p34"/>
          <p:cNvSpPr/>
          <p:nvPr/>
        </p:nvSpPr>
        <p:spPr>
          <a:xfrm>
            <a:off x="5221820"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1" name="Google Shape;2361;p34"/>
          <p:cNvSpPr/>
          <p:nvPr/>
        </p:nvSpPr>
        <p:spPr>
          <a:xfrm>
            <a:off x="6413679" y="409425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2" name="Google Shape;2362;p34"/>
          <p:cNvSpPr/>
          <p:nvPr/>
        </p:nvSpPr>
        <p:spPr>
          <a:xfrm>
            <a:off x="7268637" y="409425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3" name="Google Shape;2363;p34"/>
          <p:cNvSpPr/>
          <p:nvPr/>
        </p:nvSpPr>
        <p:spPr>
          <a:xfrm>
            <a:off x="8460495" y="4094250"/>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4" name="Google Shape;2364;p34"/>
          <p:cNvSpPr/>
          <p:nvPr/>
        </p:nvSpPr>
        <p:spPr>
          <a:xfrm>
            <a:off x="75850"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5" name="Google Shape;2365;p34"/>
          <p:cNvSpPr/>
          <p:nvPr/>
        </p:nvSpPr>
        <p:spPr>
          <a:xfrm>
            <a:off x="933675" y="436557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6" name="Google Shape;2366;p34"/>
          <p:cNvSpPr/>
          <p:nvPr/>
        </p:nvSpPr>
        <p:spPr>
          <a:xfrm>
            <a:off x="1854500" y="436557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7" name="Google Shape;2367;p34"/>
          <p:cNvSpPr/>
          <p:nvPr/>
        </p:nvSpPr>
        <p:spPr>
          <a:xfrm>
            <a:off x="2500225" y="436557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8" name="Google Shape;2368;p34"/>
          <p:cNvSpPr/>
          <p:nvPr/>
        </p:nvSpPr>
        <p:spPr>
          <a:xfrm>
            <a:off x="3474450" y="4365575"/>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9" name="Google Shape;2369;p34"/>
          <p:cNvSpPr/>
          <p:nvPr/>
        </p:nvSpPr>
        <p:spPr>
          <a:xfrm>
            <a:off x="4078475" y="4365575"/>
            <a:ext cx="14112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0" name="Google Shape;2370;p34"/>
          <p:cNvSpPr/>
          <p:nvPr/>
        </p:nvSpPr>
        <p:spPr>
          <a:xfrm>
            <a:off x="5584000"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1" name="Google Shape;2371;p34"/>
          <p:cNvSpPr/>
          <p:nvPr/>
        </p:nvSpPr>
        <p:spPr>
          <a:xfrm>
            <a:off x="6378225" y="436557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34"/>
          <p:cNvSpPr/>
          <p:nvPr/>
        </p:nvSpPr>
        <p:spPr>
          <a:xfrm>
            <a:off x="7236050" y="436557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3" name="Google Shape;2373;p34"/>
          <p:cNvSpPr/>
          <p:nvPr/>
        </p:nvSpPr>
        <p:spPr>
          <a:xfrm>
            <a:off x="8368675" y="436557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4" name="Google Shape;2374;p34"/>
          <p:cNvSpPr/>
          <p:nvPr/>
        </p:nvSpPr>
        <p:spPr>
          <a:xfrm>
            <a:off x="75863" y="4636900"/>
            <a:ext cx="10446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5" name="Google Shape;2375;p34"/>
          <p:cNvSpPr/>
          <p:nvPr/>
        </p:nvSpPr>
        <p:spPr>
          <a:xfrm>
            <a:off x="121742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6" name="Google Shape;2376;p34"/>
          <p:cNvSpPr/>
          <p:nvPr/>
        </p:nvSpPr>
        <p:spPr>
          <a:xfrm>
            <a:off x="2077879" y="4636900"/>
            <a:ext cx="5097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7" name="Google Shape;2377;p34"/>
          <p:cNvSpPr/>
          <p:nvPr/>
        </p:nvSpPr>
        <p:spPr>
          <a:xfrm>
            <a:off x="268453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8" name="Google Shape;2378;p34"/>
          <p:cNvSpPr/>
          <p:nvPr/>
        </p:nvSpPr>
        <p:spPr>
          <a:xfrm>
            <a:off x="3743296" y="4636900"/>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9" name="Google Shape;2379;p34"/>
          <p:cNvSpPr/>
          <p:nvPr/>
        </p:nvSpPr>
        <p:spPr>
          <a:xfrm>
            <a:off x="4540154" y="4636900"/>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0" name="Google Shape;2380;p34"/>
          <p:cNvSpPr/>
          <p:nvPr/>
        </p:nvSpPr>
        <p:spPr>
          <a:xfrm>
            <a:off x="5188513" y="4636900"/>
            <a:ext cx="1100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1" name="Google Shape;2381;p34"/>
          <p:cNvSpPr/>
          <p:nvPr/>
        </p:nvSpPr>
        <p:spPr>
          <a:xfrm>
            <a:off x="6385871"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2" name="Google Shape;2382;p34"/>
          <p:cNvSpPr/>
          <p:nvPr/>
        </p:nvSpPr>
        <p:spPr>
          <a:xfrm>
            <a:off x="7246329" y="4636900"/>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3" name="Google Shape;2383;p34"/>
          <p:cNvSpPr/>
          <p:nvPr/>
        </p:nvSpPr>
        <p:spPr>
          <a:xfrm>
            <a:off x="8106788" y="4636900"/>
            <a:ext cx="9618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4" name="Google Shape;2384;p34"/>
          <p:cNvSpPr/>
          <p:nvPr/>
        </p:nvSpPr>
        <p:spPr>
          <a:xfrm>
            <a:off x="75625"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5" name="Google Shape;2385;p34"/>
          <p:cNvSpPr/>
          <p:nvPr/>
        </p:nvSpPr>
        <p:spPr>
          <a:xfrm>
            <a:off x="1009417" y="4908225"/>
            <a:ext cx="5514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6" name="Google Shape;2386;p34"/>
          <p:cNvSpPr/>
          <p:nvPr/>
        </p:nvSpPr>
        <p:spPr>
          <a:xfrm>
            <a:off x="1668108" y="4908225"/>
            <a:ext cx="608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7" name="Google Shape;2387;p34"/>
          <p:cNvSpPr/>
          <p:nvPr/>
        </p:nvSpPr>
        <p:spPr>
          <a:xfrm>
            <a:off x="2383500" y="4908225"/>
            <a:ext cx="11331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8" name="Google Shape;2388;p34"/>
          <p:cNvSpPr/>
          <p:nvPr/>
        </p:nvSpPr>
        <p:spPr>
          <a:xfrm>
            <a:off x="3623892" y="4908225"/>
            <a:ext cx="763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9" name="Google Shape;2389;p34"/>
          <p:cNvSpPr/>
          <p:nvPr/>
        </p:nvSpPr>
        <p:spPr>
          <a:xfrm>
            <a:off x="4494683" y="4908225"/>
            <a:ext cx="87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0" name="Google Shape;2390;p34"/>
          <p:cNvSpPr/>
          <p:nvPr/>
        </p:nvSpPr>
        <p:spPr>
          <a:xfrm>
            <a:off x="5481875" y="4908225"/>
            <a:ext cx="10383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1" name="Google Shape;2391;p34"/>
          <p:cNvSpPr/>
          <p:nvPr/>
        </p:nvSpPr>
        <p:spPr>
          <a:xfrm>
            <a:off x="6627467"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2" name="Google Shape;2392;p34"/>
          <p:cNvSpPr/>
          <p:nvPr/>
        </p:nvSpPr>
        <p:spPr>
          <a:xfrm>
            <a:off x="7434658" y="4908225"/>
            <a:ext cx="8265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3" name="Google Shape;2393;p34"/>
          <p:cNvSpPr/>
          <p:nvPr/>
        </p:nvSpPr>
        <p:spPr>
          <a:xfrm>
            <a:off x="8368450" y="4908225"/>
            <a:ext cx="699900" cy="210900"/>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F64F59"/>
            </a:gs>
            <a:gs pos="100000">
              <a:srgbClr val="DE87F1"/>
            </a:gs>
          </a:gsLst>
          <a:lin ang="13500032" scaled="0"/>
        </a:gradFill>
        <a:effectLst/>
      </p:bgPr>
    </p:bg>
    <p:spTree>
      <p:nvGrpSpPr>
        <p:cNvPr id="1" name="Shape 2397"/>
        <p:cNvGrpSpPr/>
        <p:nvPr/>
      </p:nvGrpSpPr>
      <p:grpSpPr>
        <a:xfrm>
          <a:off x="0" y="0"/>
          <a:ext cx="0" cy="0"/>
          <a:chOff x="0" y="0"/>
          <a:chExt cx="0" cy="0"/>
        </a:xfrm>
      </p:grpSpPr>
      <p:grpSp>
        <p:nvGrpSpPr>
          <p:cNvPr id="2398" name="Google Shape;2398;p35"/>
          <p:cNvGrpSpPr/>
          <p:nvPr/>
        </p:nvGrpSpPr>
        <p:grpSpPr>
          <a:xfrm>
            <a:off x="75400" y="24375"/>
            <a:ext cx="8993197" cy="5094750"/>
            <a:chOff x="75400" y="24375"/>
            <a:chExt cx="8993197" cy="5094750"/>
          </a:xfrm>
        </p:grpSpPr>
        <p:sp>
          <p:nvSpPr>
            <p:cNvPr id="2399" name="Google Shape;2399;p35"/>
            <p:cNvSpPr/>
            <p:nvPr/>
          </p:nvSpPr>
          <p:spPr>
            <a:xfrm>
              <a:off x="75400"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0" name="Google Shape;2400;p35"/>
            <p:cNvSpPr/>
            <p:nvPr/>
          </p:nvSpPr>
          <p:spPr>
            <a:xfrm>
              <a:off x="1206692"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1" name="Google Shape;2401;p35"/>
            <p:cNvSpPr/>
            <p:nvPr/>
          </p:nvSpPr>
          <p:spPr>
            <a:xfrm>
              <a:off x="1844783"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2" name="Google Shape;2402;p35"/>
            <p:cNvSpPr/>
            <p:nvPr/>
          </p:nvSpPr>
          <p:spPr>
            <a:xfrm>
              <a:off x="2482875" y="243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3" name="Google Shape;2403;p35"/>
            <p:cNvSpPr/>
            <p:nvPr/>
          </p:nvSpPr>
          <p:spPr>
            <a:xfrm>
              <a:off x="3449467"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4" name="Google Shape;2404;p35"/>
            <p:cNvSpPr/>
            <p:nvPr/>
          </p:nvSpPr>
          <p:spPr>
            <a:xfrm>
              <a:off x="4580758"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5" name="Google Shape;2405;p35"/>
            <p:cNvSpPr/>
            <p:nvPr/>
          </p:nvSpPr>
          <p:spPr>
            <a:xfrm>
              <a:off x="5218850" y="243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6" name="Google Shape;2406;p35"/>
            <p:cNvSpPr/>
            <p:nvPr/>
          </p:nvSpPr>
          <p:spPr>
            <a:xfrm>
              <a:off x="6405942"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7" name="Google Shape;2407;p35"/>
            <p:cNvSpPr/>
            <p:nvPr/>
          </p:nvSpPr>
          <p:spPr>
            <a:xfrm>
              <a:off x="7256133"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8" name="Google Shape;2408;p35"/>
            <p:cNvSpPr/>
            <p:nvPr/>
          </p:nvSpPr>
          <p:spPr>
            <a:xfrm>
              <a:off x="8106325" y="243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9" name="Google Shape;2409;p35"/>
            <p:cNvSpPr/>
            <p:nvPr/>
          </p:nvSpPr>
          <p:spPr>
            <a:xfrm>
              <a:off x="75720" y="29570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0" name="Google Shape;2410;p35"/>
            <p:cNvSpPr/>
            <p:nvPr/>
          </p:nvSpPr>
          <p:spPr>
            <a:xfrm>
              <a:off x="797779"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1" name="Google Shape;2411;p35"/>
            <p:cNvSpPr/>
            <p:nvPr/>
          </p:nvSpPr>
          <p:spPr>
            <a:xfrm>
              <a:off x="1738238" y="2957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2" name="Google Shape;2412;p35"/>
            <p:cNvSpPr/>
            <p:nvPr/>
          </p:nvSpPr>
          <p:spPr>
            <a:xfrm>
              <a:off x="2482797" y="295700"/>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3" name="Google Shape;2413;p35"/>
            <p:cNvSpPr/>
            <p:nvPr/>
          </p:nvSpPr>
          <p:spPr>
            <a:xfrm>
              <a:off x="3809056" y="29570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4" name="Google Shape;2414;p35"/>
            <p:cNvSpPr/>
            <p:nvPr/>
          </p:nvSpPr>
          <p:spPr>
            <a:xfrm>
              <a:off x="4389815" y="2957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5" name="Google Shape;2415;p35"/>
            <p:cNvSpPr/>
            <p:nvPr/>
          </p:nvSpPr>
          <p:spPr>
            <a:xfrm>
              <a:off x="5548374" y="2957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6" name="Google Shape;2416;p35"/>
            <p:cNvSpPr/>
            <p:nvPr/>
          </p:nvSpPr>
          <p:spPr>
            <a:xfrm>
              <a:off x="6213733"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7" name="Google Shape;2417;p35"/>
            <p:cNvSpPr/>
            <p:nvPr/>
          </p:nvSpPr>
          <p:spPr>
            <a:xfrm>
              <a:off x="7154193" y="2957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8" name="Google Shape;2418;p35"/>
            <p:cNvSpPr/>
            <p:nvPr/>
          </p:nvSpPr>
          <p:spPr>
            <a:xfrm>
              <a:off x="7968052" y="2957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9" name="Google Shape;2419;p35"/>
            <p:cNvSpPr/>
            <p:nvPr/>
          </p:nvSpPr>
          <p:spPr>
            <a:xfrm>
              <a:off x="75700"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0" name="Google Shape;2420;p35"/>
            <p:cNvSpPr/>
            <p:nvPr/>
          </p:nvSpPr>
          <p:spPr>
            <a:xfrm>
              <a:off x="943258"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1" name="Google Shape;2421;p35"/>
            <p:cNvSpPr/>
            <p:nvPr/>
          </p:nvSpPr>
          <p:spPr>
            <a:xfrm>
              <a:off x="181081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2" name="Google Shape;2422;p35"/>
            <p:cNvSpPr/>
            <p:nvPr/>
          </p:nvSpPr>
          <p:spPr>
            <a:xfrm>
              <a:off x="2466275" y="5670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3" name="Google Shape;2423;p35"/>
            <p:cNvSpPr/>
            <p:nvPr/>
          </p:nvSpPr>
          <p:spPr>
            <a:xfrm>
              <a:off x="3450233"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4" name="Google Shape;2424;p35"/>
            <p:cNvSpPr/>
            <p:nvPr/>
          </p:nvSpPr>
          <p:spPr>
            <a:xfrm>
              <a:off x="4105692" y="5670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5" name="Google Shape;2425;p35"/>
            <p:cNvSpPr/>
            <p:nvPr/>
          </p:nvSpPr>
          <p:spPr>
            <a:xfrm>
              <a:off x="5248050" y="5670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6" name="Google Shape;2426;p35"/>
            <p:cNvSpPr/>
            <p:nvPr/>
          </p:nvSpPr>
          <p:spPr>
            <a:xfrm>
              <a:off x="6396708" y="5670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7" name="Google Shape;2427;p35"/>
            <p:cNvSpPr/>
            <p:nvPr/>
          </p:nvSpPr>
          <p:spPr>
            <a:xfrm>
              <a:off x="720066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8" name="Google Shape;2428;p35"/>
            <p:cNvSpPr/>
            <p:nvPr/>
          </p:nvSpPr>
          <p:spPr>
            <a:xfrm>
              <a:off x="7856125" y="5670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9" name="Google Shape;2429;p35"/>
            <p:cNvSpPr/>
            <p:nvPr/>
          </p:nvSpPr>
          <p:spPr>
            <a:xfrm>
              <a:off x="75719" y="8383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0" name="Google Shape;2430;p35"/>
            <p:cNvSpPr/>
            <p:nvPr/>
          </p:nvSpPr>
          <p:spPr>
            <a:xfrm>
              <a:off x="731677" y="8383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1" name="Google Shape;2431;p35"/>
            <p:cNvSpPr/>
            <p:nvPr/>
          </p:nvSpPr>
          <p:spPr>
            <a:xfrm>
              <a:off x="1874534"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2" name="Google Shape;2432;p35"/>
            <p:cNvSpPr/>
            <p:nvPr/>
          </p:nvSpPr>
          <p:spPr>
            <a:xfrm>
              <a:off x="2678992"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3" name="Google Shape;2433;p35"/>
            <p:cNvSpPr/>
            <p:nvPr/>
          </p:nvSpPr>
          <p:spPr>
            <a:xfrm>
              <a:off x="3483449" y="8383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4" name="Google Shape;2434;p35"/>
            <p:cNvSpPr/>
            <p:nvPr/>
          </p:nvSpPr>
          <p:spPr>
            <a:xfrm>
              <a:off x="4632607"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5" name="Google Shape;2435;p35"/>
            <p:cNvSpPr/>
            <p:nvPr/>
          </p:nvSpPr>
          <p:spPr>
            <a:xfrm>
              <a:off x="5698965" y="83835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6" name="Google Shape;2436;p35"/>
            <p:cNvSpPr/>
            <p:nvPr/>
          </p:nvSpPr>
          <p:spPr>
            <a:xfrm>
              <a:off x="6434122" y="8383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7" name="Google Shape;2437;p35"/>
            <p:cNvSpPr/>
            <p:nvPr/>
          </p:nvSpPr>
          <p:spPr>
            <a:xfrm>
              <a:off x="7302180"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8" name="Google Shape;2438;p35"/>
            <p:cNvSpPr/>
            <p:nvPr/>
          </p:nvSpPr>
          <p:spPr>
            <a:xfrm>
              <a:off x="8106638"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9" name="Google Shape;2439;p35"/>
            <p:cNvSpPr/>
            <p:nvPr/>
          </p:nvSpPr>
          <p:spPr>
            <a:xfrm>
              <a:off x="75700" y="11096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0" name="Google Shape;2440;p35"/>
            <p:cNvSpPr/>
            <p:nvPr/>
          </p:nvSpPr>
          <p:spPr>
            <a:xfrm>
              <a:off x="1036058" y="11096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1" name="Google Shape;2441;p35"/>
            <p:cNvSpPr/>
            <p:nvPr/>
          </p:nvSpPr>
          <p:spPr>
            <a:xfrm>
              <a:off x="181641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2" name="Google Shape;2442;p35"/>
            <p:cNvSpPr/>
            <p:nvPr/>
          </p:nvSpPr>
          <p:spPr>
            <a:xfrm>
              <a:off x="2997275"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3" name="Google Shape;2443;p35"/>
            <p:cNvSpPr/>
            <p:nvPr/>
          </p:nvSpPr>
          <p:spPr>
            <a:xfrm>
              <a:off x="3904233" y="11096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4" name="Google Shape;2444;p35"/>
            <p:cNvSpPr/>
            <p:nvPr/>
          </p:nvSpPr>
          <p:spPr>
            <a:xfrm>
              <a:off x="4536092"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5" name="Google Shape;2445;p35"/>
            <p:cNvSpPr/>
            <p:nvPr/>
          </p:nvSpPr>
          <p:spPr>
            <a:xfrm>
              <a:off x="5443050"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6" name="Google Shape;2446;p35"/>
            <p:cNvSpPr/>
            <p:nvPr/>
          </p:nvSpPr>
          <p:spPr>
            <a:xfrm>
              <a:off x="6350008"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7" name="Google Shape;2447;p35"/>
            <p:cNvSpPr/>
            <p:nvPr/>
          </p:nvSpPr>
          <p:spPr>
            <a:xfrm>
              <a:off x="725696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8" name="Google Shape;2448;p35"/>
            <p:cNvSpPr/>
            <p:nvPr/>
          </p:nvSpPr>
          <p:spPr>
            <a:xfrm>
              <a:off x="8437825" y="11096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9" name="Google Shape;2449;p35"/>
            <p:cNvSpPr/>
            <p:nvPr/>
          </p:nvSpPr>
          <p:spPr>
            <a:xfrm>
              <a:off x="75713" y="13810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0" name="Google Shape;2450;p35"/>
            <p:cNvSpPr/>
            <p:nvPr/>
          </p:nvSpPr>
          <p:spPr>
            <a:xfrm>
              <a:off x="1218438"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1" name="Google Shape;2451;p35"/>
            <p:cNvSpPr/>
            <p:nvPr/>
          </p:nvSpPr>
          <p:spPr>
            <a:xfrm>
              <a:off x="1867963"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2" name="Google Shape;2452;p35"/>
            <p:cNvSpPr/>
            <p:nvPr/>
          </p:nvSpPr>
          <p:spPr>
            <a:xfrm>
              <a:off x="2517488"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3" name="Google Shape;2453;p35"/>
            <p:cNvSpPr/>
            <p:nvPr/>
          </p:nvSpPr>
          <p:spPr>
            <a:xfrm>
              <a:off x="3716013" y="13810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4" name="Google Shape;2454;p35"/>
            <p:cNvSpPr/>
            <p:nvPr/>
          </p:nvSpPr>
          <p:spPr>
            <a:xfrm>
              <a:off x="4640638" y="13810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5" name="Google Shape;2455;p35"/>
            <p:cNvSpPr/>
            <p:nvPr/>
          </p:nvSpPr>
          <p:spPr>
            <a:xfrm>
              <a:off x="5248463"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6" name="Google Shape;2456;p35"/>
            <p:cNvSpPr/>
            <p:nvPr/>
          </p:nvSpPr>
          <p:spPr>
            <a:xfrm>
              <a:off x="6446988" y="13810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7" name="Google Shape;2457;p35"/>
            <p:cNvSpPr/>
            <p:nvPr/>
          </p:nvSpPr>
          <p:spPr>
            <a:xfrm>
              <a:off x="7245013" y="13810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8" name="Google Shape;2458;p35"/>
            <p:cNvSpPr/>
            <p:nvPr/>
          </p:nvSpPr>
          <p:spPr>
            <a:xfrm>
              <a:off x="8106638" y="13810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9" name="Google Shape;2459;p35"/>
            <p:cNvSpPr/>
            <p:nvPr/>
          </p:nvSpPr>
          <p:spPr>
            <a:xfrm>
              <a:off x="755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0" name="Google Shape;2460;p35"/>
            <p:cNvSpPr/>
            <p:nvPr/>
          </p:nvSpPr>
          <p:spPr>
            <a:xfrm>
              <a:off x="928875" y="16523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1" name="Google Shape;2461;p35"/>
            <p:cNvSpPr/>
            <p:nvPr/>
          </p:nvSpPr>
          <p:spPr>
            <a:xfrm>
              <a:off x="1980500" y="16523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2" name="Google Shape;2462;p35"/>
            <p:cNvSpPr/>
            <p:nvPr/>
          </p:nvSpPr>
          <p:spPr>
            <a:xfrm>
              <a:off x="2770225" y="16523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3" name="Google Shape;2463;p35"/>
            <p:cNvSpPr/>
            <p:nvPr/>
          </p:nvSpPr>
          <p:spPr>
            <a:xfrm>
              <a:off x="37399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4" name="Google Shape;2464;p35"/>
            <p:cNvSpPr/>
            <p:nvPr/>
          </p:nvSpPr>
          <p:spPr>
            <a:xfrm>
              <a:off x="4593275" y="16523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5" name="Google Shape;2465;p35"/>
            <p:cNvSpPr/>
            <p:nvPr/>
          </p:nvSpPr>
          <p:spPr>
            <a:xfrm>
              <a:off x="5509600" y="16523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6" name="Google Shape;2466;p35"/>
            <p:cNvSpPr/>
            <p:nvPr/>
          </p:nvSpPr>
          <p:spPr>
            <a:xfrm>
              <a:off x="6109125" y="165232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7" name="Google Shape;2467;p35"/>
            <p:cNvSpPr/>
            <p:nvPr/>
          </p:nvSpPr>
          <p:spPr>
            <a:xfrm>
              <a:off x="7299350" y="16523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8" name="Google Shape;2468;p35"/>
            <p:cNvSpPr/>
            <p:nvPr/>
          </p:nvSpPr>
          <p:spPr>
            <a:xfrm>
              <a:off x="8601475" y="16523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9" name="Google Shape;2469;p35"/>
            <p:cNvSpPr/>
            <p:nvPr/>
          </p:nvSpPr>
          <p:spPr>
            <a:xfrm>
              <a:off x="75869"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0" name="Google Shape;2470;p35"/>
            <p:cNvSpPr/>
            <p:nvPr/>
          </p:nvSpPr>
          <p:spPr>
            <a:xfrm>
              <a:off x="747094" y="19236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1" name="Google Shape;2471;p35"/>
            <p:cNvSpPr/>
            <p:nvPr/>
          </p:nvSpPr>
          <p:spPr>
            <a:xfrm>
              <a:off x="1905219" y="19236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2" name="Google Shape;2472;p35"/>
            <p:cNvSpPr/>
            <p:nvPr/>
          </p:nvSpPr>
          <p:spPr>
            <a:xfrm>
              <a:off x="2904944"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3" name="Google Shape;2473;p35"/>
            <p:cNvSpPr/>
            <p:nvPr/>
          </p:nvSpPr>
          <p:spPr>
            <a:xfrm>
              <a:off x="4125170" y="192365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4" name="Google Shape;2474;p35"/>
            <p:cNvSpPr/>
            <p:nvPr/>
          </p:nvSpPr>
          <p:spPr>
            <a:xfrm>
              <a:off x="4754695" y="19236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5" name="Google Shape;2475;p35"/>
            <p:cNvSpPr/>
            <p:nvPr/>
          </p:nvSpPr>
          <p:spPr>
            <a:xfrm>
              <a:off x="5179320"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6" name="Google Shape;2476;p35"/>
            <p:cNvSpPr/>
            <p:nvPr/>
          </p:nvSpPr>
          <p:spPr>
            <a:xfrm>
              <a:off x="6399545" y="192365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7" name="Google Shape;2477;p35"/>
            <p:cNvSpPr/>
            <p:nvPr/>
          </p:nvSpPr>
          <p:spPr>
            <a:xfrm>
              <a:off x="6986170" y="1923650"/>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8" name="Google Shape;2478;p35"/>
            <p:cNvSpPr/>
            <p:nvPr/>
          </p:nvSpPr>
          <p:spPr>
            <a:xfrm>
              <a:off x="8517195"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9" name="Google Shape;2479;p35"/>
            <p:cNvSpPr/>
            <p:nvPr/>
          </p:nvSpPr>
          <p:spPr>
            <a:xfrm>
              <a:off x="75850" y="21949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0" name="Google Shape;2480;p35"/>
            <p:cNvSpPr/>
            <p:nvPr/>
          </p:nvSpPr>
          <p:spPr>
            <a:xfrm>
              <a:off x="1206608"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1" name="Google Shape;2481;p35"/>
            <p:cNvSpPr/>
            <p:nvPr/>
          </p:nvSpPr>
          <p:spPr>
            <a:xfrm>
              <a:off x="1844167"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2" name="Google Shape;2482;p35"/>
            <p:cNvSpPr/>
            <p:nvPr/>
          </p:nvSpPr>
          <p:spPr>
            <a:xfrm>
              <a:off x="2481725"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3" name="Google Shape;2483;p35"/>
            <p:cNvSpPr/>
            <p:nvPr/>
          </p:nvSpPr>
          <p:spPr>
            <a:xfrm>
              <a:off x="3267783"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4" name="Google Shape;2484;p35"/>
            <p:cNvSpPr/>
            <p:nvPr/>
          </p:nvSpPr>
          <p:spPr>
            <a:xfrm>
              <a:off x="4053842" y="21949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5" name="Google Shape;2485;p35"/>
            <p:cNvSpPr/>
            <p:nvPr/>
          </p:nvSpPr>
          <p:spPr>
            <a:xfrm>
              <a:off x="5178300" y="21949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6" name="Google Shape;2486;p35"/>
            <p:cNvSpPr/>
            <p:nvPr/>
          </p:nvSpPr>
          <p:spPr>
            <a:xfrm>
              <a:off x="6027958" y="21949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7" name="Google Shape;2487;p35"/>
            <p:cNvSpPr/>
            <p:nvPr/>
          </p:nvSpPr>
          <p:spPr>
            <a:xfrm>
              <a:off x="7525317" y="21949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8" name="Google Shape;2488;p35"/>
            <p:cNvSpPr/>
            <p:nvPr/>
          </p:nvSpPr>
          <p:spPr>
            <a:xfrm>
              <a:off x="8437975" y="21949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9" name="Google Shape;2489;p35"/>
            <p:cNvSpPr/>
            <p:nvPr/>
          </p:nvSpPr>
          <p:spPr>
            <a:xfrm>
              <a:off x="75871"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0" name="Google Shape;2490;p35"/>
            <p:cNvSpPr/>
            <p:nvPr/>
          </p:nvSpPr>
          <p:spPr>
            <a:xfrm>
              <a:off x="865030" y="24663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1" name="Google Shape;2491;p35"/>
            <p:cNvSpPr/>
            <p:nvPr/>
          </p:nvSpPr>
          <p:spPr>
            <a:xfrm>
              <a:off x="1834188"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2" name="Google Shape;2492;p35"/>
            <p:cNvSpPr/>
            <p:nvPr/>
          </p:nvSpPr>
          <p:spPr>
            <a:xfrm>
              <a:off x="2474846"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3" name="Google Shape;2493;p35"/>
            <p:cNvSpPr/>
            <p:nvPr/>
          </p:nvSpPr>
          <p:spPr>
            <a:xfrm>
              <a:off x="3664505" y="24663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4" name="Google Shape;2494;p35"/>
            <p:cNvSpPr/>
            <p:nvPr/>
          </p:nvSpPr>
          <p:spPr>
            <a:xfrm>
              <a:off x="4517263"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5" name="Google Shape;2495;p35"/>
            <p:cNvSpPr/>
            <p:nvPr/>
          </p:nvSpPr>
          <p:spPr>
            <a:xfrm>
              <a:off x="5157922"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6" name="Google Shape;2496;p35"/>
            <p:cNvSpPr/>
            <p:nvPr/>
          </p:nvSpPr>
          <p:spPr>
            <a:xfrm>
              <a:off x="6347580"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7" name="Google Shape;2497;p35"/>
            <p:cNvSpPr/>
            <p:nvPr/>
          </p:nvSpPr>
          <p:spPr>
            <a:xfrm>
              <a:off x="6988238" y="246630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8" name="Google Shape;2498;p35"/>
            <p:cNvSpPr/>
            <p:nvPr/>
          </p:nvSpPr>
          <p:spPr>
            <a:xfrm>
              <a:off x="8368697"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9" name="Google Shape;2499;p35"/>
            <p:cNvSpPr/>
            <p:nvPr/>
          </p:nvSpPr>
          <p:spPr>
            <a:xfrm>
              <a:off x="75850" y="27376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0" name="Google Shape;2500;p35"/>
            <p:cNvSpPr/>
            <p:nvPr/>
          </p:nvSpPr>
          <p:spPr>
            <a:xfrm>
              <a:off x="946642"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1" name="Google Shape;2501;p35"/>
            <p:cNvSpPr/>
            <p:nvPr/>
          </p:nvSpPr>
          <p:spPr>
            <a:xfrm>
              <a:off x="2015733" y="273762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2" name="Google Shape;2502;p35"/>
            <p:cNvSpPr/>
            <p:nvPr/>
          </p:nvSpPr>
          <p:spPr>
            <a:xfrm>
              <a:off x="2541225" y="27376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3" name="Google Shape;2503;p35"/>
            <p:cNvSpPr/>
            <p:nvPr/>
          </p:nvSpPr>
          <p:spPr>
            <a:xfrm>
              <a:off x="3115317" y="27376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4" name="Google Shape;2504;p35"/>
            <p:cNvSpPr/>
            <p:nvPr/>
          </p:nvSpPr>
          <p:spPr>
            <a:xfrm>
              <a:off x="4355708"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5" name="Google Shape;2505;p35"/>
            <p:cNvSpPr/>
            <p:nvPr/>
          </p:nvSpPr>
          <p:spPr>
            <a:xfrm>
              <a:off x="5424800" y="27376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6" name="Google Shape;2506;p35"/>
            <p:cNvSpPr/>
            <p:nvPr/>
          </p:nvSpPr>
          <p:spPr>
            <a:xfrm>
              <a:off x="6358592" y="2737625"/>
              <a:ext cx="9030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7" name="Google Shape;2507;p35"/>
            <p:cNvSpPr/>
            <p:nvPr/>
          </p:nvSpPr>
          <p:spPr>
            <a:xfrm>
              <a:off x="7368883" y="27376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8" name="Google Shape;2508;p35"/>
            <p:cNvSpPr/>
            <p:nvPr/>
          </p:nvSpPr>
          <p:spPr>
            <a:xfrm>
              <a:off x="8106775"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9" name="Google Shape;2509;p35"/>
            <p:cNvSpPr/>
            <p:nvPr/>
          </p:nvSpPr>
          <p:spPr>
            <a:xfrm>
              <a:off x="75878"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0" name="Google Shape;2510;p35"/>
            <p:cNvSpPr/>
            <p:nvPr/>
          </p:nvSpPr>
          <p:spPr>
            <a:xfrm>
              <a:off x="1458002" y="30089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1" name="Google Shape;2511;p35"/>
            <p:cNvSpPr/>
            <p:nvPr/>
          </p:nvSpPr>
          <p:spPr>
            <a:xfrm>
              <a:off x="1853726"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2" name="Google Shape;2512;p35"/>
            <p:cNvSpPr/>
            <p:nvPr/>
          </p:nvSpPr>
          <p:spPr>
            <a:xfrm>
              <a:off x="2496050" y="30089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3" name="Google Shape;2513;p35"/>
            <p:cNvSpPr/>
            <p:nvPr/>
          </p:nvSpPr>
          <p:spPr>
            <a:xfrm>
              <a:off x="3466875" y="30089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4" name="Google Shape;2514;p35"/>
            <p:cNvSpPr/>
            <p:nvPr/>
          </p:nvSpPr>
          <p:spPr>
            <a:xfrm>
              <a:off x="4602399"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5" name="Google Shape;2515;p35"/>
            <p:cNvSpPr/>
            <p:nvPr/>
          </p:nvSpPr>
          <p:spPr>
            <a:xfrm>
              <a:off x="5244723"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6" name="Google Shape;2516;p35"/>
            <p:cNvSpPr/>
            <p:nvPr/>
          </p:nvSpPr>
          <p:spPr>
            <a:xfrm>
              <a:off x="5887047"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7" name="Google Shape;2517;p35"/>
            <p:cNvSpPr/>
            <p:nvPr/>
          </p:nvSpPr>
          <p:spPr>
            <a:xfrm>
              <a:off x="7269171" y="30089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8" name="Google Shape;2518;p35"/>
            <p:cNvSpPr/>
            <p:nvPr/>
          </p:nvSpPr>
          <p:spPr>
            <a:xfrm>
              <a:off x="8460495" y="30089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9" name="Google Shape;2519;p35"/>
            <p:cNvSpPr/>
            <p:nvPr/>
          </p:nvSpPr>
          <p:spPr>
            <a:xfrm>
              <a:off x="75550" y="32802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0" name="Google Shape;2520;p35"/>
            <p:cNvSpPr/>
            <p:nvPr/>
          </p:nvSpPr>
          <p:spPr>
            <a:xfrm>
              <a:off x="1207008"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1" name="Google Shape;2521;p35"/>
            <p:cNvSpPr/>
            <p:nvPr/>
          </p:nvSpPr>
          <p:spPr>
            <a:xfrm>
              <a:off x="205736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2" name="Google Shape;2522;p35"/>
            <p:cNvSpPr/>
            <p:nvPr/>
          </p:nvSpPr>
          <p:spPr>
            <a:xfrm>
              <a:off x="2907725"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3" name="Google Shape;2523;p35"/>
            <p:cNvSpPr/>
            <p:nvPr/>
          </p:nvSpPr>
          <p:spPr>
            <a:xfrm>
              <a:off x="3821083" y="32802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4" name="Google Shape;2524;p35"/>
            <p:cNvSpPr/>
            <p:nvPr/>
          </p:nvSpPr>
          <p:spPr>
            <a:xfrm>
              <a:off x="4538542" y="328027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5" name="Google Shape;2525;p35"/>
            <p:cNvSpPr/>
            <p:nvPr/>
          </p:nvSpPr>
          <p:spPr>
            <a:xfrm>
              <a:off x="5837700" y="328027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6" name="Google Shape;2526;p35"/>
            <p:cNvSpPr/>
            <p:nvPr/>
          </p:nvSpPr>
          <p:spPr>
            <a:xfrm>
              <a:off x="6342758"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7" name="Google Shape;2527;p35"/>
            <p:cNvSpPr/>
            <p:nvPr/>
          </p:nvSpPr>
          <p:spPr>
            <a:xfrm>
              <a:off x="725611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8" name="Google Shape;2528;p35"/>
            <p:cNvSpPr/>
            <p:nvPr/>
          </p:nvSpPr>
          <p:spPr>
            <a:xfrm>
              <a:off x="8106475" y="32802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9" name="Google Shape;2529;p35"/>
            <p:cNvSpPr/>
            <p:nvPr/>
          </p:nvSpPr>
          <p:spPr>
            <a:xfrm>
              <a:off x="75875"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0" name="Google Shape;2530;p35"/>
            <p:cNvSpPr/>
            <p:nvPr/>
          </p:nvSpPr>
          <p:spPr>
            <a:xfrm>
              <a:off x="875466" y="35516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1" name="Google Shape;2531;p35"/>
            <p:cNvSpPr/>
            <p:nvPr/>
          </p:nvSpPr>
          <p:spPr>
            <a:xfrm>
              <a:off x="1855056" y="35516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2" name="Google Shape;2532;p35"/>
            <p:cNvSpPr/>
            <p:nvPr/>
          </p:nvSpPr>
          <p:spPr>
            <a:xfrm>
              <a:off x="2506146" y="35516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3" name="Google Shape;2533;p35"/>
            <p:cNvSpPr/>
            <p:nvPr/>
          </p:nvSpPr>
          <p:spPr>
            <a:xfrm>
              <a:off x="3236436" y="35516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4" name="Google Shape;2534;p35"/>
            <p:cNvSpPr/>
            <p:nvPr/>
          </p:nvSpPr>
          <p:spPr>
            <a:xfrm>
              <a:off x="4380727"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5" name="Google Shape;2535;p35"/>
            <p:cNvSpPr/>
            <p:nvPr/>
          </p:nvSpPr>
          <p:spPr>
            <a:xfrm>
              <a:off x="5180317" y="35516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6" name="Google Shape;2536;p35"/>
            <p:cNvSpPr/>
            <p:nvPr/>
          </p:nvSpPr>
          <p:spPr>
            <a:xfrm>
              <a:off x="638040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7" name="Google Shape;2537;p35"/>
            <p:cNvSpPr/>
            <p:nvPr/>
          </p:nvSpPr>
          <p:spPr>
            <a:xfrm>
              <a:off x="724359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8" name="Google Shape;2538;p35"/>
            <p:cNvSpPr/>
            <p:nvPr/>
          </p:nvSpPr>
          <p:spPr>
            <a:xfrm>
              <a:off x="8106788" y="35516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35"/>
            <p:cNvSpPr/>
            <p:nvPr/>
          </p:nvSpPr>
          <p:spPr>
            <a:xfrm>
              <a:off x="75850" y="38229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35"/>
            <p:cNvSpPr/>
            <p:nvPr/>
          </p:nvSpPr>
          <p:spPr>
            <a:xfrm>
              <a:off x="1205542" y="38229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1" name="Google Shape;2541;p35"/>
            <p:cNvSpPr/>
            <p:nvPr/>
          </p:nvSpPr>
          <p:spPr>
            <a:xfrm>
              <a:off x="2054133" y="3822925"/>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35"/>
            <p:cNvSpPr/>
            <p:nvPr/>
          </p:nvSpPr>
          <p:spPr>
            <a:xfrm>
              <a:off x="2444025" y="38229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3" name="Google Shape;2543;p35"/>
            <p:cNvSpPr/>
            <p:nvPr/>
          </p:nvSpPr>
          <p:spPr>
            <a:xfrm>
              <a:off x="3159717" y="3822925"/>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4" name="Google Shape;2544;p35"/>
            <p:cNvSpPr/>
            <p:nvPr/>
          </p:nvSpPr>
          <p:spPr>
            <a:xfrm>
              <a:off x="4536008" y="38229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5" name="Google Shape;2545;p35"/>
            <p:cNvSpPr/>
            <p:nvPr/>
          </p:nvSpPr>
          <p:spPr>
            <a:xfrm>
              <a:off x="5172500" y="38229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6" name="Google Shape;2546;p35"/>
            <p:cNvSpPr/>
            <p:nvPr/>
          </p:nvSpPr>
          <p:spPr>
            <a:xfrm>
              <a:off x="5767292" y="38229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7" name="Google Shape;2547;p35"/>
            <p:cNvSpPr/>
            <p:nvPr/>
          </p:nvSpPr>
          <p:spPr>
            <a:xfrm>
              <a:off x="6890683" y="3822925"/>
              <a:ext cx="1484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8" name="Google Shape;2548;p35"/>
            <p:cNvSpPr/>
            <p:nvPr/>
          </p:nvSpPr>
          <p:spPr>
            <a:xfrm>
              <a:off x="8460475" y="38229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9" name="Google Shape;2549;p35"/>
            <p:cNvSpPr/>
            <p:nvPr/>
          </p:nvSpPr>
          <p:spPr>
            <a:xfrm>
              <a:off x="75870"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0" name="Google Shape;2550;p35"/>
            <p:cNvSpPr/>
            <p:nvPr/>
          </p:nvSpPr>
          <p:spPr>
            <a:xfrm>
              <a:off x="775428" y="40942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1" name="Google Shape;2551;p35"/>
            <p:cNvSpPr/>
            <p:nvPr/>
          </p:nvSpPr>
          <p:spPr>
            <a:xfrm>
              <a:off x="1828686"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2" name="Google Shape;2552;p35"/>
            <p:cNvSpPr/>
            <p:nvPr/>
          </p:nvSpPr>
          <p:spPr>
            <a:xfrm>
              <a:off x="2471545" y="40942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3" name="Google Shape;2553;p35"/>
            <p:cNvSpPr/>
            <p:nvPr/>
          </p:nvSpPr>
          <p:spPr>
            <a:xfrm>
              <a:off x="3442903" y="40942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4" name="Google Shape;2554;p35"/>
            <p:cNvSpPr/>
            <p:nvPr/>
          </p:nvSpPr>
          <p:spPr>
            <a:xfrm>
              <a:off x="4578962"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5" name="Google Shape;2555;p35"/>
            <p:cNvSpPr/>
            <p:nvPr/>
          </p:nvSpPr>
          <p:spPr>
            <a:xfrm>
              <a:off x="5221820"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6" name="Google Shape;2556;p35"/>
            <p:cNvSpPr/>
            <p:nvPr/>
          </p:nvSpPr>
          <p:spPr>
            <a:xfrm>
              <a:off x="6413679" y="40942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7" name="Google Shape;2557;p35"/>
            <p:cNvSpPr/>
            <p:nvPr/>
          </p:nvSpPr>
          <p:spPr>
            <a:xfrm>
              <a:off x="7268637"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8" name="Google Shape;2558;p35"/>
            <p:cNvSpPr/>
            <p:nvPr/>
          </p:nvSpPr>
          <p:spPr>
            <a:xfrm>
              <a:off x="8460495"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9" name="Google Shape;2559;p35"/>
            <p:cNvSpPr/>
            <p:nvPr/>
          </p:nvSpPr>
          <p:spPr>
            <a:xfrm>
              <a:off x="75850"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0" name="Google Shape;2560;p35"/>
            <p:cNvSpPr/>
            <p:nvPr/>
          </p:nvSpPr>
          <p:spPr>
            <a:xfrm>
              <a:off x="933675" y="43655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1" name="Google Shape;2561;p35"/>
            <p:cNvSpPr/>
            <p:nvPr/>
          </p:nvSpPr>
          <p:spPr>
            <a:xfrm>
              <a:off x="1854500" y="43655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2" name="Google Shape;2562;p35"/>
            <p:cNvSpPr/>
            <p:nvPr/>
          </p:nvSpPr>
          <p:spPr>
            <a:xfrm>
              <a:off x="2500225" y="43655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3" name="Google Shape;2563;p35"/>
            <p:cNvSpPr/>
            <p:nvPr/>
          </p:nvSpPr>
          <p:spPr>
            <a:xfrm>
              <a:off x="3474450" y="436557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4" name="Google Shape;2564;p35"/>
            <p:cNvSpPr/>
            <p:nvPr/>
          </p:nvSpPr>
          <p:spPr>
            <a:xfrm>
              <a:off x="4078475" y="43655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5" name="Google Shape;2565;p35"/>
            <p:cNvSpPr/>
            <p:nvPr/>
          </p:nvSpPr>
          <p:spPr>
            <a:xfrm>
              <a:off x="5584000"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6" name="Google Shape;2566;p35"/>
            <p:cNvSpPr/>
            <p:nvPr/>
          </p:nvSpPr>
          <p:spPr>
            <a:xfrm>
              <a:off x="6378225"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7" name="Google Shape;2567;p35"/>
            <p:cNvSpPr/>
            <p:nvPr/>
          </p:nvSpPr>
          <p:spPr>
            <a:xfrm>
              <a:off x="7236050" y="43655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8" name="Google Shape;2568;p35"/>
            <p:cNvSpPr/>
            <p:nvPr/>
          </p:nvSpPr>
          <p:spPr>
            <a:xfrm>
              <a:off x="8368675"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69" name="Google Shape;2569;p35"/>
            <p:cNvSpPr/>
            <p:nvPr/>
          </p:nvSpPr>
          <p:spPr>
            <a:xfrm>
              <a:off x="75863" y="46369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0" name="Google Shape;2570;p35"/>
            <p:cNvSpPr/>
            <p:nvPr/>
          </p:nvSpPr>
          <p:spPr>
            <a:xfrm>
              <a:off x="121742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1" name="Google Shape;2571;p35"/>
            <p:cNvSpPr/>
            <p:nvPr/>
          </p:nvSpPr>
          <p:spPr>
            <a:xfrm>
              <a:off x="2077879" y="46369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2" name="Google Shape;2572;p35"/>
            <p:cNvSpPr/>
            <p:nvPr/>
          </p:nvSpPr>
          <p:spPr>
            <a:xfrm>
              <a:off x="268453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3" name="Google Shape;2573;p35"/>
            <p:cNvSpPr/>
            <p:nvPr/>
          </p:nvSpPr>
          <p:spPr>
            <a:xfrm>
              <a:off x="3743296" y="46369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4" name="Google Shape;2574;p35"/>
            <p:cNvSpPr/>
            <p:nvPr/>
          </p:nvSpPr>
          <p:spPr>
            <a:xfrm>
              <a:off x="4540154" y="46369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5" name="Google Shape;2575;p35"/>
            <p:cNvSpPr/>
            <p:nvPr/>
          </p:nvSpPr>
          <p:spPr>
            <a:xfrm>
              <a:off x="5188513" y="46369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6" name="Google Shape;2576;p35"/>
            <p:cNvSpPr/>
            <p:nvPr/>
          </p:nvSpPr>
          <p:spPr>
            <a:xfrm>
              <a:off x="638587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7" name="Google Shape;2577;p35"/>
            <p:cNvSpPr/>
            <p:nvPr/>
          </p:nvSpPr>
          <p:spPr>
            <a:xfrm>
              <a:off x="7246329"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8" name="Google Shape;2578;p35"/>
            <p:cNvSpPr/>
            <p:nvPr/>
          </p:nvSpPr>
          <p:spPr>
            <a:xfrm>
              <a:off x="810678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9" name="Google Shape;2579;p35"/>
            <p:cNvSpPr/>
            <p:nvPr/>
          </p:nvSpPr>
          <p:spPr>
            <a:xfrm>
              <a:off x="75625"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0" name="Google Shape;2580;p35"/>
            <p:cNvSpPr/>
            <p:nvPr/>
          </p:nvSpPr>
          <p:spPr>
            <a:xfrm>
              <a:off x="1009417" y="49082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1" name="Google Shape;2581;p35"/>
            <p:cNvSpPr/>
            <p:nvPr/>
          </p:nvSpPr>
          <p:spPr>
            <a:xfrm>
              <a:off x="1668108" y="49082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2" name="Google Shape;2582;p35"/>
            <p:cNvSpPr/>
            <p:nvPr/>
          </p:nvSpPr>
          <p:spPr>
            <a:xfrm>
              <a:off x="2383500" y="49082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3" name="Google Shape;2583;p35"/>
            <p:cNvSpPr/>
            <p:nvPr/>
          </p:nvSpPr>
          <p:spPr>
            <a:xfrm>
              <a:off x="3623892" y="49082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4" name="Google Shape;2584;p35"/>
            <p:cNvSpPr/>
            <p:nvPr/>
          </p:nvSpPr>
          <p:spPr>
            <a:xfrm>
              <a:off x="4494683" y="49082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5" name="Google Shape;2585;p35"/>
            <p:cNvSpPr/>
            <p:nvPr/>
          </p:nvSpPr>
          <p:spPr>
            <a:xfrm>
              <a:off x="5481875" y="49082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6" name="Google Shape;2586;p35"/>
            <p:cNvSpPr/>
            <p:nvPr/>
          </p:nvSpPr>
          <p:spPr>
            <a:xfrm>
              <a:off x="6627467"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7" name="Google Shape;2587;p35"/>
            <p:cNvSpPr/>
            <p:nvPr/>
          </p:nvSpPr>
          <p:spPr>
            <a:xfrm>
              <a:off x="7434658"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8" name="Google Shape;2588;p35"/>
            <p:cNvSpPr/>
            <p:nvPr/>
          </p:nvSpPr>
          <p:spPr>
            <a:xfrm>
              <a:off x="8368450"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E0EDBA">
                <a:alpha val="79215"/>
              </a:srgbClr>
            </a:gs>
            <a:gs pos="100000">
              <a:srgbClr val="DE87F1">
                <a:alpha val="39607"/>
              </a:srgbClr>
            </a:gs>
          </a:gsLst>
          <a:lin ang="13500032" scaled="0"/>
        </a:gradFill>
        <a:effectLst/>
      </p:bgPr>
    </p:bg>
    <p:spTree>
      <p:nvGrpSpPr>
        <p:cNvPr id="1" name="Shape 2592"/>
        <p:cNvGrpSpPr/>
        <p:nvPr/>
      </p:nvGrpSpPr>
      <p:grpSpPr>
        <a:xfrm>
          <a:off x="0" y="0"/>
          <a:ext cx="0" cy="0"/>
          <a:chOff x="0" y="0"/>
          <a:chExt cx="0" cy="0"/>
        </a:xfrm>
      </p:grpSpPr>
      <p:sp>
        <p:nvSpPr>
          <p:cNvPr id="2593" name="Google Shape;2593;p36"/>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000000"/>
                </a:solidFill>
              </a:rPr>
              <a:t>Gradient Backgrounds</a:t>
            </a:r>
            <a:endParaRPr>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CB2D3E"/>
            </a:gs>
            <a:gs pos="100000">
              <a:srgbClr val="EF473A"/>
            </a:gs>
          </a:gsLst>
          <a:lin ang="5400012" scaled="0"/>
        </a:gradFill>
        <a:effectLst/>
      </p:bgPr>
    </p:bg>
    <p:spTree>
      <p:nvGrpSpPr>
        <p:cNvPr id="1" name="Shape 2597"/>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12C2E9"/>
            </a:gs>
            <a:gs pos="50000">
              <a:srgbClr val="C471ED"/>
            </a:gs>
            <a:gs pos="100000">
              <a:srgbClr val="F64F59"/>
            </a:gs>
          </a:gsLst>
          <a:lin ang="0" scaled="0"/>
        </a:gradFill>
        <a:effectLst/>
      </p:bgPr>
    </p:bg>
    <p:spTree>
      <p:nvGrpSpPr>
        <p:cNvPr id="1" name="Shape 2601"/>
        <p:cNvGrpSpPr/>
        <p:nvPr/>
      </p:nvGrpSpPr>
      <p:grpSpPr>
        <a:xfrm>
          <a:off x="0" y="0"/>
          <a:ext cx="0" cy="0"/>
          <a:chOff x="0" y="0"/>
          <a:chExt cx="0" cy="0"/>
        </a:xfrm>
      </p:grpSpPr>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A8C0FF"/>
            </a:gs>
            <a:gs pos="100000">
              <a:srgbClr val="3F2B96"/>
            </a:gs>
          </a:gsLst>
          <a:lin ang="0" scaled="0"/>
        </a:gradFill>
        <a:effectLst/>
      </p:bgPr>
    </p:bg>
    <p:spTree>
      <p:nvGrpSpPr>
        <p:cNvPr id="1" name="Shape 260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63"/>
        <p:cNvGrpSpPr/>
        <p:nvPr/>
      </p:nvGrpSpPr>
      <p:grpSpPr>
        <a:xfrm>
          <a:off x="0" y="0"/>
          <a:ext cx="0" cy="0"/>
          <a:chOff x="0" y="0"/>
          <a:chExt cx="0" cy="0"/>
        </a:xfrm>
      </p:grpSpPr>
      <p:sp>
        <p:nvSpPr>
          <p:cNvPr id="64" name="Google Shape;64;p15"/>
          <p:cNvSpPr/>
          <p:nvPr/>
        </p:nvSpPr>
        <p:spPr>
          <a:xfrm>
            <a:off x="831550" y="305125"/>
            <a:ext cx="3027300" cy="790800"/>
          </a:xfrm>
          <a:prstGeom prst="roundRect">
            <a:avLst>
              <a:gd name="adj" fmla="val 50000"/>
            </a:avLst>
          </a:prstGeom>
          <a:gradFill>
            <a:gsLst>
              <a:gs pos="0">
                <a:srgbClr val="DBD4EB"/>
              </a:gs>
              <a:gs pos="100000">
                <a:srgbClr val="9180BB"/>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15"/>
          <p:cNvSpPr/>
          <p:nvPr/>
        </p:nvSpPr>
        <p:spPr>
          <a:xfrm>
            <a:off x="4890125" y="378275"/>
            <a:ext cx="3027300" cy="790800"/>
          </a:xfrm>
          <a:prstGeom prst="roundRect">
            <a:avLst>
              <a:gd name="adj" fmla="val 50000"/>
            </a:avLst>
          </a:prstGeom>
          <a:gradFill>
            <a:gsLst>
              <a:gs pos="0">
                <a:srgbClr val="A8C0FF"/>
              </a:gs>
              <a:gs pos="100000">
                <a:srgbClr val="3F2B9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15"/>
          <p:cNvSpPr/>
          <p:nvPr/>
        </p:nvSpPr>
        <p:spPr>
          <a:xfrm>
            <a:off x="912025" y="1299075"/>
            <a:ext cx="3027300" cy="790800"/>
          </a:xfrm>
          <a:prstGeom prst="roundRect">
            <a:avLst>
              <a:gd name="adj" fmla="val 50000"/>
            </a:avLst>
          </a:prstGeom>
          <a:gradFill>
            <a:gsLst>
              <a:gs pos="0">
                <a:srgbClr val="D8EDBA">
                  <a:alpha val="57647"/>
                </a:srgbClr>
              </a:gs>
              <a:gs pos="100000">
                <a:srgbClr val="FE9696">
                  <a:alpha val="7372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15"/>
          <p:cNvSpPr/>
          <p:nvPr/>
        </p:nvSpPr>
        <p:spPr>
          <a:xfrm>
            <a:off x="912025" y="2219875"/>
            <a:ext cx="3136200" cy="790800"/>
          </a:xfrm>
          <a:prstGeom prst="roundRect">
            <a:avLst>
              <a:gd name="adj" fmla="val 50000"/>
            </a:avLst>
          </a:prstGeom>
          <a:gradFill>
            <a:gsLst>
              <a:gs pos="0">
                <a:srgbClr val="B6D7A8"/>
              </a:gs>
              <a:gs pos="64000">
                <a:srgbClr val="A4C2F4"/>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15"/>
          <p:cNvSpPr/>
          <p:nvPr/>
        </p:nvSpPr>
        <p:spPr>
          <a:xfrm>
            <a:off x="912025" y="3140675"/>
            <a:ext cx="3027300" cy="790800"/>
          </a:xfrm>
          <a:prstGeom prst="roundRect">
            <a:avLst>
              <a:gd name="adj" fmla="val 50000"/>
            </a:avLst>
          </a:prstGeom>
          <a:gradFill>
            <a:gsLst>
              <a:gs pos="0">
                <a:srgbClr val="E0EDBA">
                  <a:alpha val="79215"/>
                </a:srgbClr>
              </a:gs>
              <a:gs pos="100000">
                <a:srgbClr val="DE87F1">
                  <a:alpha val="48235"/>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15"/>
          <p:cNvSpPr/>
          <p:nvPr/>
        </p:nvSpPr>
        <p:spPr>
          <a:xfrm>
            <a:off x="912025" y="4061475"/>
            <a:ext cx="3027300" cy="790800"/>
          </a:xfrm>
          <a:prstGeom prst="roundRect">
            <a:avLst>
              <a:gd name="adj" fmla="val 50000"/>
            </a:avLst>
          </a:prstGeom>
          <a:gradFill>
            <a:gsLst>
              <a:gs pos="0">
                <a:srgbClr val="C9DAF8"/>
              </a:gs>
              <a:gs pos="100000">
                <a:srgbClr val="DE87F1"/>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15"/>
          <p:cNvSpPr/>
          <p:nvPr/>
        </p:nvSpPr>
        <p:spPr>
          <a:xfrm>
            <a:off x="4890125" y="1252975"/>
            <a:ext cx="3027300" cy="790800"/>
          </a:xfrm>
          <a:prstGeom prst="roundRect">
            <a:avLst>
              <a:gd name="adj" fmla="val 50000"/>
            </a:avLst>
          </a:prstGeom>
          <a:gradFill>
            <a:gsLst>
              <a:gs pos="0">
                <a:srgbClr val="E0EDBA">
                  <a:alpha val="29411"/>
                </a:srgbClr>
              </a:gs>
              <a:gs pos="100000">
                <a:srgbClr val="B6D7A8">
                  <a:alpha val="3098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15"/>
          <p:cNvSpPr/>
          <p:nvPr/>
        </p:nvSpPr>
        <p:spPr>
          <a:xfrm>
            <a:off x="4890125" y="2176350"/>
            <a:ext cx="3027300" cy="790800"/>
          </a:xfrm>
          <a:prstGeom prst="roundRect">
            <a:avLst>
              <a:gd name="adj" fmla="val 50000"/>
            </a:avLst>
          </a:prstGeom>
          <a:gradFill>
            <a:gsLst>
              <a:gs pos="0">
                <a:srgbClr val="E0EDBA">
                  <a:alpha val="70980"/>
                </a:srgbClr>
              </a:gs>
              <a:gs pos="100000">
                <a:srgbClr val="B6D7A8"/>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5"/>
          <p:cNvSpPr/>
          <p:nvPr/>
        </p:nvSpPr>
        <p:spPr>
          <a:xfrm>
            <a:off x="4890125" y="3140675"/>
            <a:ext cx="3027300" cy="7908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5"/>
          <p:cNvSpPr/>
          <p:nvPr/>
        </p:nvSpPr>
        <p:spPr>
          <a:xfrm>
            <a:off x="4890125" y="4061475"/>
            <a:ext cx="3027300" cy="790800"/>
          </a:xfrm>
          <a:prstGeom prst="roundRect">
            <a:avLst>
              <a:gd name="adj" fmla="val 50000"/>
            </a:avLst>
          </a:prstGeom>
          <a:gradFill>
            <a:gsLst>
              <a:gs pos="0">
                <a:srgbClr val="00FFFF"/>
              </a:gs>
              <a:gs pos="100000">
                <a:srgbClr val="B0DAF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1" name="Shape 2609"/>
        <p:cNvGrpSpPr/>
        <p:nvPr/>
      </p:nvGrpSpPr>
      <p:grpSpPr>
        <a:xfrm>
          <a:off x="0" y="0"/>
          <a:ext cx="0" cy="0"/>
          <a:chOff x="0" y="0"/>
          <a:chExt cx="0" cy="0"/>
        </a:xfrm>
      </p:grpSpPr>
      <p:sp>
        <p:nvSpPr>
          <p:cNvPr id="2610" name="Google Shape;2610;p40"/>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rPr>
              <a:t>Community Contributions</a:t>
            </a:r>
            <a:endParaRPr>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14"/>
        <p:cNvGrpSpPr/>
        <p:nvPr/>
      </p:nvGrpSpPr>
      <p:grpSpPr>
        <a:xfrm>
          <a:off x="0" y="0"/>
          <a:ext cx="0" cy="0"/>
          <a:chOff x="0" y="0"/>
          <a:chExt cx="0" cy="0"/>
        </a:xfrm>
      </p:grpSpPr>
      <p:grpSp>
        <p:nvGrpSpPr>
          <p:cNvPr id="2615" name="Google Shape;2615;p41"/>
          <p:cNvGrpSpPr/>
          <p:nvPr/>
        </p:nvGrpSpPr>
        <p:grpSpPr>
          <a:xfrm>
            <a:off x="1677893" y="1917852"/>
            <a:ext cx="1768767" cy="1771332"/>
            <a:chOff x="5448325" y="610550"/>
            <a:chExt cx="2742700" cy="2742000"/>
          </a:xfrm>
        </p:grpSpPr>
        <p:sp>
          <p:nvSpPr>
            <p:cNvPr id="2616" name="Google Shape;2616;p41"/>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7" name="Google Shape;2617;p41"/>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8" name="Google Shape;2618;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9" name="Google Shape;2619;p41"/>
            <p:cNvSpPr/>
            <p:nvPr/>
          </p:nvSpPr>
          <p:spPr>
            <a:xfrm>
              <a:off x="6270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0" name="Google Shape;2620;p41"/>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1" name="Google Shape;2621;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2" name="Google Shape;2622;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3" name="Google Shape;2623;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4" name="Google Shape;2624;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5" name="Google Shape;2625;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6" name="Google Shape;2626;p41"/>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7" name="Google Shape;2627;p41"/>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8" name="Google Shape;2628;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9" name="Google Shape;2629;p41"/>
            <p:cNvSpPr/>
            <p:nvPr/>
          </p:nvSpPr>
          <p:spPr>
            <a:xfrm>
              <a:off x="6270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0" name="Google Shape;2630;p41"/>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1" name="Google Shape;2631;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2" name="Google Shape;2632;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3" name="Google Shape;2633;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4" name="Google Shape;2634;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5" name="Google Shape;2635;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6" name="Google Shape;2636;p41"/>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7" name="Google Shape;2637;p41"/>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8" name="Google Shape;2638;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39" name="Google Shape;2639;p41"/>
            <p:cNvSpPr/>
            <p:nvPr/>
          </p:nvSpPr>
          <p:spPr>
            <a:xfrm>
              <a:off x="6271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0" name="Google Shape;2640;p41"/>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1" name="Google Shape;2641;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2" name="Google Shape;2642;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3" name="Google Shape;2643;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4" name="Google Shape;2644;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5" name="Google Shape;2645;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6" name="Google Shape;2646;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7" name="Google Shape;2647;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8" name="Google Shape;2648;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9" name="Google Shape;2649;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0" name="Google Shape;2650;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1" name="Google Shape;2651;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2" name="Google Shape;2652;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3" name="Google Shape;2653;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4" name="Google Shape;2654;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5" name="Google Shape;2655;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6" name="Google Shape;2656;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7" name="Google Shape;2657;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8" name="Google Shape;2658;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9" name="Google Shape;2659;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0" name="Google Shape;2660;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1" name="Google Shape;2661;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2" name="Google Shape;2662;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3" name="Google Shape;2663;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4" name="Google Shape;2664;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5" name="Google Shape;2665;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6" name="Google Shape;2666;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7" name="Google Shape;2667;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8" name="Google Shape;2668;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9" name="Google Shape;2669;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0" name="Google Shape;2670;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1" name="Google Shape;2671;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2" name="Google Shape;2672;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3" name="Google Shape;2673;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4" name="Google Shape;2674;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5" name="Google Shape;2675;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6" name="Google Shape;2676;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7" name="Google Shape;2677;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8" name="Google Shape;2678;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9" name="Google Shape;2679;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0" name="Google Shape;2680;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1" name="Google Shape;2681;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2" name="Google Shape;2682;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3" name="Google Shape;2683;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4" name="Google Shape;2684;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5" name="Google Shape;2685;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6" name="Google Shape;2686;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7" name="Google Shape;2687;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8" name="Google Shape;2688;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9" name="Google Shape;2689;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0" name="Google Shape;2690;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1" name="Google Shape;2691;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2" name="Google Shape;2692;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3" name="Google Shape;2693;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4" name="Google Shape;2694;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5" name="Google Shape;2695;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6" name="Google Shape;2696;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7" name="Google Shape;2697;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8" name="Google Shape;2698;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9" name="Google Shape;2699;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0" name="Google Shape;2700;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1" name="Google Shape;2701;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2" name="Google Shape;2702;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3" name="Google Shape;2703;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4" name="Google Shape;2704;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5" name="Google Shape;2705;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6" name="Google Shape;2706;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7" name="Google Shape;2707;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8" name="Google Shape;2708;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9" name="Google Shape;2709;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0" name="Google Shape;2710;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1" name="Google Shape;2711;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2" name="Google Shape;2712;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3" name="Google Shape;2713;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4" name="Google Shape;2714;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5" name="Google Shape;2715;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16" name="Google Shape;2716;p41"/>
          <p:cNvGrpSpPr/>
          <p:nvPr/>
        </p:nvGrpSpPr>
        <p:grpSpPr>
          <a:xfrm>
            <a:off x="1120231" y="1152499"/>
            <a:ext cx="530946" cy="531400"/>
            <a:chOff x="5448325" y="610550"/>
            <a:chExt cx="823300" cy="822600"/>
          </a:xfrm>
        </p:grpSpPr>
        <p:sp>
          <p:nvSpPr>
            <p:cNvPr id="2717" name="Google Shape;2717;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8" name="Google Shape;2718;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9" name="Google Shape;2719;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0" name="Google Shape;2720;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1" name="Google Shape;2721;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2" name="Google Shape;2722;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3" name="Google Shape;2723;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4" name="Google Shape;2724;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5" name="Google Shape;2725;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726" name="Google Shape;2726;p41"/>
          <p:cNvCxnSpPr/>
          <p:nvPr/>
        </p:nvCxnSpPr>
        <p:spPr>
          <a:xfrm>
            <a:off x="1655875" y="1684200"/>
            <a:ext cx="534900" cy="610200"/>
          </a:xfrm>
          <a:prstGeom prst="straightConnector1">
            <a:avLst/>
          </a:prstGeom>
          <a:noFill/>
          <a:ln w="9525" cap="flat" cmpd="sng">
            <a:solidFill>
              <a:schemeClr val="dk2"/>
            </a:solidFill>
            <a:prstDash val="dash"/>
            <a:round/>
            <a:headEnd type="none" w="med" len="med"/>
            <a:tailEnd type="none" w="med" len="med"/>
          </a:ln>
        </p:spPr>
      </p:cxnSp>
      <p:cxnSp>
        <p:nvCxnSpPr>
          <p:cNvPr id="2727" name="Google Shape;2727;p41"/>
          <p:cNvCxnSpPr/>
          <p:nvPr/>
        </p:nvCxnSpPr>
        <p:spPr>
          <a:xfrm>
            <a:off x="1120231" y="1683899"/>
            <a:ext cx="562200" cy="609900"/>
          </a:xfrm>
          <a:prstGeom prst="straightConnector1">
            <a:avLst/>
          </a:prstGeom>
          <a:noFill/>
          <a:ln w="9525" cap="flat" cmpd="sng">
            <a:solidFill>
              <a:schemeClr val="dk2"/>
            </a:solidFill>
            <a:prstDash val="dash"/>
            <a:round/>
            <a:headEnd type="none" w="med" len="med"/>
            <a:tailEnd type="none" w="med" len="med"/>
          </a:ln>
        </p:spPr>
      </p:cxnSp>
      <p:cxnSp>
        <p:nvCxnSpPr>
          <p:cNvPr id="2728" name="Google Shape;2728;p41"/>
          <p:cNvCxnSpPr/>
          <p:nvPr/>
        </p:nvCxnSpPr>
        <p:spPr>
          <a:xfrm>
            <a:off x="1659200" y="1146475"/>
            <a:ext cx="555300" cy="618900"/>
          </a:xfrm>
          <a:prstGeom prst="straightConnector1">
            <a:avLst/>
          </a:prstGeom>
          <a:noFill/>
          <a:ln w="9525" cap="flat" cmpd="sng">
            <a:solidFill>
              <a:schemeClr val="dk2"/>
            </a:solidFill>
            <a:prstDash val="dash"/>
            <a:round/>
            <a:headEnd type="none" w="med" len="med"/>
            <a:tailEnd type="none" w="med" len="med"/>
          </a:ln>
        </p:spPr>
      </p:cxnSp>
      <p:grpSp>
        <p:nvGrpSpPr>
          <p:cNvPr id="2729" name="Google Shape;2729;p41"/>
          <p:cNvGrpSpPr/>
          <p:nvPr/>
        </p:nvGrpSpPr>
        <p:grpSpPr>
          <a:xfrm>
            <a:off x="5553569" y="3258415"/>
            <a:ext cx="1768767" cy="1735686"/>
            <a:chOff x="5448325" y="610550"/>
            <a:chExt cx="2742700" cy="2742000"/>
          </a:xfrm>
        </p:grpSpPr>
        <p:sp>
          <p:nvSpPr>
            <p:cNvPr id="2730" name="Google Shape;2730;p41"/>
            <p:cNvSpPr/>
            <p:nvPr/>
          </p:nvSpPr>
          <p:spPr>
            <a:xfrm>
              <a:off x="5448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1" name="Google Shape;2731;p41"/>
            <p:cNvSpPr/>
            <p:nvPr/>
          </p:nvSpPr>
          <p:spPr>
            <a:xfrm>
              <a:off x="5722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2" name="Google Shape;2732;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3" name="Google Shape;2733;p41"/>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4" name="Google Shape;2734;p41"/>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5" name="Google Shape;2735;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6" name="Google Shape;2736;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7" name="Google Shape;2737;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8" name="Google Shape;2738;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9" name="Google Shape;2739;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0" name="Google Shape;2740;p41"/>
            <p:cNvSpPr/>
            <p:nvPr/>
          </p:nvSpPr>
          <p:spPr>
            <a:xfrm>
              <a:off x="5448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1" name="Google Shape;2741;p41"/>
            <p:cNvSpPr/>
            <p:nvPr/>
          </p:nvSpPr>
          <p:spPr>
            <a:xfrm>
              <a:off x="5722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2" name="Google Shape;2742;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3" name="Google Shape;2743;p41"/>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4" name="Google Shape;2744;p41"/>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5" name="Google Shape;2745;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6" name="Google Shape;2746;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7" name="Google Shape;2747;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8" name="Google Shape;2748;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9" name="Google Shape;2749;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0" name="Google Shape;2750;p41"/>
            <p:cNvSpPr/>
            <p:nvPr/>
          </p:nvSpPr>
          <p:spPr>
            <a:xfrm>
              <a:off x="5449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1" name="Google Shape;2751;p41"/>
            <p:cNvSpPr/>
            <p:nvPr/>
          </p:nvSpPr>
          <p:spPr>
            <a:xfrm>
              <a:off x="5723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2" name="Google Shape;2752;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3" name="Google Shape;2753;p41"/>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4" name="Google Shape;2754;p41"/>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5" name="Google Shape;2755;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6" name="Google Shape;2756;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7" name="Google Shape;2757;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8" name="Google Shape;2758;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9" name="Google Shape;2759;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0" name="Google Shape;2760;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1" name="Google Shape;2761;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2" name="Google Shape;2762;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3" name="Google Shape;2763;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4" name="Google Shape;2764;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5" name="Google Shape;2765;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6" name="Google Shape;2766;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7" name="Google Shape;2767;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8" name="Google Shape;2768;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9" name="Google Shape;2769;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0" name="Google Shape;2770;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1" name="Google Shape;2771;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2" name="Google Shape;2772;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3" name="Google Shape;2773;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4" name="Google Shape;2774;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5" name="Google Shape;2775;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6" name="Google Shape;2776;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7" name="Google Shape;2777;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8" name="Google Shape;2778;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9" name="Google Shape;2779;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0" name="Google Shape;2780;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1" name="Google Shape;2781;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2" name="Google Shape;2782;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3" name="Google Shape;2783;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4" name="Google Shape;2784;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5" name="Google Shape;2785;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6" name="Google Shape;2786;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7" name="Google Shape;2787;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8" name="Google Shape;2788;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9" name="Google Shape;2789;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0" name="Google Shape;2790;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1" name="Google Shape;2791;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2" name="Google Shape;2792;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3" name="Google Shape;2793;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4" name="Google Shape;2794;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5" name="Google Shape;2795;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6" name="Google Shape;2796;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7" name="Google Shape;2797;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8" name="Google Shape;2798;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9" name="Google Shape;2799;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0" name="Google Shape;2800;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1" name="Google Shape;2801;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2" name="Google Shape;2802;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3" name="Google Shape;2803;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4" name="Google Shape;2804;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5" name="Google Shape;2805;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6" name="Google Shape;2806;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7" name="Google Shape;2807;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8" name="Google Shape;2808;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9" name="Google Shape;2809;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0" name="Google Shape;2810;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1" name="Google Shape;2811;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2" name="Google Shape;2812;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3" name="Google Shape;2813;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4" name="Google Shape;2814;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5" name="Google Shape;2815;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6" name="Google Shape;2816;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7" name="Google Shape;2817;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8" name="Google Shape;2818;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9" name="Google Shape;2819;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0" name="Google Shape;2820;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1" name="Google Shape;2821;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2" name="Google Shape;2822;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3" name="Google Shape;2823;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4" name="Google Shape;2824;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5" name="Google Shape;2825;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6" name="Google Shape;2826;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7" name="Google Shape;2827;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8" name="Google Shape;2828;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9" name="Google Shape;2829;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30" name="Google Shape;2830;p41"/>
          <p:cNvGrpSpPr/>
          <p:nvPr/>
        </p:nvGrpSpPr>
        <p:grpSpPr>
          <a:xfrm>
            <a:off x="5196705" y="2583251"/>
            <a:ext cx="530946" cy="520706"/>
            <a:chOff x="5448325" y="610550"/>
            <a:chExt cx="823300" cy="822600"/>
          </a:xfrm>
        </p:grpSpPr>
        <p:sp>
          <p:nvSpPr>
            <p:cNvPr id="2831" name="Google Shape;2831;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2" name="Google Shape;2832;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3" name="Google Shape;2833;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4" name="Google Shape;2834;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5" name="Google Shape;2835;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6" name="Google Shape;2836;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7" name="Google Shape;2837;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8" name="Google Shape;2838;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9" name="Google Shape;2839;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840" name="Google Shape;2840;p41"/>
          <p:cNvCxnSpPr/>
          <p:nvPr/>
        </p:nvCxnSpPr>
        <p:spPr>
          <a:xfrm>
            <a:off x="5729375" y="3114375"/>
            <a:ext cx="689700" cy="662700"/>
          </a:xfrm>
          <a:prstGeom prst="straightConnector1">
            <a:avLst/>
          </a:prstGeom>
          <a:noFill/>
          <a:ln w="9525" cap="flat" cmpd="sng">
            <a:solidFill>
              <a:schemeClr val="dk2"/>
            </a:solidFill>
            <a:prstDash val="dash"/>
            <a:round/>
            <a:headEnd type="none" w="med" len="med"/>
            <a:tailEnd type="none" w="med" len="med"/>
          </a:ln>
        </p:spPr>
      </p:cxnSp>
      <p:cxnSp>
        <p:nvCxnSpPr>
          <p:cNvPr id="2841" name="Google Shape;2841;p41"/>
          <p:cNvCxnSpPr/>
          <p:nvPr/>
        </p:nvCxnSpPr>
        <p:spPr>
          <a:xfrm>
            <a:off x="5198350" y="3114375"/>
            <a:ext cx="694500" cy="658500"/>
          </a:xfrm>
          <a:prstGeom prst="straightConnector1">
            <a:avLst/>
          </a:prstGeom>
          <a:noFill/>
          <a:ln w="9525" cap="flat" cmpd="sng">
            <a:solidFill>
              <a:schemeClr val="dk2"/>
            </a:solidFill>
            <a:prstDash val="dash"/>
            <a:round/>
            <a:headEnd type="none" w="med" len="med"/>
            <a:tailEnd type="none" w="med" len="med"/>
          </a:ln>
        </p:spPr>
      </p:cxnSp>
      <p:cxnSp>
        <p:nvCxnSpPr>
          <p:cNvPr id="2842" name="Google Shape;2842;p41"/>
          <p:cNvCxnSpPr/>
          <p:nvPr/>
        </p:nvCxnSpPr>
        <p:spPr>
          <a:xfrm>
            <a:off x="5722775" y="2571750"/>
            <a:ext cx="702900" cy="667200"/>
          </a:xfrm>
          <a:prstGeom prst="straightConnector1">
            <a:avLst/>
          </a:prstGeom>
          <a:noFill/>
          <a:ln w="9525" cap="flat" cmpd="sng">
            <a:solidFill>
              <a:schemeClr val="dk2"/>
            </a:solidFill>
            <a:prstDash val="dash"/>
            <a:round/>
            <a:headEnd type="none" w="med" len="med"/>
            <a:tailEnd type="none" w="med" len="med"/>
          </a:ln>
        </p:spPr>
      </p:cxnSp>
      <p:grpSp>
        <p:nvGrpSpPr>
          <p:cNvPr id="2843" name="Google Shape;2843;p41"/>
          <p:cNvGrpSpPr/>
          <p:nvPr/>
        </p:nvGrpSpPr>
        <p:grpSpPr>
          <a:xfrm>
            <a:off x="5122078" y="161353"/>
            <a:ext cx="2200237" cy="2274977"/>
            <a:chOff x="5274478" y="161353"/>
            <a:chExt cx="2200237" cy="2274977"/>
          </a:xfrm>
        </p:grpSpPr>
        <p:grpSp>
          <p:nvGrpSpPr>
            <p:cNvPr id="2844" name="Google Shape;2844;p41"/>
            <p:cNvGrpSpPr/>
            <p:nvPr/>
          </p:nvGrpSpPr>
          <p:grpSpPr>
            <a:xfrm>
              <a:off x="5706772" y="743968"/>
              <a:ext cx="1767944" cy="1692362"/>
              <a:chOff x="5448325" y="610550"/>
              <a:chExt cx="2742700" cy="2742000"/>
            </a:xfrm>
          </p:grpSpPr>
          <p:sp>
            <p:nvSpPr>
              <p:cNvPr id="2845" name="Google Shape;2845;p41"/>
              <p:cNvSpPr/>
              <p:nvPr/>
            </p:nvSpPr>
            <p:spPr>
              <a:xfrm>
                <a:off x="5448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6" name="Google Shape;2846;p41"/>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7" name="Google Shape;2847;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8" name="Google Shape;2848;p41"/>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9" name="Google Shape;2849;p41"/>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0" name="Google Shape;2850;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1" name="Google Shape;2851;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2" name="Google Shape;2852;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3" name="Google Shape;2853;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4" name="Google Shape;2854;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5" name="Google Shape;2855;p41"/>
              <p:cNvSpPr/>
              <p:nvPr/>
            </p:nvSpPr>
            <p:spPr>
              <a:xfrm>
                <a:off x="5448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6" name="Google Shape;2856;p41"/>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7" name="Google Shape;2857;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8" name="Google Shape;2858;p41"/>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9" name="Google Shape;2859;p41"/>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0" name="Google Shape;2860;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1" name="Google Shape;2861;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2" name="Google Shape;2862;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3" name="Google Shape;2863;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4" name="Google Shape;2864;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5" name="Google Shape;2865;p41"/>
              <p:cNvSpPr/>
              <p:nvPr/>
            </p:nvSpPr>
            <p:spPr>
              <a:xfrm>
                <a:off x="5449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6" name="Google Shape;2866;p41"/>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7" name="Google Shape;2867;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8" name="Google Shape;2868;p41"/>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9" name="Google Shape;2869;p41"/>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0" name="Google Shape;2870;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1" name="Google Shape;2871;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2" name="Google Shape;2872;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3" name="Google Shape;2873;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4" name="Google Shape;2874;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5" name="Google Shape;2875;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6" name="Google Shape;2876;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7" name="Google Shape;2877;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8" name="Google Shape;2878;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9" name="Google Shape;2879;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0" name="Google Shape;2880;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1" name="Google Shape;2881;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2" name="Google Shape;2882;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3" name="Google Shape;2883;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4" name="Google Shape;2884;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5" name="Google Shape;2885;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6" name="Google Shape;2886;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7" name="Google Shape;2887;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8" name="Google Shape;2888;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9" name="Google Shape;2889;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0" name="Google Shape;2890;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1" name="Google Shape;2891;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2" name="Google Shape;2892;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3" name="Google Shape;2893;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4" name="Google Shape;2894;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5" name="Google Shape;2895;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6" name="Google Shape;2896;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7" name="Google Shape;2897;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8" name="Google Shape;2898;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9" name="Google Shape;2899;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0" name="Google Shape;2900;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1" name="Google Shape;2901;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2" name="Google Shape;2902;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3" name="Google Shape;2903;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4" name="Google Shape;2904;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5" name="Google Shape;2905;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6" name="Google Shape;2906;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7" name="Google Shape;2907;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8" name="Google Shape;2908;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9" name="Google Shape;2909;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0" name="Google Shape;2910;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1" name="Google Shape;2911;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2" name="Google Shape;2912;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3" name="Google Shape;2913;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4" name="Google Shape;2914;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5" name="Google Shape;2915;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6" name="Google Shape;2916;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7" name="Google Shape;2917;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8" name="Google Shape;2918;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9" name="Google Shape;2919;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0" name="Google Shape;2920;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1" name="Google Shape;2921;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2" name="Google Shape;2922;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3" name="Google Shape;2923;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4" name="Google Shape;2924;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5" name="Google Shape;2925;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6" name="Google Shape;2926;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7" name="Google Shape;2927;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8" name="Google Shape;2928;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9" name="Google Shape;2929;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0" name="Google Shape;2930;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1" name="Google Shape;2931;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2" name="Google Shape;2932;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3" name="Google Shape;2933;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4" name="Google Shape;2934;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5" name="Google Shape;2935;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6" name="Google Shape;2936;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7" name="Google Shape;2937;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8" name="Google Shape;2938;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9" name="Google Shape;2939;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0" name="Google Shape;2940;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1" name="Google Shape;2941;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2" name="Google Shape;2942;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3" name="Google Shape;2943;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4" name="Google Shape;2944;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45" name="Google Shape;2945;p41"/>
            <p:cNvGrpSpPr/>
            <p:nvPr/>
          </p:nvGrpSpPr>
          <p:grpSpPr>
            <a:xfrm>
              <a:off x="5274478" y="161353"/>
              <a:ext cx="530699" cy="507709"/>
              <a:chOff x="5448325" y="610550"/>
              <a:chExt cx="823300" cy="822600"/>
            </a:xfrm>
          </p:grpSpPr>
          <p:sp>
            <p:nvSpPr>
              <p:cNvPr id="2946" name="Google Shape;2946;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7" name="Google Shape;2947;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8" name="Google Shape;2948;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9" name="Google Shape;2949;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0" name="Google Shape;2950;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1" name="Google Shape;2951;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2" name="Google Shape;2952;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3" name="Google Shape;2953;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4" name="Google Shape;2954;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955" name="Google Shape;2955;p41"/>
            <p:cNvCxnSpPr/>
            <p:nvPr/>
          </p:nvCxnSpPr>
          <p:spPr>
            <a:xfrm>
              <a:off x="5812625" y="669125"/>
              <a:ext cx="606000" cy="580800"/>
            </a:xfrm>
            <a:prstGeom prst="straightConnector1">
              <a:avLst/>
            </a:prstGeom>
            <a:noFill/>
            <a:ln w="9525" cap="flat" cmpd="sng">
              <a:solidFill>
                <a:schemeClr val="dk2"/>
              </a:solidFill>
              <a:prstDash val="dash"/>
              <a:round/>
              <a:headEnd type="none" w="med" len="med"/>
              <a:tailEnd type="none" w="med" len="med"/>
            </a:ln>
          </p:spPr>
        </p:cxnSp>
        <p:cxnSp>
          <p:nvCxnSpPr>
            <p:cNvPr id="2956" name="Google Shape;2956;p41"/>
            <p:cNvCxnSpPr/>
            <p:nvPr/>
          </p:nvCxnSpPr>
          <p:spPr>
            <a:xfrm>
              <a:off x="5281625" y="681050"/>
              <a:ext cx="609300" cy="564600"/>
            </a:xfrm>
            <a:prstGeom prst="straightConnector1">
              <a:avLst/>
            </a:prstGeom>
            <a:noFill/>
            <a:ln w="9525" cap="flat" cmpd="sng">
              <a:solidFill>
                <a:schemeClr val="dk2"/>
              </a:solidFill>
              <a:prstDash val="dash"/>
              <a:round/>
              <a:headEnd type="none" w="med" len="med"/>
              <a:tailEnd type="none" w="med" len="med"/>
            </a:ln>
          </p:spPr>
        </p:cxnSp>
        <p:cxnSp>
          <p:nvCxnSpPr>
            <p:cNvPr id="2957" name="Google Shape;2957;p41"/>
            <p:cNvCxnSpPr/>
            <p:nvPr/>
          </p:nvCxnSpPr>
          <p:spPr>
            <a:xfrm>
              <a:off x="5812625" y="166700"/>
              <a:ext cx="617400" cy="573900"/>
            </a:xfrm>
            <a:prstGeom prst="straightConnector1">
              <a:avLst/>
            </a:prstGeom>
            <a:noFill/>
            <a:ln w="9525" cap="flat" cmpd="sng">
              <a:solidFill>
                <a:schemeClr val="dk2"/>
              </a:solidFill>
              <a:prstDash val="dash"/>
              <a:round/>
              <a:headEnd type="none" w="med" len="med"/>
              <a:tailEnd type="none" w="med" len="med"/>
            </a:ln>
          </p:spPr>
        </p:cxnSp>
      </p:grpSp>
      <p:cxnSp>
        <p:nvCxnSpPr>
          <p:cNvPr id="2958" name="Google Shape;2958;p41"/>
          <p:cNvCxnSpPr/>
          <p:nvPr/>
        </p:nvCxnSpPr>
        <p:spPr>
          <a:xfrm rot="10800000" flipH="1">
            <a:off x="3446208" y="1505484"/>
            <a:ext cx="2108700" cy="1158000"/>
          </a:xfrm>
          <a:prstGeom prst="curvedConnector3">
            <a:avLst>
              <a:gd name="adj1" fmla="val 50000"/>
            </a:avLst>
          </a:prstGeom>
          <a:noFill/>
          <a:ln w="9525" cap="flat" cmpd="sng">
            <a:solidFill>
              <a:schemeClr val="dk2"/>
            </a:solidFill>
            <a:prstDash val="solid"/>
            <a:round/>
            <a:headEnd type="none" w="med" len="med"/>
            <a:tailEnd type="stealth" w="med" len="med"/>
          </a:ln>
        </p:spPr>
      </p:cxnSp>
      <p:cxnSp>
        <p:nvCxnSpPr>
          <p:cNvPr id="2959" name="Google Shape;2959;p41"/>
          <p:cNvCxnSpPr>
            <a:stCxn id="2675" idx="3"/>
            <a:endCxn id="2790" idx="1"/>
          </p:cNvCxnSpPr>
          <p:nvPr/>
        </p:nvCxnSpPr>
        <p:spPr>
          <a:xfrm>
            <a:off x="3446208" y="2892084"/>
            <a:ext cx="2107500" cy="1494600"/>
          </a:xfrm>
          <a:prstGeom prst="curvedConnector3">
            <a:avLst>
              <a:gd name="adj1" fmla="val 49997"/>
            </a:avLst>
          </a:prstGeom>
          <a:noFill/>
          <a:ln w="9525" cap="flat" cmpd="sng">
            <a:solidFill>
              <a:schemeClr val="dk2"/>
            </a:solidFill>
            <a:prstDash val="solid"/>
            <a:round/>
            <a:headEnd type="none" w="med" len="med"/>
            <a:tailEnd type="stealth" w="med" len="med"/>
          </a:ln>
        </p:spPr>
      </p:cxnSp>
      <p:sp>
        <p:nvSpPr>
          <p:cNvPr id="2960" name="Google Shape;2960;p41"/>
          <p:cNvSpPr txBox="1"/>
          <p:nvPr/>
        </p:nvSpPr>
        <p:spPr>
          <a:xfrm>
            <a:off x="4016913" y="1598300"/>
            <a:ext cx="534900" cy="2016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S=1</a:t>
            </a:r>
            <a:endParaRPr sz="1100">
              <a:latin typeface="Consolas" panose="020B0609020204030204"/>
              <a:ea typeface="Consolas" panose="020B0609020204030204"/>
              <a:cs typeface="Consolas" panose="020B0609020204030204"/>
              <a:sym typeface="Consolas" panose="020B0609020204030204"/>
            </a:endParaRPr>
          </a:p>
        </p:txBody>
      </p:sp>
      <p:sp>
        <p:nvSpPr>
          <p:cNvPr id="2961" name="Google Shape;2961;p41"/>
          <p:cNvSpPr txBox="1"/>
          <p:nvPr/>
        </p:nvSpPr>
        <p:spPr>
          <a:xfrm>
            <a:off x="4016925" y="3955250"/>
            <a:ext cx="534900" cy="2016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S=2</a:t>
            </a:r>
            <a:endParaRPr sz="1100">
              <a:latin typeface="Consolas" panose="020B0609020204030204"/>
              <a:ea typeface="Consolas" panose="020B0609020204030204"/>
              <a:cs typeface="Consolas" panose="020B0609020204030204"/>
              <a:sym typeface="Consolas" panose="020B0609020204030204"/>
            </a:endParaRPr>
          </a:p>
        </p:txBody>
      </p:sp>
      <p:sp>
        <p:nvSpPr>
          <p:cNvPr id="2962" name="Google Shape;2962;p41"/>
          <p:cNvSpPr txBox="1"/>
          <p:nvPr/>
        </p:nvSpPr>
        <p:spPr>
          <a:xfrm>
            <a:off x="324600" y="316975"/>
            <a:ext cx="1219200" cy="5208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Striding in CONV</a:t>
            </a:r>
            <a:endParaRPr sz="1200">
              <a:latin typeface="Consolas" panose="020B0609020204030204"/>
              <a:ea typeface="Consolas" panose="020B0609020204030204"/>
              <a:cs typeface="Consolas" panose="020B0609020204030204"/>
              <a:sym typeface="Consolas" panose="020B0609020204030204"/>
            </a:endParaRPr>
          </a:p>
        </p:txBody>
      </p:sp>
      <p:cxnSp>
        <p:nvCxnSpPr>
          <p:cNvPr id="2963" name="Google Shape;2963;p41"/>
          <p:cNvCxnSpPr/>
          <p:nvPr/>
        </p:nvCxnSpPr>
        <p:spPr>
          <a:xfrm>
            <a:off x="2079600" y="458850"/>
            <a:ext cx="1665300" cy="44400"/>
          </a:xfrm>
          <a:prstGeom prst="straightConnector1">
            <a:avLst/>
          </a:prstGeom>
          <a:noFill/>
          <a:ln w="19050" cap="flat" cmpd="sng">
            <a:solidFill>
              <a:schemeClr val="dk2"/>
            </a:solidFill>
            <a:prstDash val="solid"/>
            <a:round/>
            <a:headEnd type="triangle" w="med" len="med"/>
            <a:tailEnd type="triangl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67"/>
        <p:cNvGrpSpPr/>
        <p:nvPr/>
      </p:nvGrpSpPr>
      <p:grpSpPr>
        <a:xfrm>
          <a:off x="0" y="0"/>
          <a:ext cx="0" cy="0"/>
          <a:chOff x="0" y="0"/>
          <a:chExt cx="0" cy="0"/>
        </a:xfrm>
      </p:grpSpPr>
      <p:grpSp>
        <p:nvGrpSpPr>
          <p:cNvPr id="2968" name="Google Shape;2968;p42"/>
          <p:cNvGrpSpPr/>
          <p:nvPr/>
        </p:nvGrpSpPr>
        <p:grpSpPr>
          <a:xfrm>
            <a:off x="173568" y="3159689"/>
            <a:ext cx="1768767" cy="1771332"/>
            <a:chOff x="5448325" y="610550"/>
            <a:chExt cx="2742700" cy="2742000"/>
          </a:xfrm>
        </p:grpSpPr>
        <p:sp>
          <p:nvSpPr>
            <p:cNvPr id="2969" name="Google Shape;2969;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0" name="Google Shape;2970;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1" name="Google Shape;2971;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2" name="Google Shape;2972;p42"/>
            <p:cNvSpPr/>
            <p:nvPr/>
          </p:nvSpPr>
          <p:spPr>
            <a:xfrm>
              <a:off x="6270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3" name="Google Shape;2973;p42"/>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4" name="Google Shape;2974;p42"/>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5" name="Google Shape;2975;p42"/>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6" name="Google Shape;2976;p42"/>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7" name="Google Shape;2977;p42"/>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8" name="Google Shape;2978;p42"/>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9" name="Google Shape;2979;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0" name="Google Shape;2980;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1" name="Google Shape;2981;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2" name="Google Shape;2982;p42"/>
            <p:cNvSpPr/>
            <p:nvPr/>
          </p:nvSpPr>
          <p:spPr>
            <a:xfrm>
              <a:off x="6270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3" name="Google Shape;2983;p42"/>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4" name="Google Shape;2984;p42"/>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5" name="Google Shape;2985;p42"/>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6" name="Google Shape;2986;p42"/>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7" name="Google Shape;2987;p42"/>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8" name="Google Shape;2988;p42"/>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9" name="Google Shape;2989;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0" name="Google Shape;2990;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1" name="Google Shape;2991;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2" name="Google Shape;2992;p42"/>
            <p:cNvSpPr/>
            <p:nvPr/>
          </p:nvSpPr>
          <p:spPr>
            <a:xfrm>
              <a:off x="6271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3" name="Google Shape;2993;p42"/>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4" name="Google Shape;2994;p42"/>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5" name="Google Shape;2995;p42"/>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6" name="Google Shape;2996;p42"/>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7" name="Google Shape;2997;p42"/>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8" name="Google Shape;2998;p42"/>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9" name="Google Shape;2999;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0" name="Google Shape;3000;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1" name="Google Shape;3001;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2" name="Google Shape;3002;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3" name="Google Shape;3003;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4" name="Google Shape;3004;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5" name="Google Shape;3005;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6" name="Google Shape;3006;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7" name="Google Shape;3007;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8" name="Google Shape;3008;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9" name="Google Shape;3009;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0" name="Google Shape;3010;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1" name="Google Shape;3011;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2" name="Google Shape;3012;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3" name="Google Shape;3013;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4" name="Google Shape;3014;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5" name="Google Shape;3015;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6" name="Google Shape;3016;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7" name="Google Shape;3017;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8" name="Google Shape;3018;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9" name="Google Shape;3019;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0" name="Google Shape;3020;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1" name="Google Shape;3021;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2" name="Google Shape;3022;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3" name="Google Shape;3023;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4" name="Google Shape;3024;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5" name="Google Shape;3025;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6" name="Google Shape;3026;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7" name="Google Shape;3027;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8" name="Google Shape;3028;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9" name="Google Shape;3029;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0" name="Google Shape;3030;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1" name="Google Shape;3031;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2" name="Google Shape;3032;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3" name="Google Shape;3033;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4" name="Google Shape;3034;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5" name="Google Shape;3035;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6" name="Google Shape;3036;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7" name="Google Shape;3037;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8" name="Google Shape;3038;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9" name="Google Shape;3039;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0" name="Google Shape;3040;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1" name="Google Shape;3041;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2" name="Google Shape;3042;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3" name="Google Shape;3043;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4" name="Google Shape;3044;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5" name="Google Shape;3045;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6" name="Google Shape;3046;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7" name="Google Shape;3047;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8" name="Google Shape;3048;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9" name="Google Shape;3049;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0" name="Google Shape;3050;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1" name="Google Shape;3051;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2" name="Google Shape;3052;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3" name="Google Shape;3053;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4" name="Google Shape;3054;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5" name="Google Shape;3055;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6" name="Google Shape;3056;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7" name="Google Shape;3057;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8" name="Google Shape;3058;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9" name="Google Shape;3059;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0" name="Google Shape;3060;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1" name="Google Shape;3061;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2" name="Google Shape;3062;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3" name="Google Shape;3063;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4" name="Google Shape;3064;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5" name="Google Shape;3065;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6" name="Google Shape;3066;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7" name="Google Shape;3067;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8" name="Google Shape;3068;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69" name="Google Shape;3069;p42"/>
          <p:cNvGrpSpPr/>
          <p:nvPr/>
        </p:nvGrpSpPr>
        <p:grpSpPr>
          <a:xfrm>
            <a:off x="2405607" y="2803328"/>
            <a:ext cx="1768767" cy="1735686"/>
            <a:chOff x="5448325" y="610550"/>
            <a:chExt cx="2742700" cy="2742000"/>
          </a:xfrm>
        </p:grpSpPr>
        <p:sp>
          <p:nvSpPr>
            <p:cNvPr id="3070" name="Google Shape;3070;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1" name="Google Shape;3071;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2" name="Google Shape;3072;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3" name="Google Shape;3073;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4" name="Google Shape;3074;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5" name="Google Shape;3075;p42"/>
            <p:cNvSpPr/>
            <p:nvPr/>
          </p:nvSpPr>
          <p:spPr>
            <a:xfrm>
              <a:off x="6819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6" name="Google Shape;3076;p42"/>
            <p:cNvSpPr/>
            <p:nvPr/>
          </p:nvSpPr>
          <p:spPr>
            <a:xfrm>
              <a:off x="7093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7" name="Google Shape;3077;p42"/>
            <p:cNvSpPr/>
            <p:nvPr/>
          </p:nvSpPr>
          <p:spPr>
            <a:xfrm>
              <a:off x="7367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8" name="Google Shape;3078;p42"/>
            <p:cNvSpPr/>
            <p:nvPr/>
          </p:nvSpPr>
          <p:spPr>
            <a:xfrm>
              <a:off x="7641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9" name="Google Shape;3079;p42"/>
            <p:cNvSpPr/>
            <p:nvPr/>
          </p:nvSpPr>
          <p:spPr>
            <a:xfrm>
              <a:off x="7916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0" name="Google Shape;3080;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1" name="Google Shape;3081;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2" name="Google Shape;3082;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3" name="Google Shape;3083;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4" name="Google Shape;3084;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5" name="Google Shape;3085;p42"/>
            <p:cNvSpPr/>
            <p:nvPr/>
          </p:nvSpPr>
          <p:spPr>
            <a:xfrm>
              <a:off x="6819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6" name="Google Shape;3086;p42"/>
            <p:cNvSpPr/>
            <p:nvPr/>
          </p:nvSpPr>
          <p:spPr>
            <a:xfrm>
              <a:off x="7093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7" name="Google Shape;3087;p42"/>
            <p:cNvSpPr/>
            <p:nvPr/>
          </p:nvSpPr>
          <p:spPr>
            <a:xfrm>
              <a:off x="7367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8" name="Google Shape;3088;p42"/>
            <p:cNvSpPr/>
            <p:nvPr/>
          </p:nvSpPr>
          <p:spPr>
            <a:xfrm>
              <a:off x="7641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9" name="Google Shape;3089;p42"/>
            <p:cNvSpPr/>
            <p:nvPr/>
          </p:nvSpPr>
          <p:spPr>
            <a:xfrm>
              <a:off x="7916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0" name="Google Shape;3090;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1" name="Google Shape;3091;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2" name="Google Shape;3092;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3" name="Google Shape;3093;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4" name="Google Shape;3094;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5" name="Google Shape;3095;p42"/>
            <p:cNvSpPr/>
            <p:nvPr/>
          </p:nvSpPr>
          <p:spPr>
            <a:xfrm>
              <a:off x="6820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6" name="Google Shape;3096;p42"/>
            <p:cNvSpPr/>
            <p:nvPr/>
          </p:nvSpPr>
          <p:spPr>
            <a:xfrm>
              <a:off x="7094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7" name="Google Shape;3097;p42"/>
            <p:cNvSpPr/>
            <p:nvPr/>
          </p:nvSpPr>
          <p:spPr>
            <a:xfrm>
              <a:off x="7368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8" name="Google Shape;3098;p42"/>
            <p:cNvSpPr/>
            <p:nvPr/>
          </p:nvSpPr>
          <p:spPr>
            <a:xfrm>
              <a:off x="7642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9" name="Google Shape;3099;p42"/>
            <p:cNvSpPr/>
            <p:nvPr/>
          </p:nvSpPr>
          <p:spPr>
            <a:xfrm>
              <a:off x="7916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0" name="Google Shape;3100;p42"/>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1" name="Google Shape;3101;p42"/>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2" name="Google Shape;3102;p42"/>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3" name="Google Shape;3103;p42"/>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4" name="Google Shape;3104;p42"/>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5" name="Google Shape;3105;p42"/>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6" name="Google Shape;3106;p42"/>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7" name="Google Shape;3107;p42"/>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8" name="Google Shape;3108;p42"/>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9" name="Google Shape;3109;p42"/>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0" name="Google Shape;3110;p42"/>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1" name="Google Shape;3111;p42"/>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2" name="Google Shape;3112;p42"/>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3" name="Google Shape;3113;p42"/>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4" name="Google Shape;3114;p42"/>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5" name="Google Shape;3115;p42"/>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6" name="Google Shape;3116;p42"/>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7" name="Google Shape;3117;p42"/>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8" name="Google Shape;3118;p42"/>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9" name="Google Shape;3119;p42"/>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0" name="Google Shape;3120;p42"/>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1" name="Google Shape;3121;p42"/>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2" name="Google Shape;3122;p42"/>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3" name="Google Shape;3123;p42"/>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4" name="Google Shape;3124;p42"/>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5" name="Google Shape;3125;p42"/>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6" name="Google Shape;3126;p42"/>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7" name="Google Shape;3127;p42"/>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8" name="Google Shape;3128;p42"/>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9" name="Google Shape;3129;p42"/>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0" name="Google Shape;3130;p42"/>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1" name="Google Shape;3131;p42"/>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2" name="Google Shape;3132;p42"/>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3" name="Google Shape;3133;p42"/>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4" name="Google Shape;3134;p42"/>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5" name="Google Shape;3135;p42"/>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6" name="Google Shape;3136;p42"/>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7" name="Google Shape;3137;p42"/>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8" name="Google Shape;3138;p42"/>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9" name="Google Shape;3139;p42"/>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0" name="Google Shape;3140;p42"/>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1" name="Google Shape;3141;p42"/>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2" name="Google Shape;3142;p42"/>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3" name="Google Shape;3143;p42"/>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4" name="Google Shape;3144;p42"/>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5" name="Google Shape;3145;p42"/>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6" name="Google Shape;3146;p42"/>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7" name="Google Shape;3147;p42"/>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8" name="Google Shape;3148;p42"/>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9" name="Google Shape;3149;p42"/>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0" name="Google Shape;3150;p42"/>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1" name="Google Shape;3151;p42"/>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2" name="Google Shape;3152;p42"/>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3" name="Google Shape;3153;p42"/>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4" name="Google Shape;3154;p42"/>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5" name="Google Shape;3155;p42"/>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6" name="Google Shape;3156;p42"/>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7" name="Google Shape;3157;p42"/>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8" name="Google Shape;3158;p42"/>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9" name="Google Shape;3159;p42"/>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0" name="Google Shape;3160;p42"/>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1" name="Google Shape;3161;p42"/>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2" name="Google Shape;3162;p42"/>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3" name="Google Shape;3163;p42"/>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4" name="Google Shape;3164;p42"/>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5" name="Google Shape;3165;p42"/>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6" name="Google Shape;3166;p42"/>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7" name="Google Shape;3167;p42"/>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8" name="Google Shape;3168;p42"/>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9" name="Google Shape;3169;p42"/>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70" name="Google Shape;3170;p42"/>
          <p:cNvGrpSpPr/>
          <p:nvPr/>
        </p:nvGrpSpPr>
        <p:grpSpPr>
          <a:xfrm>
            <a:off x="7590118" y="2701664"/>
            <a:ext cx="176700" cy="177000"/>
            <a:chOff x="3832268" y="4133839"/>
            <a:chExt cx="176700" cy="177000"/>
          </a:xfrm>
        </p:grpSpPr>
        <p:sp>
          <p:nvSpPr>
            <p:cNvPr id="3171" name="Google Shape;3171;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2" name="Google Shape;3172;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73" name="Google Shape;3173;p42"/>
          <p:cNvSpPr/>
          <p:nvPr/>
        </p:nvSpPr>
        <p:spPr>
          <a:xfrm>
            <a:off x="-546731" y="1041785"/>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4" name="Google Shape;3174;p42"/>
          <p:cNvSpPr/>
          <p:nvPr/>
        </p:nvSpPr>
        <p:spPr>
          <a:xfrm>
            <a:off x="7926993" y="34264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5" name="Google Shape;3175;p42"/>
          <p:cNvSpPr/>
          <p:nvPr/>
        </p:nvSpPr>
        <p:spPr>
          <a:xfrm>
            <a:off x="8232475" y="31278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76" name="Google Shape;3176;p42"/>
          <p:cNvGrpSpPr/>
          <p:nvPr/>
        </p:nvGrpSpPr>
        <p:grpSpPr>
          <a:xfrm>
            <a:off x="7766818" y="950176"/>
            <a:ext cx="3537517" cy="2480032"/>
            <a:chOff x="2106868" y="2103489"/>
            <a:chExt cx="3537517" cy="2480032"/>
          </a:xfrm>
        </p:grpSpPr>
        <p:grpSp>
          <p:nvGrpSpPr>
            <p:cNvPr id="3177" name="Google Shape;3177;p42"/>
            <p:cNvGrpSpPr/>
            <p:nvPr/>
          </p:nvGrpSpPr>
          <p:grpSpPr>
            <a:xfrm>
              <a:off x="2106980" y="2103489"/>
              <a:ext cx="3537292" cy="1239932"/>
              <a:chOff x="4053293" y="687139"/>
              <a:chExt cx="3537292" cy="1239932"/>
            </a:xfrm>
          </p:grpSpPr>
          <p:grpSp>
            <p:nvGrpSpPr>
              <p:cNvPr id="3178" name="Google Shape;3178;p42"/>
              <p:cNvGrpSpPr/>
              <p:nvPr/>
            </p:nvGrpSpPr>
            <p:grpSpPr>
              <a:xfrm>
                <a:off x="4053293" y="687139"/>
                <a:ext cx="1768767" cy="1239932"/>
                <a:chOff x="5448325" y="1433150"/>
                <a:chExt cx="2742700" cy="1919400"/>
              </a:xfrm>
            </p:grpSpPr>
            <p:sp>
              <p:nvSpPr>
                <p:cNvPr id="3179" name="Google Shape;3179;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0" name="Google Shape;3180;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1" name="Google Shape;3181;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2" name="Google Shape;3182;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3" name="Google Shape;3183;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4" name="Google Shape;3184;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5" name="Google Shape;3185;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6" name="Google Shape;3186;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7" name="Google Shape;3187;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8" name="Google Shape;3188;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9" name="Google Shape;3189;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0" name="Google Shape;3190;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1" name="Google Shape;3191;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2" name="Google Shape;3192;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3" name="Google Shape;3193;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4" name="Google Shape;3194;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5" name="Google Shape;3195;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6" name="Google Shape;3196;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7" name="Google Shape;3197;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8" name="Google Shape;3198;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9" name="Google Shape;3199;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0" name="Google Shape;3200;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1" name="Google Shape;3201;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2" name="Google Shape;3202;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3" name="Google Shape;3203;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4" name="Google Shape;3204;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5" name="Google Shape;3205;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6" name="Google Shape;3206;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7" name="Google Shape;3207;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8" name="Google Shape;3208;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9" name="Google Shape;3209;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0" name="Google Shape;3210;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1" name="Google Shape;3211;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2" name="Google Shape;3212;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3" name="Google Shape;3213;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4" name="Google Shape;3214;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5" name="Google Shape;3215;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6" name="Google Shape;3216;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7" name="Google Shape;3217;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8" name="Google Shape;3218;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9" name="Google Shape;3219;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0" name="Google Shape;3220;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1" name="Google Shape;3221;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2" name="Google Shape;3222;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3" name="Google Shape;3223;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4" name="Google Shape;3224;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5" name="Google Shape;3225;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6" name="Google Shape;3226;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7" name="Google Shape;3227;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8" name="Google Shape;3228;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9" name="Google Shape;3229;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0" name="Google Shape;3230;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1" name="Google Shape;3231;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2" name="Google Shape;3232;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3" name="Google Shape;3233;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4" name="Google Shape;3234;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5" name="Google Shape;3235;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6" name="Google Shape;3236;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7" name="Google Shape;3237;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8" name="Google Shape;3238;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9" name="Google Shape;3239;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0" name="Google Shape;3240;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1" name="Google Shape;3241;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2" name="Google Shape;3242;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3" name="Google Shape;3243;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4" name="Google Shape;3244;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5" name="Google Shape;3245;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6" name="Google Shape;3246;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7" name="Google Shape;3247;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8" name="Google Shape;3248;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49" name="Google Shape;3249;p42"/>
              <p:cNvGrpSpPr/>
              <p:nvPr/>
            </p:nvGrpSpPr>
            <p:grpSpPr>
              <a:xfrm>
                <a:off x="5821818" y="687139"/>
                <a:ext cx="1768767" cy="1239932"/>
                <a:chOff x="5448325" y="1433150"/>
                <a:chExt cx="2742700" cy="1919400"/>
              </a:xfrm>
            </p:grpSpPr>
            <p:sp>
              <p:nvSpPr>
                <p:cNvPr id="3250" name="Google Shape;3250;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1" name="Google Shape;3251;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2" name="Google Shape;3252;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3" name="Google Shape;3253;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4" name="Google Shape;3254;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5" name="Google Shape;3255;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6" name="Google Shape;3256;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7" name="Google Shape;3257;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8" name="Google Shape;3258;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9" name="Google Shape;3259;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0" name="Google Shape;3260;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1" name="Google Shape;3261;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2" name="Google Shape;3262;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3" name="Google Shape;3263;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4" name="Google Shape;3264;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5" name="Google Shape;3265;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6" name="Google Shape;3266;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7" name="Google Shape;3267;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8" name="Google Shape;3268;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9" name="Google Shape;3269;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0" name="Google Shape;3270;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1" name="Google Shape;3271;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2" name="Google Shape;3272;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3" name="Google Shape;3273;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4" name="Google Shape;3274;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5" name="Google Shape;3275;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6" name="Google Shape;3276;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7" name="Google Shape;3277;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8" name="Google Shape;3278;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9" name="Google Shape;3279;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0" name="Google Shape;3280;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1" name="Google Shape;3281;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2" name="Google Shape;3282;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3" name="Google Shape;3283;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4" name="Google Shape;3284;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5" name="Google Shape;3285;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6" name="Google Shape;3286;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7" name="Google Shape;3287;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8" name="Google Shape;3288;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9" name="Google Shape;3289;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0" name="Google Shape;3290;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1" name="Google Shape;3291;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2" name="Google Shape;3292;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3" name="Google Shape;3293;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4" name="Google Shape;3294;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5" name="Google Shape;3295;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6" name="Google Shape;3296;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7" name="Google Shape;3297;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8" name="Google Shape;3298;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9" name="Google Shape;3299;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0" name="Google Shape;3300;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1" name="Google Shape;3301;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2" name="Google Shape;3302;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3" name="Google Shape;3303;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4" name="Google Shape;3304;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5" name="Google Shape;3305;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6" name="Google Shape;3306;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7" name="Google Shape;3307;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8" name="Google Shape;3308;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9" name="Google Shape;3309;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0" name="Google Shape;331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1" name="Google Shape;331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2" name="Google Shape;331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3" name="Google Shape;331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4" name="Google Shape;331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5" name="Google Shape;331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6" name="Google Shape;331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7" name="Google Shape;3317;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8" name="Google Shape;3318;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9" name="Google Shape;3319;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320" name="Google Shape;3320;p42"/>
            <p:cNvGrpSpPr/>
            <p:nvPr/>
          </p:nvGrpSpPr>
          <p:grpSpPr>
            <a:xfrm>
              <a:off x="2106868" y="3343589"/>
              <a:ext cx="3537517" cy="1239932"/>
              <a:chOff x="2636768" y="3167689"/>
              <a:chExt cx="3537517" cy="1239932"/>
            </a:xfrm>
          </p:grpSpPr>
          <p:grpSp>
            <p:nvGrpSpPr>
              <p:cNvPr id="3321" name="Google Shape;3321;p42"/>
              <p:cNvGrpSpPr/>
              <p:nvPr/>
            </p:nvGrpSpPr>
            <p:grpSpPr>
              <a:xfrm>
                <a:off x="2636768" y="3167689"/>
                <a:ext cx="1768767" cy="1239932"/>
                <a:chOff x="5448325" y="1433150"/>
                <a:chExt cx="2742700" cy="1919400"/>
              </a:xfrm>
            </p:grpSpPr>
            <p:sp>
              <p:nvSpPr>
                <p:cNvPr id="3322" name="Google Shape;3322;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3" name="Google Shape;3323;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4" name="Google Shape;3324;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5" name="Google Shape;3325;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6" name="Google Shape;3326;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7" name="Google Shape;3327;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8" name="Google Shape;3328;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9" name="Google Shape;3329;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0" name="Google Shape;3330;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1" name="Google Shape;3331;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2" name="Google Shape;3332;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3" name="Google Shape;3333;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4" name="Google Shape;3334;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5" name="Google Shape;3335;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6" name="Google Shape;3336;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7" name="Google Shape;3337;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8" name="Google Shape;3338;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9" name="Google Shape;3339;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0" name="Google Shape;3340;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1" name="Google Shape;3341;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2" name="Google Shape;3342;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3" name="Google Shape;3343;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4" name="Google Shape;3344;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5" name="Google Shape;3345;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6" name="Google Shape;3346;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7" name="Google Shape;3347;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8" name="Google Shape;3348;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9" name="Google Shape;3349;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0" name="Google Shape;3350;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1" name="Google Shape;3351;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2" name="Google Shape;3352;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3" name="Google Shape;3353;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4" name="Google Shape;3354;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5" name="Google Shape;3355;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6" name="Google Shape;3356;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7" name="Google Shape;3357;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8" name="Google Shape;3358;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9" name="Google Shape;3359;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0" name="Google Shape;3360;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1" name="Google Shape;3361;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2" name="Google Shape;3362;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3" name="Google Shape;3363;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4" name="Google Shape;3364;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5" name="Google Shape;3365;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6" name="Google Shape;3366;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7" name="Google Shape;3367;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8" name="Google Shape;3368;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9" name="Google Shape;3369;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0" name="Google Shape;3370;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1" name="Google Shape;3371;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2" name="Google Shape;3372;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3" name="Google Shape;3373;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4" name="Google Shape;3374;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5" name="Google Shape;3375;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6" name="Google Shape;3376;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7" name="Google Shape;3377;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8" name="Google Shape;3378;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9" name="Google Shape;3379;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0" name="Google Shape;3380;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1" name="Google Shape;3381;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2" name="Google Shape;338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3" name="Google Shape;338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4" name="Google Shape;338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5" name="Google Shape;338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6" name="Google Shape;338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7" name="Google Shape;338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8" name="Google Shape;338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9" name="Google Shape;3389;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0" name="Google Shape;3390;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1" name="Google Shape;3391;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92" name="Google Shape;3392;p42"/>
              <p:cNvGrpSpPr/>
              <p:nvPr/>
            </p:nvGrpSpPr>
            <p:grpSpPr>
              <a:xfrm>
                <a:off x="4405518" y="3167689"/>
                <a:ext cx="1768767" cy="1239932"/>
                <a:chOff x="5448325" y="1433150"/>
                <a:chExt cx="2742700" cy="1919400"/>
              </a:xfrm>
            </p:grpSpPr>
            <p:sp>
              <p:nvSpPr>
                <p:cNvPr id="3393" name="Google Shape;3393;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4" name="Google Shape;3394;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5" name="Google Shape;3395;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6" name="Google Shape;3396;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7" name="Google Shape;3397;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8" name="Google Shape;3398;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9" name="Google Shape;3399;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0" name="Google Shape;3400;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1" name="Google Shape;3401;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2" name="Google Shape;3402;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3" name="Google Shape;3403;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4" name="Google Shape;3404;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5" name="Google Shape;3405;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6" name="Google Shape;3406;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7" name="Google Shape;3407;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8" name="Google Shape;3408;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9" name="Google Shape;3409;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0" name="Google Shape;3410;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1" name="Google Shape;3411;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2" name="Google Shape;3412;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3" name="Google Shape;3413;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4" name="Google Shape;3414;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5" name="Google Shape;3415;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6" name="Google Shape;3416;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7" name="Google Shape;3417;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8" name="Google Shape;3418;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9" name="Google Shape;3419;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0" name="Google Shape;3420;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1" name="Google Shape;3421;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2" name="Google Shape;3422;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3" name="Google Shape;3423;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4" name="Google Shape;3424;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5" name="Google Shape;3425;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6" name="Google Shape;3426;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7" name="Google Shape;3427;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8" name="Google Shape;3428;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9" name="Google Shape;3429;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0" name="Google Shape;3430;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1" name="Google Shape;3431;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2" name="Google Shape;3432;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3" name="Google Shape;3433;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4" name="Google Shape;3434;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5" name="Google Shape;3435;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6" name="Google Shape;3436;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7" name="Google Shape;3437;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8" name="Google Shape;3438;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9" name="Google Shape;3439;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0" name="Google Shape;3440;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1" name="Google Shape;3441;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2" name="Google Shape;3442;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3" name="Google Shape;3443;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4" name="Google Shape;3444;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5" name="Google Shape;3445;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6" name="Google Shape;3446;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7" name="Google Shape;3447;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8" name="Google Shape;3448;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9" name="Google Shape;3449;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0" name="Google Shape;3450;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1" name="Google Shape;3451;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2" name="Google Shape;3452;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3" name="Google Shape;3453;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4" name="Google Shape;3454;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5" name="Google Shape;3455;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6" name="Google Shape;3456;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7" name="Google Shape;3457;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8" name="Google Shape;3458;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9" name="Google Shape;3459;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0" name="Google Shape;3460;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1" name="Google Shape;3461;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2" name="Google Shape;3462;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3463" name="Google Shape;3463;p42"/>
          <p:cNvGrpSpPr/>
          <p:nvPr/>
        </p:nvGrpSpPr>
        <p:grpSpPr>
          <a:xfrm>
            <a:off x="-7" y="-109736"/>
            <a:ext cx="3537517" cy="2480032"/>
            <a:chOff x="-7" y="-109736"/>
            <a:chExt cx="3537517" cy="2480032"/>
          </a:xfrm>
        </p:grpSpPr>
        <p:grpSp>
          <p:nvGrpSpPr>
            <p:cNvPr id="3464" name="Google Shape;3464;p42"/>
            <p:cNvGrpSpPr/>
            <p:nvPr/>
          </p:nvGrpSpPr>
          <p:grpSpPr>
            <a:xfrm>
              <a:off x="-7" y="-109736"/>
              <a:ext cx="3537517" cy="2480032"/>
              <a:chOff x="2106868" y="2103489"/>
              <a:chExt cx="3537517" cy="2480032"/>
            </a:xfrm>
          </p:grpSpPr>
          <p:grpSp>
            <p:nvGrpSpPr>
              <p:cNvPr id="3465" name="Google Shape;3465;p42"/>
              <p:cNvGrpSpPr/>
              <p:nvPr/>
            </p:nvGrpSpPr>
            <p:grpSpPr>
              <a:xfrm>
                <a:off x="2106980" y="2103489"/>
                <a:ext cx="3537292" cy="1239932"/>
                <a:chOff x="4053293" y="687139"/>
                <a:chExt cx="3537292" cy="1239932"/>
              </a:xfrm>
            </p:grpSpPr>
            <p:grpSp>
              <p:nvGrpSpPr>
                <p:cNvPr id="3466" name="Google Shape;3466;p42"/>
                <p:cNvGrpSpPr/>
                <p:nvPr/>
              </p:nvGrpSpPr>
              <p:grpSpPr>
                <a:xfrm>
                  <a:off x="4053293" y="687139"/>
                  <a:ext cx="1768767" cy="1239932"/>
                  <a:chOff x="5448325" y="1433150"/>
                  <a:chExt cx="2742700" cy="1919400"/>
                </a:xfrm>
              </p:grpSpPr>
              <p:sp>
                <p:nvSpPr>
                  <p:cNvPr id="3467" name="Google Shape;3467;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8" name="Google Shape;3468;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9" name="Google Shape;3469;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0" name="Google Shape;3470;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1" name="Google Shape;3471;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2" name="Google Shape;3472;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3" name="Google Shape;3473;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4" name="Google Shape;3474;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5" name="Google Shape;3475;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6" name="Google Shape;3476;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7" name="Google Shape;3477;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8" name="Google Shape;3478;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9" name="Google Shape;3479;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0" name="Google Shape;3480;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1" name="Google Shape;3481;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2" name="Google Shape;3482;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3" name="Google Shape;3483;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4" name="Google Shape;3484;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5" name="Google Shape;3485;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6" name="Google Shape;3486;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7" name="Google Shape;3487;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8" name="Google Shape;3488;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9" name="Google Shape;3489;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0" name="Google Shape;3490;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1" name="Google Shape;3491;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2" name="Google Shape;3492;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3" name="Google Shape;3493;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4" name="Google Shape;3494;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5" name="Google Shape;3495;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6" name="Google Shape;3496;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7" name="Google Shape;3497;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8" name="Google Shape;3498;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9" name="Google Shape;3499;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0" name="Google Shape;3500;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1" name="Google Shape;3501;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2" name="Google Shape;3502;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3" name="Google Shape;3503;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4" name="Google Shape;3504;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5" name="Google Shape;3505;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6" name="Google Shape;3506;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7" name="Google Shape;3507;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8" name="Google Shape;3508;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9" name="Google Shape;3509;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0" name="Google Shape;3510;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1" name="Google Shape;3511;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2" name="Google Shape;3512;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3" name="Google Shape;3513;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4" name="Google Shape;3514;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5" name="Google Shape;3515;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6" name="Google Shape;3516;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7" name="Google Shape;3517;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8" name="Google Shape;3518;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9" name="Google Shape;3519;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0" name="Google Shape;3520;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1" name="Google Shape;3521;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2" name="Google Shape;3522;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3" name="Google Shape;3523;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4" name="Google Shape;3524;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5" name="Google Shape;3525;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6" name="Google Shape;3526;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7" name="Google Shape;3527;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8" name="Google Shape;3528;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9" name="Google Shape;3529;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0" name="Google Shape;3530;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1" name="Google Shape;3531;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2" name="Google Shape;3532;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3" name="Google Shape;3533;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4" name="Google Shape;3534;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5" name="Google Shape;3535;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6" name="Google Shape;3536;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37" name="Google Shape;3537;p42"/>
                <p:cNvGrpSpPr/>
                <p:nvPr/>
              </p:nvGrpSpPr>
              <p:grpSpPr>
                <a:xfrm>
                  <a:off x="5821818" y="687139"/>
                  <a:ext cx="1768767" cy="1239932"/>
                  <a:chOff x="5448325" y="1433150"/>
                  <a:chExt cx="2742700" cy="1919400"/>
                </a:xfrm>
              </p:grpSpPr>
              <p:sp>
                <p:nvSpPr>
                  <p:cNvPr id="3538" name="Google Shape;3538;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9" name="Google Shape;3539;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0" name="Google Shape;3540;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1" name="Google Shape;3541;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2" name="Google Shape;3542;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3" name="Google Shape;3543;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4" name="Google Shape;3544;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5" name="Google Shape;3545;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6" name="Google Shape;3546;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7" name="Google Shape;3547;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8" name="Google Shape;3548;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9" name="Google Shape;3549;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0" name="Google Shape;3550;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1" name="Google Shape;3551;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2" name="Google Shape;3552;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3" name="Google Shape;3553;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4" name="Google Shape;3554;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5" name="Google Shape;3555;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6" name="Google Shape;3556;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7" name="Google Shape;3557;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8" name="Google Shape;3558;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9" name="Google Shape;3559;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0" name="Google Shape;3560;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1" name="Google Shape;3561;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2" name="Google Shape;3562;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3" name="Google Shape;3563;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4" name="Google Shape;3564;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5" name="Google Shape;3565;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6" name="Google Shape;3566;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7" name="Google Shape;3567;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8" name="Google Shape;3568;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9" name="Google Shape;3569;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0" name="Google Shape;3570;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1" name="Google Shape;3571;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2" name="Google Shape;3572;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3" name="Google Shape;3573;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4" name="Google Shape;3574;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5" name="Google Shape;3575;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6" name="Google Shape;3576;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7" name="Google Shape;3577;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8" name="Google Shape;3578;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9" name="Google Shape;3579;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0" name="Google Shape;3580;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1" name="Google Shape;3581;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2" name="Google Shape;3582;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3" name="Google Shape;3583;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4" name="Google Shape;3584;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5" name="Google Shape;3585;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6" name="Google Shape;3586;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7" name="Google Shape;3587;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8" name="Google Shape;3588;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9" name="Google Shape;3589;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0" name="Google Shape;3590;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1" name="Google Shape;3591;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2" name="Google Shape;3592;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3" name="Google Shape;3593;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4" name="Google Shape;3594;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5" name="Google Shape;3595;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6" name="Google Shape;3596;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7" name="Google Shape;3597;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8" name="Google Shape;359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9" name="Google Shape;359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0" name="Google Shape;360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1" name="Google Shape;360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2" name="Google Shape;360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3" name="Google Shape;360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4" name="Google Shape;360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5" name="Google Shape;3605;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6" name="Google Shape;3606;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7" name="Google Shape;3607;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608" name="Google Shape;3608;p42"/>
              <p:cNvGrpSpPr/>
              <p:nvPr/>
            </p:nvGrpSpPr>
            <p:grpSpPr>
              <a:xfrm>
                <a:off x="2106868" y="3343589"/>
                <a:ext cx="3537517" cy="1239932"/>
                <a:chOff x="2636768" y="3167689"/>
                <a:chExt cx="3537517" cy="1239932"/>
              </a:xfrm>
            </p:grpSpPr>
            <p:grpSp>
              <p:nvGrpSpPr>
                <p:cNvPr id="3609" name="Google Shape;3609;p42"/>
                <p:cNvGrpSpPr/>
                <p:nvPr/>
              </p:nvGrpSpPr>
              <p:grpSpPr>
                <a:xfrm>
                  <a:off x="2636768" y="3167689"/>
                  <a:ext cx="1768767" cy="1239932"/>
                  <a:chOff x="5448325" y="1433150"/>
                  <a:chExt cx="2742700" cy="1919400"/>
                </a:xfrm>
              </p:grpSpPr>
              <p:sp>
                <p:nvSpPr>
                  <p:cNvPr id="3610" name="Google Shape;3610;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1" name="Google Shape;3611;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2" name="Google Shape;3612;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3" name="Google Shape;3613;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4" name="Google Shape;3614;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5" name="Google Shape;3615;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6" name="Google Shape;3616;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7" name="Google Shape;3617;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8" name="Google Shape;3618;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9" name="Google Shape;3619;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0" name="Google Shape;3620;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1" name="Google Shape;3621;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2" name="Google Shape;3622;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3" name="Google Shape;3623;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4" name="Google Shape;3624;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5" name="Google Shape;3625;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6" name="Google Shape;3626;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7" name="Google Shape;3627;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8" name="Google Shape;3628;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9" name="Google Shape;3629;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0" name="Google Shape;3630;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1" name="Google Shape;3631;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2" name="Google Shape;3632;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3" name="Google Shape;3633;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4" name="Google Shape;3634;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5" name="Google Shape;3635;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6" name="Google Shape;3636;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7" name="Google Shape;3637;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8" name="Google Shape;3638;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9" name="Google Shape;3639;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0" name="Google Shape;3640;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1" name="Google Shape;3641;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2" name="Google Shape;3642;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3" name="Google Shape;3643;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4" name="Google Shape;3644;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5" name="Google Shape;3645;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6" name="Google Shape;3646;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7" name="Google Shape;3647;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8" name="Google Shape;3648;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9" name="Google Shape;3649;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0" name="Google Shape;3650;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1" name="Google Shape;3651;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2" name="Google Shape;3652;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3" name="Google Shape;3653;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4" name="Google Shape;3654;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5" name="Google Shape;3655;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6" name="Google Shape;3656;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7" name="Google Shape;3657;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8" name="Google Shape;3658;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9" name="Google Shape;3659;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0" name="Google Shape;3660;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1" name="Google Shape;3661;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2" name="Google Shape;3662;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3" name="Google Shape;3663;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4" name="Google Shape;3664;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5" name="Google Shape;3665;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6" name="Google Shape;3666;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7" name="Google Shape;3667;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8" name="Google Shape;3668;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9" name="Google Shape;3669;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0" name="Google Shape;367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1" name="Google Shape;367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2" name="Google Shape;367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3" name="Google Shape;367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4" name="Google Shape;367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5" name="Google Shape;367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6" name="Google Shape;367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7" name="Google Shape;3677;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8" name="Google Shape;3678;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9" name="Google Shape;3679;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680" name="Google Shape;3680;p42"/>
                <p:cNvGrpSpPr/>
                <p:nvPr/>
              </p:nvGrpSpPr>
              <p:grpSpPr>
                <a:xfrm>
                  <a:off x="4405518" y="3167689"/>
                  <a:ext cx="1768767" cy="1239932"/>
                  <a:chOff x="5448325" y="1433150"/>
                  <a:chExt cx="2742700" cy="1919400"/>
                </a:xfrm>
              </p:grpSpPr>
              <p:sp>
                <p:nvSpPr>
                  <p:cNvPr id="3681" name="Google Shape;3681;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2" name="Google Shape;3682;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3" name="Google Shape;3683;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4" name="Google Shape;3684;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5" name="Google Shape;3685;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6" name="Google Shape;3686;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7" name="Google Shape;3687;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8" name="Google Shape;3688;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9" name="Google Shape;3689;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0" name="Google Shape;3690;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1" name="Google Shape;3691;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2" name="Google Shape;3692;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3" name="Google Shape;3693;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4" name="Google Shape;3694;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5" name="Google Shape;3695;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6" name="Google Shape;3696;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7" name="Google Shape;3697;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8" name="Google Shape;3698;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9" name="Google Shape;3699;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0" name="Google Shape;3700;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1" name="Google Shape;3701;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2" name="Google Shape;3702;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3" name="Google Shape;3703;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4" name="Google Shape;3704;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5" name="Google Shape;3705;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6" name="Google Shape;3706;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7" name="Google Shape;3707;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8" name="Google Shape;3708;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9" name="Google Shape;3709;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0" name="Google Shape;3710;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1" name="Google Shape;3711;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2" name="Google Shape;3712;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3" name="Google Shape;3713;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4" name="Google Shape;3714;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5" name="Google Shape;3715;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6" name="Google Shape;3716;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7" name="Google Shape;3717;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8" name="Google Shape;3718;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9" name="Google Shape;3719;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0" name="Google Shape;3720;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1" name="Google Shape;3721;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2" name="Google Shape;3722;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3" name="Google Shape;3723;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4" name="Google Shape;3724;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5" name="Google Shape;3725;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6" name="Google Shape;3726;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7" name="Google Shape;3727;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8" name="Google Shape;3728;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9" name="Google Shape;3729;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0" name="Google Shape;3730;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1" name="Google Shape;3731;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2" name="Google Shape;3732;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3" name="Google Shape;3733;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4" name="Google Shape;3734;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5" name="Google Shape;3735;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6" name="Google Shape;3736;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7" name="Google Shape;3737;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8" name="Google Shape;3738;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9" name="Google Shape;3739;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0" name="Google Shape;3740;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1" name="Google Shape;3741;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2" name="Google Shape;3742;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3" name="Google Shape;3743;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4" name="Google Shape;3744;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5" name="Google Shape;3745;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6" name="Google Shape;3746;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7" name="Google Shape;3747;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8" name="Google Shape;3748;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9" name="Google Shape;3749;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0" name="Google Shape;3750;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3751" name="Google Shape;3751;p42"/>
            <p:cNvGrpSpPr/>
            <p:nvPr/>
          </p:nvGrpSpPr>
          <p:grpSpPr>
            <a:xfrm>
              <a:off x="1412225" y="948414"/>
              <a:ext cx="530093" cy="531450"/>
              <a:chOff x="1399900" y="1394664"/>
              <a:chExt cx="530093" cy="531450"/>
            </a:xfrm>
          </p:grpSpPr>
          <p:sp>
            <p:nvSpPr>
              <p:cNvPr id="3752" name="Google Shape;3752;p42"/>
              <p:cNvSpPr/>
              <p:nvPr/>
            </p:nvSpPr>
            <p:spPr>
              <a:xfrm>
                <a:off x="1399900" y="139467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3" name="Google Shape;3753;p42"/>
              <p:cNvSpPr/>
              <p:nvPr/>
            </p:nvSpPr>
            <p:spPr>
              <a:xfrm>
                <a:off x="15765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4" name="Google Shape;3754;p42"/>
              <p:cNvSpPr/>
              <p:nvPr/>
            </p:nvSpPr>
            <p:spPr>
              <a:xfrm>
                <a:off x="17532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5" name="Google Shape;3755;p42"/>
              <p:cNvSpPr/>
              <p:nvPr/>
            </p:nvSpPr>
            <p:spPr>
              <a:xfrm>
                <a:off x="1399900" y="157189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6" name="Google Shape;3756;p42"/>
              <p:cNvSpPr/>
              <p:nvPr/>
            </p:nvSpPr>
            <p:spPr>
              <a:xfrm>
                <a:off x="15765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7" name="Google Shape;3757;p42"/>
              <p:cNvSpPr/>
              <p:nvPr/>
            </p:nvSpPr>
            <p:spPr>
              <a:xfrm>
                <a:off x="17532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8" name="Google Shape;3758;p42"/>
              <p:cNvSpPr/>
              <p:nvPr/>
            </p:nvSpPr>
            <p:spPr>
              <a:xfrm>
                <a:off x="1399900" y="174882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9" name="Google Shape;3759;p42"/>
              <p:cNvSpPr/>
              <p:nvPr/>
            </p:nvSpPr>
            <p:spPr>
              <a:xfrm>
                <a:off x="1753293" y="1748827"/>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0" name="Google Shape;3760;p42"/>
              <p:cNvSpPr/>
              <p:nvPr/>
            </p:nvSpPr>
            <p:spPr>
              <a:xfrm>
                <a:off x="1576630" y="174911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1" name="Google Shape;3761;p42"/>
              <p:cNvSpPr/>
              <p:nvPr/>
            </p:nvSpPr>
            <p:spPr>
              <a:xfrm>
                <a:off x="1446238"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2" name="Google Shape;3762;p42"/>
              <p:cNvSpPr/>
              <p:nvPr/>
            </p:nvSpPr>
            <p:spPr>
              <a:xfrm>
                <a:off x="16229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3" name="Google Shape;3763;p42"/>
              <p:cNvSpPr/>
              <p:nvPr/>
            </p:nvSpPr>
            <p:spPr>
              <a:xfrm>
                <a:off x="17996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4" name="Google Shape;3764;p42"/>
              <p:cNvSpPr/>
              <p:nvPr/>
            </p:nvSpPr>
            <p:spPr>
              <a:xfrm>
                <a:off x="1446238" y="16182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5" name="Google Shape;3765;p42"/>
              <p:cNvSpPr/>
              <p:nvPr/>
            </p:nvSpPr>
            <p:spPr>
              <a:xfrm>
                <a:off x="144626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6" name="Google Shape;3766;p42"/>
              <p:cNvSpPr/>
              <p:nvPr/>
            </p:nvSpPr>
            <p:spPr>
              <a:xfrm>
                <a:off x="1622950" y="161840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7" name="Google Shape;3767;p42"/>
              <p:cNvSpPr/>
              <p:nvPr/>
            </p:nvSpPr>
            <p:spPr>
              <a:xfrm>
                <a:off x="1622950"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8" name="Google Shape;3768;p42"/>
              <p:cNvSpPr/>
              <p:nvPr/>
            </p:nvSpPr>
            <p:spPr>
              <a:xfrm>
                <a:off x="1799650" y="16182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9" name="Google Shape;3769;p42"/>
              <p:cNvSpPr/>
              <p:nvPr/>
            </p:nvSpPr>
            <p:spPr>
              <a:xfrm>
                <a:off x="179971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770" name="Google Shape;3770;p42"/>
          <p:cNvGrpSpPr/>
          <p:nvPr/>
        </p:nvGrpSpPr>
        <p:grpSpPr>
          <a:xfrm>
            <a:off x="5347988" y="4321077"/>
            <a:ext cx="530093" cy="531450"/>
            <a:chOff x="1399900" y="1394664"/>
            <a:chExt cx="530093" cy="531450"/>
          </a:xfrm>
        </p:grpSpPr>
        <p:sp>
          <p:nvSpPr>
            <p:cNvPr id="3771" name="Google Shape;3771;p42"/>
            <p:cNvSpPr/>
            <p:nvPr/>
          </p:nvSpPr>
          <p:spPr>
            <a:xfrm>
              <a:off x="1399900" y="139467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2" name="Google Shape;3772;p42"/>
            <p:cNvSpPr/>
            <p:nvPr/>
          </p:nvSpPr>
          <p:spPr>
            <a:xfrm>
              <a:off x="15765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3" name="Google Shape;3773;p42"/>
            <p:cNvSpPr/>
            <p:nvPr/>
          </p:nvSpPr>
          <p:spPr>
            <a:xfrm>
              <a:off x="17532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4" name="Google Shape;3774;p42"/>
            <p:cNvSpPr/>
            <p:nvPr/>
          </p:nvSpPr>
          <p:spPr>
            <a:xfrm>
              <a:off x="1399900" y="157189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5" name="Google Shape;3775;p42"/>
            <p:cNvSpPr/>
            <p:nvPr/>
          </p:nvSpPr>
          <p:spPr>
            <a:xfrm>
              <a:off x="15765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6" name="Google Shape;3776;p42"/>
            <p:cNvSpPr/>
            <p:nvPr/>
          </p:nvSpPr>
          <p:spPr>
            <a:xfrm>
              <a:off x="17532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7" name="Google Shape;3777;p42"/>
            <p:cNvSpPr/>
            <p:nvPr/>
          </p:nvSpPr>
          <p:spPr>
            <a:xfrm>
              <a:off x="1399900" y="174882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8" name="Google Shape;3778;p42"/>
            <p:cNvSpPr/>
            <p:nvPr/>
          </p:nvSpPr>
          <p:spPr>
            <a:xfrm>
              <a:off x="1753293" y="1748827"/>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9" name="Google Shape;3779;p42"/>
            <p:cNvSpPr/>
            <p:nvPr/>
          </p:nvSpPr>
          <p:spPr>
            <a:xfrm>
              <a:off x="1576630" y="174911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0" name="Google Shape;3780;p42"/>
            <p:cNvSpPr/>
            <p:nvPr/>
          </p:nvSpPr>
          <p:spPr>
            <a:xfrm>
              <a:off x="1446238"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1" name="Google Shape;3781;p42"/>
            <p:cNvSpPr/>
            <p:nvPr/>
          </p:nvSpPr>
          <p:spPr>
            <a:xfrm>
              <a:off x="16229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2" name="Google Shape;3782;p42"/>
            <p:cNvSpPr/>
            <p:nvPr/>
          </p:nvSpPr>
          <p:spPr>
            <a:xfrm>
              <a:off x="17996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3" name="Google Shape;3783;p42"/>
            <p:cNvSpPr/>
            <p:nvPr/>
          </p:nvSpPr>
          <p:spPr>
            <a:xfrm>
              <a:off x="1446238" y="16182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4" name="Google Shape;3784;p42"/>
            <p:cNvSpPr/>
            <p:nvPr/>
          </p:nvSpPr>
          <p:spPr>
            <a:xfrm>
              <a:off x="144626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5" name="Google Shape;3785;p42"/>
            <p:cNvSpPr/>
            <p:nvPr/>
          </p:nvSpPr>
          <p:spPr>
            <a:xfrm>
              <a:off x="1622950" y="161840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6" name="Google Shape;3786;p42"/>
            <p:cNvSpPr/>
            <p:nvPr/>
          </p:nvSpPr>
          <p:spPr>
            <a:xfrm>
              <a:off x="1622950"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7" name="Google Shape;3787;p42"/>
            <p:cNvSpPr/>
            <p:nvPr/>
          </p:nvSpPr>
          <p:spPr>
            <a:xfrm>
              <a:off x="1799650" y="16182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8" name="Google Shape;3788;p42"/>
            <p:cNvSpPr/>
            <p:nvPr/>
          </p:nvSpPr>
          <p:spPr>
            <a:xfrm>
              <a:off x="179971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89" name="Google Shape;3789;p42"/>
          <p:cNvGrpSpPr/>
          <p:nvPr/>
        </p:nvGrpSpPr>
        <p:grpSpPr>
          <a:xfrm rot="5400000">
            <a:off x="1556744" y="3956788"/>
            <a:ext cx="1237821" cy="177133"/>
            <a:chOff x="5449025" y="3078350"/>
            <a:chExt cx="1919400" cy="274200"/>
          </a:xfrm>
        </p:grpSpPr>
        <p:sp>
          <p:nvSpPr>
            <p:cNvPr id="3790" name="Google Shape;379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1" name="Google Shape;379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2" name="Google Shape;379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3" name="Google Shape;379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4" name="Google Shape;379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5" name="Google Shape;379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6" name="Google Shape;379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97" name="Google Shape;3797;p42"/>
          <p:cNvSpPr/>
          <p:nvPr/>
        </p:nvSpPr>
        <p:spPr>
          <a:xfrm>
            <a:off x="3014207" y="4498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8" name="Google Shape;3798;p42"/>
          <p:cNvSpPr/>
          <p:nvPr/>
        </p:nvSpPr>
        <p:spPr>
          <a:xfrm>
            <a:off x="4246470" y="2523601"/>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9" name="Google Shape;3799;p42"/>
          <p:cNvSpPr/>
          <p:nvPr/>
        </p:nvSpPr>
        <p:spPr>
          <a:xfrm>
            <a:off x="3293732" y="467541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0" name="Google Shape;3800;p42"/>
          <p:cNvSpPr/>
          <p:nvPr/>
        </p:nvSpPr>
        <p:spPr>
          <a:xfrm>
            <a:off x="3812270" y="25717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1" name="Google Shape;3801;p42"/>
          <p:cNvSpPr/>
          <p:nvPr/>
        </p:nvSpPr>
        <p:spPr>
          <a:xfrm>
            <a:off x="3537495" y="424116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02" name="Google Shape;3802;p42"/>
          <p:cNvGrpSpPr/>
          <p:nvPr/>
        </p:nvGrpSpPr>
        <p:grpSpPr>
          <a:xfrm>
            <a:off x="4315744" y="2854063"/>
            <a:ext cx="1237821" cy="1241133"/>
            <a:chOff x="2408969" y="2902913"/>
            <a:chExt cx="1237821" cy="1241133"/>
          </a:xfrm>
        </p:grpSpPr>
        <p:grpSp>
          <p:nvGrpSpPr>
            <p:cNvPr id="3803" name="Google Shape;3803;p42"/>
            <p:cNvGrpSpPr/>
            <p:nvPr/>
          </p:nvGrpSpPr>
          <p:grpSpPr>
            <a:xfrm>
              <a:off x="2408969" y="3258413"/>
              <a:ext cx="1237821" cy="177133"/>
              <a:chOff x="5449025" y="3078350"/>
              <a:chExt cx="1919400" cy="274200"/>
            </a:xfrm>
          </p:grpSpPr>
          <p:sp>
            <p:nvSpPr>
              <p:cNvPr id="3804" name="Google Shape;3804;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5" name="Google Shape;3805;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6" name="Google Shape;3806;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7" name="Google Shape;3807;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8" name="Google Shape;3808;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9" name="Google Shape;3809;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0" name="Google Shape;3810;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11" name="Google Shape;3811;p42"/>
            <p:cNvGrpSpPr/>
            <p:nvPr/>
          </p:nvGrpSpPr>
          <p:grpSpPr>
            <a:xfrm>
              <a:off x="2408969" y="3435538"/>
              <a:ext cx="1237821" cy="177133"/>
              <a:chOff x="5449025" y="3078350"/>
              <a:chExt cx="1919400" cy="274200"/>
            </a:xfrm>
          </p:grpSpPr>
          <p:sp>
            <p:nvSpPr>
              <p:cNvPr id="3812" name="Google Shape;381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3" name="Google Shape;381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4" name="Google Shape;381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5" name="Google Shape;381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6" name="Google Shape;381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7" name="Google Shape;381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8" name="Google Shape;381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19" name="Google Shape;3819;p42"/>
            <p:cNvGrpSpPr/>
            <p:nvPr/>
          </p:nvGrpSpPr>
          <p:grpSpPr>
            <a:xfrm>
              <a:off x="2408969" y="3612663"/>
              <a:ext cx="1237821" cy="177133"/>
              <a:chOff x="5449025" y="3078350"/>
              <a:chExt cx="1919400" cy="274200"/>
            </a:xfrm>
          </p:grpSpPr>
          <p:sp>
            <p:nvSpPr>
              <p:cNvPr id="3820" name="Google Shape;382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1" name="Google Shape;382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2" name="Google Shape;382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3" name="Google Shape;382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4" name="Google Shape;382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5" name="Google Shape;382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6" name="Google Shape;382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27" name="Google Shape;3827;p42"/>
            <p:cNvGrpSpPr/>
            <p:nvPr/>
          </p:nvGrpSpPr>
          <p:grpSpPr>
            <a:xfrm rot="5400000">
              <a:off x="2586094" y="3435538"/>
              <a:ext cx="1237821" cy="177133"/>
              <a:chOff x="5449025" y="3078350"/>
              <a:chExt cx="1919400" cy="274200"/>
            </a:xfrm>
          </p:grpSpPr>
          <p:sp>
            <p:nvSpPr>
              <p:cNvPr id="3828" name="Google Shape;3828;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9" name="Google Shape;3829;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0" name="Google Shape;3830;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1" name="Google Shape;3831;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2" name="Google Shape;3832;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3" name="Google Shape;3833;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4" name="Google Shape;3834;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35" name="Google Shape;3835;p42"/>
            <p:cNvGrpSpPr/>
            <p:nvPr/>
          </p:nvGrpSpPr>
          <p:grpSpPr>
            <a:xfrm rot="5400000">
              <a:off x="2408969" y="3435538"/>
              <a:ext cx="1237821" cy="177133"/>
              <a:chOff x="5449025" y="3078350"/>
              <a:chExt cx="1919400" cy="274200"/>
            </a:xfrm>
          </p:grpSpPr>
          <p:sp>
            <p:nvSpPr>
              <p:cNvPr id="3836" name="Google Shape;3836;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7" name="Google Shape;3837;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8" name="Google Shape;3838;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9" name="Google Shape;3839;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0" name="Google Shape;3840;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1" name="Google Shape;3841;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2" name="Google Shape;3842;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43" name="Google Shape;3843;p42"/>
            <p:cNvGrpSpPr/>
            <p:nvPr/>
          </p:nvGrpSpPr>
          <p:grpSpPr>
            <a:xfrm rot="5400000">
              <a:off x="2231844" y="3435538"/>
              <a:ext cx="1237821" cy="177133"/>
              <a:chOff x="5449025" y="3078350"/>
              <a:chExt cx="1919400" cy="274200"/>
            </a:xfrm>
          </p:grpSpPr>
          <p:sp>
            <p:nvSpPr>
              <p:cNvPr id="3844" name="Google Shape;3844;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5" name="Google Shape;3845;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6" name="Google Shape;3846;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7" name="Google Shape;3847;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8" name="Google Shape;3848;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9" name="Google Shape;3849;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0" name="Google Shape;3850;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51" name="Google Shape;3851;p42"/>
            <p:cNvGrpSpPr/>
            <p:nvPr/>
          </p:nvGrpSpPr>
          <p:grpSpPr>
            <a:xfrm>
              <a:off x="2408969" y="3081288"/>
              <a:ext cx="1237821" cy="177133"/>
              <a:chOff x="5449025" y="3078350"/>
              <a:chExt cx="1919400" cy="274200"/>
            </a:xfrm>
          </p:grpSpPr>
          <p:sp>
            <p:nvSpPr>
              <p:cNvPr id="3852" name="Google Shape;385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3" name="Google Shape;385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4" name="Google Shape;385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5" name="Google Shape;385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6" name="Google Shape;385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7" name="Google Shape;385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8" name="Google Shape;385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59" name="Google Shape;3859;p42"/>
            <p:cNvGrpSpPr/>
            <p:nvPr/>
          </p:nvGrpSpPr>
          <p:grpSpPr>
            <a:xfrm>
              <a:off x="2408969" y="2902913"/>
              <a:ext cx="1237821" cy="177133"/>
              <a:chOff x="5449025" y="3078350"/>
              <a:chExt cx="1919400" cy="274200"/>
            </a:xfrm>
          </p:grpSpPr>
          <p:sp>
            <p:nvSpPr>
              <p:cNvPr id="3860" name="Google Shape;386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1" name="Google Shape;386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2" name="Google Shape;386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3" name="Google Shape;386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4" name="Google Shape;386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5" name="Google Shape;386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6" name="Google Shape;386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67" name="Google Shape;3867;p42"/>
            <p:cNvGrpSpPr/>
            <p:nvPr/>
          </p:nvGrpSpPr>
          <p:grpSpPr>
            <a:xfrm>
              <a:off x="2408969" y="3789788"/>
              <a:ext cx="1237821" cy="177133"/>
              <a:chOff x="5449025" y="3078350"/>
              <a:chExt cx="1919400" cy="274200"/>
            </a:xfrm>
          </p:grpSpPr>
          <p:sp>
            <p:nvSpPr>
              <p:cNvPr id="3868" name="Google Shape;386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9" name="Google Shape;386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0" name="Google Shape;387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1" name="Google Shape;387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2" name="Google Shape;387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3" name="Google Shape;387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4" name="Google Shape;387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75" name="Google Shape;3875;p42"/>
            <p:cNvGrpSpPr/>
            <p:nvPr/>
          </p:nvGrpSpPr>
          <p:grpSpPr>
            <a:xfrm>
              <a:off x="2408969" y="3966913"/>
              <a:ext cx="1237821" cy="177133"/>
              <a:chOff x="5449025" y="3078350"/>
              <a:chExt cx="1919400" cy="274200"/>
            </a:xfrm>
          </p:grpSpPr>
          <p:sp>
            <p:nvSpPr>
              <p:cNvPr id="3876" name="Google Shape;3876;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7" name="Google Shape;3877;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8" name="Google Shape;3878;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9" name="Google Shape;3879;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0" name="Google Shape;3880;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1" name="Google Shape;3881;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2" name="Google Shape;3882;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83" name="Google Shape;3883;p42"/>
            <p:cNvGrpSpPr/>
            <p:nvPr/>
          </p:nvGrpSpPr>
          <p:grpSpPr>
            <a:xfrm>
              <a:off x="2585493" y="3080102"/>
              <a:ext cx="176700" cy="177000"/>
              <a:chOff x="3832268" y="4133839"/>
              <a:chExt cx="176700" cy="177000"/>
            </a:xfrm>
          </p:grpSpPr>
          <p:sp>
            <p:nvSpPr>
              <p:cNvPr id="3884" name="Google Shape;3884;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5" name="Google Shape;3885;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86" name="Google Shape;3886;p42"/>
            <p:cNvGrpSpPr/>
            <p:nvPr/>
          </p:nvGrpSpPr>
          <p:grpSpPr>
            <a:xfrm>
              <a:off x="2939530" y="3080102"/>
              <a:ext cx="176700" cy="177000"/>
              <a:chOff x="3832268" y="4133839"/>
              <a:chExt cx="176700" cy="177000"/>
            </a:xfrm>
          </p:grpSpPr>
          <p:sp>
            <p:nvSpPr>
              <p:cNvPr id="3887" name="Google Shape;3887;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8" name="Google Shape;3888;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89" name="Google Shape;3889;p42"/>
            <p:cNvGrpSpPr/>
            <p:nvPr/>
          </p:nvGrpSpPr>
          <p:grpSpPr>
            <a:xfrm>
              <a:off x="3293793" y="3080102"/>
              <a:ext cx="176700" cy="177000"/>
              <a:chOff x="3832268" y="4133839"/>
              <a:chExt cx="176700" cy="177000"/>
            </a:xfrm>
          </p:grpSpPr>
          <p:sp>
            <p:nvSpPr>
              <p:cNvPr id="3890" name="Google Shape;3890;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1" name="Google Shape;3891;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92" name="Google Shape;3892;p42"/>
            <p:cNvGrpSpPr/>
            <p:nvPr/>
          </p:nvGrpSpPr>
          <p:grpSpPr>
            <a:xfrm>
              <a:off x="2585493" y="3435602"/>
              <a:ext cx="176700" cy="177000"/>
              <a:chOff x="3832268" y="4133839"/>
              <a:chExt cx="176700" cy="177000"/>
            </a:xfrm>
          </p:grpSpPr>
          <p:sp>
            <p:nvSpPr>
              <p:cNvPr id="3893" name="Google Shape;3893;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4" name="Google Shape;3894;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95" name="Google Shape;3895;p42"/>
            <p:cNvGrpSpPr/>
            <p:nvPr/>
          </p:nvGrpSpPr>
          <p:grpSpPr>
            <a:xfrm>
              <a:off x="2939518" y="3434939"/>
              <a:ext cx="176700" cy="177000"/>
              <a:chOff x="3832268" y="4133839"/>
              <a:chExt cx="176700" cy="177000"/>
            </a:xfrm>
          </p:grpSpPr>
          <p:sp>
            <p:nvSpPr>
              <p:cNvPr id="3896" name="Google Shape;3896;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7" name="Google Shape;3897;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98" name="Google Shape;3898;p42"/>
            <p:cNvGrpSpPr/>
            <p:nvPr/>
          </p:nvGrpSpPr>
          <p:grpSpPr>
            <a:xfrm>
              <a:off x="3293568" y="3434939"/>
              <a:ext cx="176700" cy="177000"/>
              <a:chOff x="3832268" y="4133839"/>
              <a:chExt cx="176700" cy="177000"/>
            </a:xfrm>
          </p:grpSpPr>
          <p:sp>
            <p:nvSpPr>
              <p:cNvPr id="3899" name="Google Shape;3899;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0" name="Google Shape;3900;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01" name="Google Shape;3901;p42"/>
            <p:cNvGrpSpPr/>
            <p:nvPr/>
          </p:nvGrpSpPr>
          <p:grpSpPr>
            <a:xfrm>
              <a:off x="3293793" y="3790514"/>
              <a:ext cx="176700" cy="177000"/>
              <a:chOff x="3832268" y="4133839"/>
              <a:chExt cx="176700" cy="177000"/>
            </a:xfrm>
          </p:grpSpPr>
          <p:sp>
            <p:nvSpPr>
              <p:cNvPr id="3902" name="Google Shape;3902;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3" name="Google Shape;3903;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04" name="Google Shape;3904;p42"/>
            <p:cNvGrpSpPr/>
            <p:nvPr/>
          </p:nvGrpSpPr>
          <p:grpSpPr>
            <a:xfrm>
              <a:off x="2939518" y="3789789"/>
              <a:ext cx="176700" cy="177000"/>
              <a:chOff x="3832268" y="4133839"/>
              <a:chExt cx="176700" cy="177000"/>
            </a:xfrm>
          </p:grpSpPr>
          <p:sp>
            <p:nvSpPr>
              <p:cNvPr id="3905" name="Google Shape;3905;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6" name="Google Shape;3906;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07" name="Google Shape;3907;p42"/>
            <p:cNvGrpSpPr/>
            <p:nvPr/>
          </p:nvGrpSpPr>
          <p:grpSpPr>
            <a:xfrm>
              <a:off x="2585268" y="3789864"/>
              <a:ext cx="176700" cy="177000"/>
              <a:chOff x="3832268" y="4133839"/>
              <a:chExt cx="176700" cy="177000"/>
            </a:xfrm>
          </p:grpSpPr>
          <p:sp>
            <p:nvSpPr>
              <p:cNvPr id="3908" name="Google Shape;3908;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9" name="Google Shape;3909;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910" name="Google Shape;3910;p42"/>
          <p:cNvGrpSpPr/>
          <p:nvPr/>
        </p:nvGrpSpPr>
        <p:grpSpPr>
          <a:xfrm>
            <a:off x="3989093" y="-109749"/>
            <a:ext cx="3537517" cy="2480032"/>
            <a:chOff x="3989093" y="-109749"/>
            <a:chExt cx="3537517" cy="2480032"/>
          </a:xfrm>
        </p:grpSpPr>
        <p:grpSp>
          <p:nvGrpSpPr>
            <p:cNvPr id="3911" name="Google Shape;3911;p42"/>
            <p:cNvGrpSpPr/>
            <p:nvPr/>
          </p:nvGrpSpPr>
          <p:grpSpPr>
            <a:xfrm>
              <a:off x="3989093" y="-109749"/>
              <a:ext cx="3537517" cy="2480032"/>
              <a:chOff x="2106868" y="2103489"/>
              <a:chExt cx="3537517" cy="2480032"/>
            </a:xfrm>
          </p:grpSpPr>
          <p:grpSp>
            <p:nvGrpSpPr>
              <p:cNvPr id="3912" name="Google Shape;3912;p42"/>
              <p:cNvGrpSpPr/>
              <p:nvPr/>
            </p:nvGrpSpPr>
            <p:grpSpPr>
              <a:xfrm>
                <a:off x="2106980" y="2103489"/>
                <a:ext cx="3537292" cy="1239932"/>
                <a:chOff x="4053293" y="687139"/>
                <a:chExt cx="3537292" cy="1239932"/>
              </a:xfrm>
            </p:grpSpPr>
            <p:grpSp>
              <p:nvGrpSpPr>
                <p:cNvPr id="3913" name="Google Shape;3913;p42"/>
                <p:cNvGrpSpPr/>
                <p:nvPr/>
              </p:nvGrpSpPr>
              <p:grpSpPr>
                <a:xfrm>
                  <a:off x="4053293" y="687139"/>
                  <a:ext cx="1768767" cy="1239932"/>
                  <a:chOff x="5448325" y="1433150"/>
                  <a:chExt cx="2742700" cy="1919400"/>
                </a:xfrm>
              </p:grpSpPr>
              <p:sp>
                <p:nvSpPr>
                  <p:cNvPr id="3914" name="Google Shape;3914;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5" name="Google Shape;3915;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6" name="Google Shape;3916;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7" name="Google Shape;3917;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8" name="Google Shape;3918;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9" name="Google Shape;3919;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0" name="Google Shape;3920;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1" name="Google Shape;3921;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2" name="Google Shape;3922;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3" name="Google Shape;3923;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4" name="Google Shape;3924;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5" name="Google Shape;3925;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6" name="Google Shape;3926;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7" name="Google Shape;3927;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8" name="Google Shape;3928;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9" name="Google Shape;3929;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0" name="Google Shape;3930;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1" name="Google Shape;3931;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2" name="Google Shape;3932;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3" name="Google Shape;3933;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4" name="Google Shape;3934;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5" name="Google Shape;3935;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6" name="Google Shape;3936;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7" name="Google Shape;3937;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8" name="Google Shape;3938;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9" name="Google Shape;3939;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0" name="Google Shape;3940;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1" name="Google Shape;3941;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2" name="Google Shape;3942;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3" name="Google Shape;3943;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4" name="Google Shape;3944;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5" name="Google Shape;3945;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6" name="Google Shape;3946;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7" name="Google Shape;3947;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8" name="Google Shape;3948;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9" name="Google Shape;3949;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0" name="Google Shape;3950;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1" name="Google Shape;3951;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2" name="Google Shape;3952;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3" name="Google Shape;3953;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4" name="Google Shape;3954;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5" name="Google Shape;3955;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6" name="Google Shape;3956;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7" name="Google Shape;3957;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8" name="Google Shape;3958;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9" name="Google Shape;3959;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0" name="Google Shape;3960;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1" name="Google Shape;3961;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2" name="Google Shape;3962;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3" name="Google Shape;3963;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4" name="Google Shape;3964;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5" name="Google Shape;3965;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6" name="Google Shape;3966;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7" name="Google Shape;3967;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8" name="Google Shape;3968;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9" name="Google Shape;3969;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0" name="Google Shape;3970;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1" name="Google Shape;3971;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2" name="Google Shape;3972;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3" name="Google Shape;3973;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4" name="Google Shape;3974;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5" name="Google Shape;3975;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6" name="Google Shape;3976;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7" name="Google Shape;3977;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8" name="Google Shape;3978;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9" name="Google Shape;3979;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0" name="Google Shape;3980;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1" name="Google Shape;3981;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2" name="Google Shape;3982;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3" name="Google Shape;3983;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84" name="Google Shape;3984;p42"/>
                <p:cNvGrpSpPr/>
                <p:nvPr/>
              </p:nvGrpSpPr>
              <p:grpSpPr>
                <a:xfrm>
                  <a:off x="5821818" y="687139"/>
                  <a:ext cx="1768767" cy="1239932"/>
                  <a:chOff x="5448325" y="1433150"/>
                  <a:chExt cx="2742700" cy="1919400"/>
                </a:xfrm>
              </p:grpSpPr>
              <p:sp>
                <p:nvSpPr>
                  <p:cNvPr id="3985" name="Google Shape;3985;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6" name="Google Shape;3986;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7" name="Google Shape;3987;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8" name="Google Shape;3988;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9" name="Google Shape;3989;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0" name="Google Shape;3990;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1" name="Google Shape;3991;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2" name="Google Shape;3992;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3" name="Google Shape;3993;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4" name="Google Shape;3994;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5" name="Google Shape;3995;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6" name="Google Shape;3996;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7" name="Google Shape;3997;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8" name="Google Shape;3998;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9" name="Google Shape;3999;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0" name="Google Shape;4000;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1" name="Google Shape;4001;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2" name="Google Shape;4002;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3" name="Google Shape;4003;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4" name="Google Shape;4004;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5" name="Google Shape;4005;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6" name="Google Shape;4006;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7" name="Google Shape;4007;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8" name="Google Shape;4008;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9" name="Google Shape;4009;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0" name="Google Shape;4010;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1" name="Google Shape;4011;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2" name="Google Shape;4012;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3" name="Google Shape;4013;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4" name="Google Shape;4014;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5" name="Google Shape;4015;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6" name="Google Shape;4016;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7" name="Google Shape;4017;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8" name="Google Shape;4018;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9" name="Google Shape;4019;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0" name="Google Shape;4020;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1" name="Google Shape;4021;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2" name="Google Shape;4022;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3" name="Google Shape;4023;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4" name="Google Shape;4024;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5" name="Google Shape;4025;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6" name="Google Shape;4026;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7" name="Google Shape;4027;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8" name="Google Shape;4028;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9" name="Google Shape;4029;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0" name="Google Shape;4030;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1" name="Google Shape;4031;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2" name="Google Shape;4032;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3" name="Google Shape;4033;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4" name="Google Shape;4034;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5" name="Google Shape;4035;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6" name="Google Shape;4036;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7" name="Google Shape;4037;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8" name="Google Shape;4038;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9" name="Google Shape;4039;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0" name="Google Shape;4040;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1" name="Google Shape;4041;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2" name="Google Shape;4042;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3" name="Google Shape;4043;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4" name="Google Shape;4044;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5" name="Google Shape;4045;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6" name="Google Shape;4046;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7" name="Google Shape;4047;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8" name="Google Shape;4048;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9" name="Google Shape;4049;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0" name="Google Shape;4050;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1" name="Google Shape;4051;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2" name="Google Shape;4052;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3" name="Google Shape;4053;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4" name="Google Shape;4054;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055" name="Google Shape;4055;p42"/>
              <p:cNvGrpSpPr/>
              <p:nvPr/>
            </p:nvGrpSpPr>
            <p:grpSpPr>
              <a:xfrm>
                <a:off x="2106868" y="3343589"/>
                <a:ext cx="3537517" cy="1239932"/>
                <a:chOff x="2636768" y="3167689"/>
                <a:chExt cx="3537517" cy="1239932"/>
              </a:xfrm>
            </p:grpSpPr>
            <p:grpSp>
              <p:nvGrpSpPr>
                <p:cNvPr id="4056" name="Google Shape;4056;p42"/>
                <p:cNvGrpSpPr/>
                <p:nvPr/>
              </p:nvGrpSpPr>
              <p:grpSpPr>
                <a:xfrm>
                  <a:off x="2636768" y="3167689"/>
                  <a:ext cx="1768767" cy="1239932"/>
                  <a:chOff x="5448325" y="1433150"/>
                  <a:chExt cx="2742700" cy="1919400"/>
                </a:xfrm>
              </p:grpSpPr>
              <p:sp>
                <p:nvSpPr>
                  <p:cNvPr id="4057" name="Google Shape;4057;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8" name="Google Shape;4058;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9" name="Google Shape;4059;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0" name="Google Shape;4060;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1" name="Google Shape;4061;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2" name="Google Shape;4062;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3" name="Google Shape;4063;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4" name="Google Shape;4064;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5" name="Google Shape;4065;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6" name="Google Shape;4066;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7" name="Google Shape;4067;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8" name="Google Shape;4068;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9" name="Google Shape;4069;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0" name="Google Shape;4070;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1" name="Google Shape;4071;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2" name="Google Shape;4072;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3" name="Google Shape;4073;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4" name="Google Shape;4074;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5" name="Google Shape;4075;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6" name="Google Shape;4076;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7" name="Google Shape;4077;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8" name="Google Shape;4078;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9" name="Google Shape;4079;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0" name="Google Shape;4080;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1" name="Google Shape;4081;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2" name="Google Shape;4082;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3" name="Google Shape;4083;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4" name="Google Shape;4084;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5" name="Google Shape;4085;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6" name="Google Shape;4086;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7" name="Google Shape;4087;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8" name="Google Shape;4088;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9" name="Google Shape;4089;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0" name="Google Shape;4090;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1" name="Google Shape;4091;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2" name="Google Shape;4092;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3" name="Google Shape;4093;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4" name="Google Shape;4094;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5" name="Google Shape;4095;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6" name="Google Shape;4096;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7" name="Google Shape;4097;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8" name="Google Shape;4098;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9" name="Google Shape;4099;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0" name="Google Shape;4100;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1" name="Google Shape;4101;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2" name="Google Shape;4102;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3" name="Google Shape;4103;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4" name="Google Shape;4104;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5" name="Google Shape;4105;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6" name="Google Shape;4106;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7" name="Google Shape;4107;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8" name="Google Shape;4108;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9" name="Google Shape;4109;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0" name="Google Shape;4110;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1" name="Google Shape;4111;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2" name="Google Shape;4112;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3" name="Google Shape;4113;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4" name="Google Shape;4114;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5" name="Google Shape;4115;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6" name="Google Shape;4116;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7" name="Google Shape;4117;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8" name="Google Shape;4118;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9" name="Google Shape;4119;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0" name="Google Shape;4120;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1" name="Google Shape;4121;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2" name="Google Shape;4122;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3" name="Google Shape;4123;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4" name="Google Shape;4124;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5" name="Google Shape;4125;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6" name="Google Shape;4126;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27" name="Google Shape;4127;p42"/>
                <p:cNvGrpSpPr/>
                <p:nvPr/>
              </p:nvGrpSpPr>
              <p:grpSpPr>
                <a:xfrm>
                  <a:off x="4405518" y="3167689"/>
                  <a:ext cx="1768767" cy="1239932"/>
                  <a:chOff x="5448325" y="1433150"/>
                  <a:chExt cx="2742700" cy="1919400"/>
                </a:xfrm>
              </p:grpSpPr>
              <p:sp>
                <p:nvSpPr>
                  <p:cNvPr id="4128" name="Google Shape;4128;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9" name="Google Shape;4129;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0" name="Google Shape;4130;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1" name="Google Shape;4131;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2" name="Google Shape;4132;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3" name="Google Shape;4133;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4" name="Google Shape;4134;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5" name="Google Shape;4135;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6" name="Google Shape;4136;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7" name="Google Shape;4137;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8" name="Google Shape;4138;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9" name="Google Shape;4139;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0" name="Google Shape;4140;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1" name="Google Shape;4141;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2" name="Google Shape;4142;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3" name="Google Shape;4143;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4" name="Google Shape;4144;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5" name="Google Shape;4145;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6" name="Google Shape;4146;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7" name="Google Shape;4147;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8" name="Google Shape;4148;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9" name="Google Shape;4149;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0" name="Google Shape;4150;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1" name="Google Shape;4151;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2" name="Google Shape;4152;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3" name="Google Shape;4153;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4" name="Google Shape;4154;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5" name="Google Shape;4155;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6" name="Google Shape;4156;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7" name="Google Shape;4157;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8" name="Google Shape;4158;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9" name="Google Shape;4159;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0" name="Google Shape;4160;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1" name="Google Shape;4161;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2" name="Google Shape;4162;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3" name="Google Shape;4163;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4" name="Google Shape;4164;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5" name="Google Shape;4165;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6" name="Google Shape;4166;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7" name="Google Shape;4167;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8" name="Google Shape;4168;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9" name="Google Shape;4169;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0" name="Google Shape;4170;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1" name="Google Shape;4171;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2" name="Google Shape;4172;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3" name="Google Shape;4173;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4" name="Google Shape;4174;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5" name="Google Shape;4175;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6" name="Google Shape;4176;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7" name="Google Shape;4177;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8" name="Google Shape;4178;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9" name="Google Shape;4179;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0" name="Google Shape;4180;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1" name="Google Shape;4181;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2" name="Google Shape;4182;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3" name="Google Shape;4183;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4" name="Google Shape;4184;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5" name="Google Shape;4185;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6" name="Google Shape;4186;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7" name="Google Shape;4187;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8" name="Google Shape;418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9" name="Google Shape;418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0" name="Google Shape;419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1" name="Google Shape;419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2" name="Google Shape;419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3" name="Google Shape;419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4" name="Google Shape;419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5" name="Google Shape;4195;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6" name="Google Shape;4196;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7" name="Google Shape;4197;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4198" name="Google Shape;4198;p42"/>
            <p:cNvGrpSpPr/>
            <p:nvPr/>
          </p:nvGrpSpPr>
          <p:grpSpPr>
            <a:xfrm>
              <a:off x="5055357" y="596088"/>
              <a:ext cx="1237821" cy="1241000"/>
              <a:chOff x="2408969" y="2902913"/>
              <a:chExt cx="1237821" cy="1241000"/>
            </a:xfrm>
          </p:grpSpPr>
          <p:grpSp>
            <p:nvGrpSpPr>
              <p:cNvPr id="4199" name="Google Shape;4199;p42"/>
              <p:cNvGrpSpPr/>
              <p:nvPr/>
            </p:nvGrpSpPr>
            <p:grpSpPr>
              <a:xfrm>
                <a:off x="2408969" y="3258413"/>
                <a:ext cx="1237821" cy="177133"/>
                <a:chOff x="5449025" y="3078350"/>
                <a:chExt cx="1919400" cy="274200"/>
              </a:xfrm>
            </p:grpSpPr>
            <p:sp>
              <p:nvSpPr>
                <p:cNvPr id="4200" name="Google Shape;420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1" name="Google Shape;420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2" name="Google Shape;420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3" name="Google Shape;420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4" name="Google Shape;420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5" name="Google Shape;420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6" name="Google Shape;420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07" name="Google Shape;4207;p42"/>
              <p:cNvSpPr/>
              <p:nvPr/>
            </p:nvSpPr>
            <p:spPr>
              <a:xfrm>
                <a:off x="2408969" y="343553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8" name="Google Shape;4208;p42"/>
              <p:cNvSpPr/>
              <p:nvPr/>
            </p:nvSpPr>
            <p:spPr>
              <a:xfrm>
                <a:off x="2585801"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9" name="Google Shape;4209;p42"/>
              <p:cNvSpPr/>
              <p:nvPr/>
            </p:nvSpPr>
            <p:spPr>
              <a:xfrm>
                <a:off x="2762632"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0" name="Google Shape;4210;p42"/>
              <p:cNvSpPr/>
              <p:nvPr/>
            </p:nvSpPr>
            <p:spPr>
              <a:xfrm>
                <a:off x="2939464"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1" name="Google Shape;4211;p42"/>
              <p:cNvSpPr/>
              <p:nvPr/>
            </p:nvSpPr>
            <p:spPr>
              <a:xfrm>
                <a:off x="3116295"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2" name="Google Shape;4212;p42"/>
              <p:cNvSpPr/>
              <p:nvPr/>
            </p:nvSpPr>
            <p:spPr>
              <a:xfrm>
                <a:off x="3293127"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3" name="Google Shape;4213;p42"/>
              <p:cNvSpPr/>
              <p:nvPr/>
            </p:nvSpPr>
            <p:spPr>
              <a:xfrm>
                <a:off x="3469959" y="343553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14" name="Google Shape;4214;p42"/>
              <p:cNvGrpSpPr/>
              <p:nvPr/>
            </p:nvGrpSpPr>
            <p:grpSpPr>
              <a:xfrm>
                <a:off x="2408969" y="3612663"/>
                <a:ext cx="1237821" cy="177133"/>
                <a:chOff x="5449025" y="3078350"/>
                <a:chExt cx="1919400" cy="274200"/>
              </a:xfrm>
            </p:grpSpPr>
            <p:sp>
              <p:nvSpPr>
                <p:cNvPr id="4215" name="Google Shape;4215;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6" name="Google Shape;4216;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7" name="Google Shape;4217;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8" name="Google Shape;4218;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9" name="Google Shape;4219;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0" name="Google Shape;4220;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1" name="Google Shape;4221;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22" name="Google Shape;4222;p42"/>
              <p:cNvGrpSpPr/>
              <p:nvPr/>
            </p:nvGrpSpPr>
            <p:grpSpPr>
              <a:xfrm rot="5400000">
                <a:off x="2408969" y="3435538"/>
                <a:ext cx="1237821" cy="177133"/>
                <a:chOff x="5449025" y="3078350"/>
                <a:chExt cx="1919400" cy="274200"/>
              </a:xfrm>
            </p:grpSpPr>
            <p:sp>
              <p:nvSpPr>
                <p:cNvPr id="4223" name="Google Shape;4223;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4" name="Google Shape;4224;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5" name="Google Shape;4225;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6" name="Google Shape;4226;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7" name="Google Shape;4227;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8" name="Google Shape;4228;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29" name="Google Shape;4229;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30" name="Google Shape;4230;p42"/>
              <p:cNvSpPr/>
              <p:nvPr/>
            </p:nvSpPr>
            <p:spPr>
              <a:xfrm>
                <a:off x="2408969" y="30812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1" name="Google Shape;4231;p42"/>
              <p:cNvSpPr/>
              <p:nvPr/>
            </p:nvSpPr>
            <p:spPr>
              <a:xfrm>
                <a:off x="2585801"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2" name="Google Shape;4232;p42"/>
              <p:cNvSpPr/>
              <p:nvPr/>
            </p:nvSpPr>
            <p:spPr>
              <a:xfrm>
                <a:off x="2939464"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3" name="Google Shape;4233;p42"/>
              <p:cNvSpPr/>
              <p:nvPr/>
            </p:nvSpPr>
            <p:spPr>
              <a:xfrm>
                <a:off x="3293127"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4" name="Google Shape;4234;p42"/>
              <p:cNvSpPr/>
              <p:nvPr/>
            </p:nvSpPr>
            <p:spPr>
              <a:xfrm>
                <a:off x="3469959" y="30812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5" name="Google Shape;4235;p42"/>
              <p:cNvSpPr/>
              <p:nvPr/>
            </p:nvSpPr>
            <p:spPr>
              <a:xfrm>
                <a:off x="2408969"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6" name="Google Shape;4236;p42"/>
              <p:cNvSpPr/>
              <p:nvPr/>
            </p:nvSpPr>
            <p:spPr>
              <a:xfrm>
                <a:off x="2585801"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7" name="Google Shape;4237;p42"/>
              <p:cNvSpPr/>
              <p:nvPr/>
            </p:nvSpPr>
            <p:spPr>
              <a:xfrm>
                <a:off x="2939464"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8" name="Google Shape;4238;p42"/>
              <p:cNvSpPr/>
              <p:nvPr/>
            </p:nvSpPr>
            <p:spPr>
              <a:xfrm>
                <a:off x="3293127"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9" name="Google Shape;4239;p42"/>
              <p:cNvSpPr/>
              <p:nvPr/>
            </p:nvSpPr>
            <p:spPr>
              <a:xfrm>
                <a:off x="3469959"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0" name="Google Shape;4240;p42"/>
              <p:cNvSpPr/>
              <p:nvPr/>
            </p:nvSpPr>
            <p:spPr>
              <a:xfrm>
                <a:off x="2408969"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1" name="Google Shape;4241;p42"/>
              <p:cNvSpPr/>
              <p:nvPr/>
            </p:nvSpPr>
            <p:spPr>
              <a:xfrm>
                <a:off x="2585801"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2" name="Google Shape;4242;p42"/>
              <p:cNvSpPr/>
              <p:nvPr/>
            </p:nvSpPr>
            <p:spPr>
              <a:xfrm>
                <a:off x="2939464"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3" name="Google Shape;4243;p42"/>
              <p:cNvSpPr/>
              <p:nvPr/>
            </p:nvSpPr>
            <p:spPr>
              <a:xfrm>
                <a:off x="3293127"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4" name="Google Shape;4244;p42"/>
              <p:cNvSpPr/>
              <p:nvPr/>
            </p:nvSpPr>
            <p:spPr>
              <a:xfrm>
                <a:off x="3469959"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5" name="Google Shape;4245;p42"/>
              <p:cNvSpPr/>
              <p:nvPr/>
            </p:nvSpPr>
            <p:spPr>
              <a:xfrm>
                <a:off x="2408969"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6" name="Google Shape;4246;p42"/>
              <p:cNvSpPr/>
              <p:nvPr/>
            </p:nvSpPr>
            <p:spPr>
              <a:xfrm>
                <a:off x="2585801"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7" name="Google Shape;4247;p42"/>
              <p:cNvSpPr/>
              <p:nvPr/>
            </p:nvSpPr>
            <p:spPr>
              <a:xfrm>
                <a:off x="2762632" y="396691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8" name="Google Shape;4248;p42"/>
              <p:cNvSpPr/>
              <p:nvPr/>
            </p:nvSpPr>
            <p:spPr>
              <a:xfrm>
                <a:off x="2939464"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9" name="Google Shape;4249;p42"/>
              <p:cNvSpPr/>
              <p:nvPr/>
            </p:nvSpPr>
            <p:spPr>
              <a:xfrm>
                <a:off x="3293127"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0" name="Google Shape;4250;p42"/>
              <p:cNvSpPr/>
              <p:nvPr/>
            </p:nvSpPr>
            <p:spPr>
              <a:xfrm>
                <a:off x="3469959"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51" name="Google Shape;4251;p42"/>
              <p:cNvGrpSpPr/>
              <p:nvPr/>
            </p:nvGrpSpPr>
            <p:grpSpPr>
              <a:xfrm>
                <a:off x="2585493" y="3080102"/>
                <a:ext cx="176700" cy="177000"/>
                <a:chOff x="3832268" y="4133839"/>
                <a:chExt cx="176700" cy="177000"/>
              </a:xfrm>
            </p:grpSpPr>
            <p:sp>
              <p:nvSpPr>
                <p:cNvPr id="4252" name="Google Shape;4252;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3" name="Google Shape;4253;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54" name="Google Shape;4254;p42"/>
              <p:cNvGrpSpPr/>
              <p:nvPr/>
            </p:nvGrpSpPr>
            <p:grpSpPr>
              <a:xfrm>
                <a:off x="2939530" y="3080102"/>
                <a:ext cx="176700" cy="177000"/>
                <a:chOff x="3832268" y="4133839"/>
                <a:chExt cx="176700" cy="177000"/>
              </a:xfrm>
            </p:grpSpPr>
            <p:sp>
              <p:nvSpPr>
                <p:cNvPr id="4255" name="Google Shape;4255;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6" name="Google Shape;4256;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57" name="Google Shape;4257;p42"/>
              <p:cNvGrpSpPr/>
              <p:nvPr/>
            </p:nvGrpSpPr>
            <p:grpSpPr>
              <a:xfrm>
                <a:off x="3293793" y="3080102"/>
                <a:ext cx="176700" cy="177000"/>
                <a:chOff x="3832268" y="4133839"/>
                <a:chExt cx="176700" cy="177000"/>
              </a:xfrm>
            </p:grpSpPr>
            <p:sp>
              <p:nvSpPr>
                <p:cNvPr id="4258" name="Google Shape;4258;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9" name="Google Shape;4259;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60" name="Google Shape;4260;p42"/>
              <p:cNvGrpSpPr/>
              <p:nvPr/>
            </p:nvGrpSpPr>
            <p:grpSpPr>
              <a:xfrm>
                <a:off x="2585493" y="3435602"/>
                <a:ext cx="176700" cy="177000"/>
                <a:chOff x="3832268" y="4133839"/>
                <a:chExt cx="176700" cy="177000"/>
              </a:xfrm>
            </p:grpSpPr>
            <p:sp>
              <p:nvSpPr>
                <p:cNvPr id="4261" name="Google Shape;4261;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2" name="Google Shape;4262;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63" name="Google Shape;4263;p42"/>
              <p:cNvGrpSpPr/>
              <p:nvPr/>
            </p:nvGrpSpPr>
            <p:grpSpPr>
              <a:xfrm>
                <a:off x="2939518" y="3434939"/>
                <a:ext cx="176700" cy="177000"/>
                <a:chOff x="3832268" y="4133839"/>
                <a:chExt cx="176700" cy="177000"/>
              </a:xfrm>
            </p:grpSpPr>
            <p:sp>
              <p:nvSpPr>
                <p:cNvPr id="4264" name="Google Shape;4264;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5" name="Google Shape;4265;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66" name="Google Shape;4266;p42"/>
              <p:cNvGrpSpPr/>
              <p:nvPr/>
            </p:nvGrpSpPr>
            <p:grpSpPr>
              <a:xfrm>
                <a:off x="3293568" y="3434939"/>
                <a:ext cx="176700" cy="177000"/>
                <a:chOff x="3832268" y="4133839"/>
                <a:chExt cx="176700" cy="177000"/>
              </a:xfrm>
            </p:grpSpPr>
            <p:sp>
              <p:nvSpPr>
                <p:cNvPr id="4267" name="Google Shape;4267;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8" name="Google Shape;4268;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69" name="Google Shape;4269;p42"/>
              <p:cNvGrpSpPr/>
              <p:nvPr/>
            </p:nvGrpSpPr>
            <p:grpSpPr>
              <a:xfrm>
                <a:off x="3293793" y="3790514"/>
                <a:ext cx="176700" cy="177000"/>
                <a:chOff x="3832268" y="4133839"/>
                <a:chExt cx="176700" cy="177000"/>
              </a:xfrm>
            </p:grpSpPr>
            <p:sp>
              <p:nvSpPr>
                <p:cNvPr id="4270" name="Google Shape;4270;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1" name="Google Shape;4271;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72" name="Google Shape;4272;p42"/>
              <p:cNvGrpSpPr/>
              <p:nvPr/>
            </p:nvGrpSpPr>
            <p:grpSpPr>
              <a:xfrm>
                <a:off x="2939518" y="3789789"/>
                <a:ext cx="176700" cy="177000"/>
                <a:chOff x="3832268" y="4133839"/>
                <a:chExt cx="176700" cy="177000"/>
              </a:xfrm>
            </p:grpSpPr>
            <p:sp>
              <p:nvSpPr>
                <p:cNvPr id="4273" name="Google Shape;4273;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4" name="Google Shape;4274;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75" name="Google Shape;4275;p42"/>
              <p:cNvSpPr/>
              <p:nvPr/>
            </p:nvSpPr>
            <p:spPr>
              <a:xfrm>
                <a:off x="2585268" y="37898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6" name="Google Shape;4276;p42"/>
              <p:cNvSpPr/>
              <p:nvPr/>
            </p:nvSpPr>
            <p:spPr>
              <a:xfrm>
                <a:off x="2631625" y="3836363"/>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77" name="Google Shape;4277;p42"/>
              <p:cNvGrpSpPr/>
              <p:nvPr/>
            </p:nvGrpSpPr>
            <p:grpSpPr>
              <a:xfrm rot="5400000">
                <a:off x="2232132" y="3434876"/>
                <a:ext cx="1237821" cy="177133"/>
                <a:chOff x="5449025" y="3078350"/>
                <a:chExt cx="1919400" cy="274200"/>
              </a:xfrm>
            </p:grpSpPr>
            <p:sp>
              <p:nvSpPr>
                <p:cNvPr id="4278" name="Google Shape;4278;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9" name="Google Shape;4279;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0" name="Google Shape;4280;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1" name="Google Shape;4281;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2" name="Google Shape;4282;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3" name="Google Shape;4283;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4" name="Google Shape;4284;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85" name="Google Shape;4285;p42"/>
              <p:cNvGrpSpPr/>
              <p:nvPr/>
            </p:nvGrpSpPr>
            <p:grpSpPr>
              <a:xfrm rot="5400000">
                <a:off x="2585794" y="3435538"/>
                <a:ext cx="1237821" cy="177133"/>
                <a:chOff x="5449025" y="3078350"/>
                <a:chExt cx="1919400" cy="274200"/>
              </a:xfrm>
            </p:grpSpPr>
            <p:sp>
              <p:nvSpPr>
                <p:cNvPr id="4286" name="Google Shape;4286;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7" name="Google Shape;4287;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8" name="Google Shape;4288;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9" name="Google Shape;4289;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0" name="Google Shape;4290;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1" name="Google Shape;4291;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2" name="Google Shape;4292;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4293" name="Google Shape;4293;p42"/>
          <p:cNvGrpSpPr/>
          <p:nvPr/>
        </p:nvGrpSpPr>
        <p:grpSpPr>
          <a:xfrm>
            <a:off x="6210195" y="3715103"/>
            <a:ext cx="530946" cy="520706"/>
            <a:chOff x="5996725" y="610550"/>
            <a:chExt cx="823300" cy="822600"/>
          </a:xfrm>
        </p:grpSpPr>
        <p:sp>
          <p:nvSpPr>
            <p:cNvPr id="4294" name="Google Shape;4294;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5" name="Google Shape;4295;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6" name="Google Shape;4296;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7" name="Google Shape;4297;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8" name="Google Shape;4298;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9" name="Google Shape;4299;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0" name="Google Shape;4300;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1" name="Google Shape;4301;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2" name="Google Shape;4302;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03" name="Google Shape;4303;p42"/>
          <p:cNvGrpSpPr/>
          <p:nvPr/>
        </p:nvGrpSpPr>
        <p:grpSpPr>
          <a:xfrm>
            <a:off x="5962045" y="2909503"/>
            <a:ext cx="177283" cy="520706"/>
            <a:chOff x="6545125" y="610550"/>
            <a:chExt cx="274900" cy="822600"/>
          </a:xfrm>
        </p:grpSpPr>
        <p:sp>
          <p:nvSpPr>
            <p:cNvPr id="4304" name="Google Shape;4304;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5" name="Google Shape;4305;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6" name="Google Shape;4306;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07" name="Google Shape;4307;p42"/>
          <p:cNvGrpSpPr/>
          <p:nvPr/>
        </p:nvGrpSpPr>
        <p:grpSpPr>
          <a:xfrm>
            <a:off x="1524957" y="3211840"/>
            <a:ext cx="1768767" cy="1735686"/>
            <a:chOff x="5448325" y="610550"/>
            <a:chExt cx="2742700" cy="2742000"/>
          </a:xfrm>
        </p:grpSpPr>
        <p:sp>
          <p:nvSpPr>
            <p:cNvPr id="4308" name="Google Shape;4308;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9" name="Google Shape;4309;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0" name="Google Shape;4310;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1" name="Google Shape;4311;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2" name="Google Shape;4312;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3" name="Google Shape;4313;p42"/>
            <p:cNvSpPr/>
            <p:nvPr/>
          </p:nvSpPr>
          <p:spPr>
            <a:xfrm>
              <a:off x="6819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4" name="Google Shape;4314;p42"/>
            <p:cNvSpPr/>
            <p:nvPr/>
          </p:nvSpPr>
          <p:spPr>
            <a:xfrm>
              <a:off x="7093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5" name="Google Shape;4315;p42"/>
            <p:cNvSpPr/>
            <p:nvPr/>
          </p:nvSpPr>
          <p:spPr>
            <a:xfrm>
              <a:off x="7367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6" name="Google Shape;4316;p42"/>
            <p:cNvSpPr/>
            <p:nvPr/>
          </p:nvSpPr>
          <p:spPr>
            <a:xfrm>
              <a:off x="7641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7" name="Google Shape;4317;p42"/>
            <p:cNvSpPr/>
            <p:nvPr/>
          </p:nvSpPr>
          <p:spPr>
            <a:xfrm>
              <a:off x="7916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8" name="Google Shape;4318;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9" name="Google Shape;4319;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0" name="Google Shape;4320;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1" name="Google Shape;4321;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2" name="Google Shape;4322;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3" name="Google Shape;4323;p42"/>
            <p:cNvSpPr/>
            <p:nvPr/>
          </p:nvSpPr>
          <p:spPr>
            <a:xfrm>
              <a:off x="6819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4" name="Google Shape;4324;p42"/>
            <p:cNvSpPr/>
            <p:nvPr/>
          </p:nvSpPr>
          <p:spPr>
            <a:xfrm>
              <a:off x="7093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5" name="Google Shape;4325;p42"/>
            <p:cNvSpPr/>
            <p:nvPr/>
          </p:nvSpPr>
          <p:spPr>
            <a:xfrm>
              <a:off x="7367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6" name="Google Shape;4326;p42"/>
            <p:cNvSpPr/>
            <p:nvPr/>
          </p:nvSpPr>
          <p:spPr>
            <a:xfrm>
              <a:off x="7641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7" name="Google Shape;4327;p42"/>
            <p:cNvSpPr/>
            <p:nvPr/>
          </p:nvSpPr>
          <p:spPr>
            <a:xfrm>
              <a:off x="7916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8" name="Google Shape;4328;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9" name="Google Shape;4329;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0" name="Google Shape;4330;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1" name="Google Shape;4331;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2" name="Google Shape;4332;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3" name="Google Shape;4333;p42"/>
            <p:cNvSpPr/>
            <p:nvPr/>
          </p:nvSpPr>
          <p:spPr>
            <a:xfrm>
              <a:off x="6820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4" name="Google Shape;4334;p42"/>
            <p:cNvSpPr/>
            <p:nvPr/>
          </p:nvSpPr>
          <p:spPr>
            <a:xfrm>
              <a:off x="7094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5" name="Google Shape;4335;p42"/>
            <p:cNvSpPr/>
            <p:nvPr/>
          </p:nvSpPr>
          <p:spPr>
            <a:xfrm>
              <a:off x="7368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6" name="Google Shape;4336;p42"/>
            <p:cNvSpPr/>
            <p:nvPr/>
          </p:nvSpPr>
          <p:spPr>
            <a:xfrm>
              <a:off x="7642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7" name="Google Shape;4337;p42"/>
            <p:cNvSpPr/>
            <p:nvPr/>
          </p:nvSpPr>
          <p:spPr>
            <a:xfrm>
              <a:off x="7916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8" name="Google Shape;4338;p42"/>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9" name="Google Shape;4339;p42"/>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0" name="Google Shape;4340;p42"/>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1" name="Google Shape;4341;p42"/>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2" name="Google Shape;4342;p42"/>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3" name="Google Shape;4343;p42"/>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4" name="Google Shape;4344;p42"/>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5" name="Google Shape;4345;p42"/>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6" name="Google Shape;4346;p42"/>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7" name="Google Shape;4347;p42"/>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8" name="Google Shape;4348;p42"/>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9" name="Google Shape;4349;p42"/>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0" name="Google Shape;4350;p42"/>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1" name="Google Shape;4351;p42"/>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2" name="Google Shape;4352;p42"/>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3" name="Google Shape;4353;p42"/>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4" name="Google Shape;4354;p42"/>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5" name="Google Shape;4355;p42"/>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6" name="Google Shape;4356;p42"/>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7" name="Google Shape;4357;p42"/>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8" name="Google Shape;4358;p42"/>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9" name="Google Shape;4359;p42"/>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0" name="Google Shape;4360;p42"/>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1" name="Google Shape;4361;p42"/>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2" name="Google Shape;4362;p42"/>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3" name="Google Shape;4363;p42"/>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4" name="Google Shape;4364;p42"/>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5" name="Google Shape;4365;p42"/>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6" name="Google Shape;4366;p42"/>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7" name="Google Shape;4367;p42"/>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8" name="Google Shape;4368;p42"/>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9" name="Google Shape;4369;p42"/>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0" name="Google Shape;4370;p42"/>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1" name="Google Shape;4371;p42"/>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2" name="Google Shape;4372;p42"/>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3" name="Google Shape;4373;p42"/>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4" name="Google Shape;4374;p42"/>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5" name="Google Shape;4375;p42"/>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6" name="Google Shape;4376;p42"/>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7" name="Google Shape;4377;p42"/>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8" name="Google Shape;4378;p42"/>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9" name="Google Shape;4379;p42"/>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0" name="Google Shape;4380;p42"/>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1" name="Google Shape;4381;p42"/>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2" name="Google Shape;4382;p42"/>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3" name="Google Shape;4383;p42"/>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4" name="Google Shape;4384;p42"/>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5" name="Google Shape;4385;p42"/>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6" name="Google Shape;4386;p42"/>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7" name="Google Shape;4387;p42"/>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8" name="Google Shape;4388;p42"/>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9" name="Google Shape;4389;p42"/>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0" name="Google Shape;4390;p42"/>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1" name="Google Shape;4391;p42"/>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2" name="Google Shape;4392;p42"/>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3" name="Google Shape;4393;p42"/>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4" name="Google Shape;4394;p42"/>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5" name="Google Shape;4395;p42"/>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6" name="Google Shape;4396;p42"/>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7" name="Google Shape;4397;p42"/>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8" name="Google Shape;4398;p42"/>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9" name="Google Shape;4399;p42"/>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0" name="Google Shape;4400;p42"/>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1" name="Google Shape;4401;p42"/>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2" name="Google Shape;4402;p42"/>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3" name="Google Shape;4403;p42"/>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4" name="Google Shape;4404;p42"/>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5" name="Google Shape;4405;p42"/>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6" name="Google Shape;4406;p42"/>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7" name="Google Shape;4407;p42"/>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11"/>
        <p:cNvGrpSpPr/>
        <p:nvPr/>
      </p:nvGrpSpPr>
      <p:grpSpPr>
        <a:xfrm>
          <a:off x="0" y="0"/>
          <a:ext cx="0" cy="0"/>
          <a:chOff x="0" y="0"/>
          <a:chExt cx="0" cy="0"/>
        </a:xfrm>
      </p:grpSpPr>
      <p:grpSp>
        <p:nvGrpSpPr>
          <p:cNvPr id="4412" name="Google Shape;4412;p43"/>
          <p:cNvGrpSpPr/>
          <p:nvPr/>
        </p:nvGrpSpPr>
        <p:grpSpPr>
          <a:xfrm>
            <a:off x="2846400" y="1066273"/>
            <a:ext cx="3542649" cy="3010964"/>
            <a:chOff x="495951" y="152400"/>
            <a:chExt cx="3542649" cy="3010964"/>
          </a:xfrm>
        </p:grpSpPr>
        <p:grpSp>
          <p:nvGrpSpPr>
            <p:cNvPr id="4413" name="Google Shape;4413;p43"/>
            <p:cNvGrpSpPr/>
            <p:nvPr/>
          </p:nvGrpSpPr>
          <p:grpSpPr>
            <a:xfrm>
              <a:off x="495951" y="152400"/>
              <a:ext cx="3542649" cy="3010964"/>
              <a:chOff x="572151" y="1027636"/>
              <a:chExt cx="3542649" cy="3010964"/>
            </a:xfrm>
          </p:grpSpPr>
          <p:grpSp>
            <p:nvGrpSpPr>
              <p:cNvPr id="4414" name="Google Shape;4414;p43"/>
              <p:cNvGrpSpPr/>
              <p:nvPr/>
            </p:nvGrpSpPr>
            <p:grpSpPr>
              <a:xfrm>
                <a:off x="572151" y="1027636"/>
                <a:ext cx="3542649" cy="3010964"/>
                <a:chOff x="698254" y="1117901"/>
                <a:chExt cx="3542649" cy="3010964"/>
              </a:xfrm>
            </p:grpSpPr>
            <p:grpSp>
              <p:nvGrpSpPr>
                <p:cNvPr id="4415" name="Google Shape;4415;p43"/>
                <p:cNvGrpSpPr/>
                <p:nvPr/>
              </p:nvGrpSpPr>
              <p:grpSpPr>
                <a:xfrm>
                  <a:off x="700818" y="1117901"/>
                  <a:ext cx="3537517" cy="2480032"/>
                  <a:chOff x="2106868" y="2103489"/>
                  <a:chExt cx="3537517" cy="2480032"/>
                </a:xfrm>
              </p:grpSpPr>
              <p:grpSp>
                <p:nvGrpSpPr>
                  <p:cNvPr id="4416" name="Google Shape;4416;p43"/>
                  <p:cNvGrpSpPr/>
                  <p:nvPr/>
                </p:nvGrpSpPr>
                <p:grpSpPr>
                  <a:xfrm>
                    <a:off x="2106980" y="2103489"/>
                    <a:ext cx="3537292" cy="1239932"/>
                    <a:chOff x="4053293" y="687139"/>
                    <a:chExt cx="3537292" cy="1239932"/>
                  </a:xfrm>
                </p:grpSpPr>
                <p:grpSp>
                  <p:nvGrpSpPr>
                    <p:cNvPr id="4417" name="Google Shape;4417;p43"/>
                    <p:cNvGrpSpPr/>
                    <p:nvPr/>
                  </p:nvGrpSpPr>
                  <p:grpSpPr>
                    <a:xfrm>
                      <a:off x="4053293" y="687139"/>
                      <a:ext cx="1768767" cy="1239932"/>
                      <a:chOff x="5448325" y="1433150"/>
                      <a:chExt cx="2742700" cy="1919400"/>
                    </a:xfrm>
                  </p:grpSpPr>
                  <p:sp>
                    <p:nvSpPr>
                      <p:cNvPr id="4418" name="Google Shape;4418;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9" name="Google Shape;4419;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0" name="Google Shape;4420;p43"/>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1" name="Google Shape;4421;p43"/>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2" name="Google Shape;4422;p43"/>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3" name="Google Shape;4423;p43"/>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4" name="Google Shape;4424;p43"/>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5" name="Google Shape;4425;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6" name="Google Shape;4426;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7" name="Google Shape;4427;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8" name="Google Shape;4428;p43"/>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29" name="Google Shape;4429;p43"/>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0" name="Google Shape;4430;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1" name="Google Shape;4431;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2" name="Google Shape;4432;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3" name="Google Shape;4433;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4" name="Google Shape;4434;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5" name="Google Shape;4435;p43"/>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6" name="Google Shape;4436;p43"/>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7" name="Google Shape;4437;p43"/>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8" name="Google Shape;4438;p43"/>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9" name="Google Shape;4439;p43"/>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0" name="Google Shape;4440;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1" name="Google Shape;4441;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2" name="Google Shape;4442;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3" name="Google Shape;4443;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4" name="Google Shape;4444;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5" name="Google Shape;4445;p43"/>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6" name="Google Shape;4446;p43"/>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7" name="Google Shape;4447;p43"/>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8" name="Google Shape;4448;p43"/>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9" name="Google Shape;4449;p43"/>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0" name="Google Shape;4450;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1" name="Google Shape;4451;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2" name="Google Shape;4452;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3" name="Google Shape;4453;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4" name="Google Shape;4454;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5" name="Google Shape;4455;p43"/>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6" name="Google Shape;4456;p43"/>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7" name="Google Shape;4457;p43"/>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8" name="Google Shape;4458;p43"/>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9" name="Google Shape;4459;p43"/>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0" name="Google Shape;4460;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1" name="Google Shape;4461;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2" name="Google Shape;4462;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3" name="Google Shape;4463;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4" name="Google Shape;4464;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5" name="Google Shape;4465;p43"/>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6" name="Google Shape;4466;p43"/>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7" name="Google Shape;4467;p43"/>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8" name="Google Shape;4468;p43"/>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9" name="Google Shape;4469;p43"/>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0" name="Google Shape;4470;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1" name="Google Shape;4471;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2" name="Google Shape;4472;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3" name="Google Shape;4473;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4" name="Google Shape;4474;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5" name="Google Shape;4475;p43"/>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6" name="Google Shape;4476;p43"/>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7" name="Google Shape;4477;p43"/>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8" name="Google Shape;4478;p43"/>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9" name="Google Shape;4479;p43"/>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0" name="Google Shape;4480;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1" name="Google Shape;4481;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2" name="Google Shape;4482;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3" name="Google Shape;4483;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4" name="Google Shape;4484;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5" name="Google Shape;4485;p43"/>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6" name="Google Shape;4486;p43"/>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7" name="Google Shape;4487;p43"/>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88" name="Google Shape;4488;p43"/>
                    <p:cNvGrpSpPr/>
                    <p:nvPr/>
                  </p:nvGrpSpPr>
                  <p:grpSpPr>
                    <a:xfrm>
                      <a:off x="5821818" y="687139"/>
                      <a:ext cx="1768767" cy="1239932"/>
                      <a:chOff x="5448325" y="1433150"/>
                      <a:chExt cx="2742700" cy="1919400"/>
                    </a:xfrm>
                  </p:grpSpPr>
                  <p:sp>
                    <p:nvSpPr>
                      <p:cNvPr id="4489" name="Google Shape;4489;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0" name="Google Shape;4490;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1" name="Google Shape;4491;p43"/>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2" name="Google Shape;4492;p43"/>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3" name="Google Shape;4493;p43"/>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4" name="Google Shape;4494;p43"/>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5" name="Google Shape;4495;p43"/>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6" name="Google Shape;4496;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7" name="Google Shape;4497;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8" name="Google Shape;4498;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9" name="Google Shape;4499;p43"/>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0" name="Google Shape;4500;p43"/>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1" name="Google Shape;4501;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2" name="Google Shape;4502;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3" name="Google Shape;4503;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4" name="Google Shape;4504;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5" name="Google Shape;4505;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6" name="Google Shape;4506;p43"/>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7" name="Google Shape;4507;p43"/>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8" name="Google Shape;4508;p43"/>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9" name="Google Shape;4509;p43"/>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0" name="Google Shape;4510;p43"/>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1" name="Google Shape;4511;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2" name="Google Shape;4512;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3" name="Google Shape;4513;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4" name="Google Shape;4514;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5" name="Google Shape;4515;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6" name="Google Shape;4516;p43"/>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7" name="Google Shape;4517;p43"/>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8" name="Google Shape;4518;p43"/>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9" name="Google Shape;4519;p43"/>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0" name="Google Shape;4520;p43"/>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1" name="Google Shape;4521;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2" name="Google Shape;4522;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3" name="Google Shape;4523;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4" name="Google Shape;4524;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5" name="Google Shape;4525;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6" name="Google Shape;4526;p43"/>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7" name="Google Shape;4527;p43"/>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8" name="Google Shape;4528;p43"/>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9" name="Google Shape;4529;p43"/>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0" name="Google Shape;4530;p43"/>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1" name="Google Shape;4531;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2" name="Google Shape;4532;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3" name="Google Shape;4533;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4" name="Google Shape;4534;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5" name="Google Shape;4535;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6" name="Google Shape;4536;p43"/>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7" name="Google Shape;4537;p43"/>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8" name="Google Shape;4538;p43"/>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9" name="Google Shape;4539;p43"/>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0" name="Google Shape;4540;p43"/>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1" name="Google Shape;4541;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2" name="Google Shape;4542;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3" name="Google Shape;4543;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4" name="Google Shape;4544;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5" name="Google Shape;4545;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6" name="Google Shape;4546;p43"/>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7" name="Google Shape;4547;p43"/>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8" name="Google Shape;4548;p43"/>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9" name="Google Shape;4549;p43"/>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0" name="Google Shape;4550;p43"/>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1" name="Google Shape;4551;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2" name="Google Shape;4552;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3" name="Google Shape;4553;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4" name="Google Shape;4554;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5" name="Google Shape;4555;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6" name="Google Shape;4556;p43"/>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7" name="Google Shape;4557;p43"/>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8" name="Google Shape;4558;p43"/>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559" name="Google Shape;4559;p43"/>
                  <p:cNvGrpSpPr/>
                  <p:nvPr/>
                </p:nvGrpSpPr>
                <p:grpSpPr>
                  <a:xfrm>
                    <a:off x="2106868" y="3343589"/>
                    <a:ext cx="3537517" cy="1239932"/>
                    <a:chOff x="2636768" y="3167689"/>
                    <a:chExt cx="3537517" cy="1239932"/>
                  </a:xfrm>
                </p:grpSpPr>
                <p:grpSp>
                  <p:nvGrpSpPr>
                    <p:cNvPr id="4560" name="Google Shape;4560;p43"/>
                    <p:cNvGrpSpPr/>
                    <p:nvPr/>
                  </p:nvGrpSpPr>
                  <p:grpSpPr>
                    <a:xfrm>
                      <a:off x="2636768" y="3167689"/>
                      <a:ext cx="1768767" cy="1239932"/>
                      <a:chOff x="5448325" y="1433150"/>
                      <a:chExt cx="2742700" cy="1919400"/>
                    </a:xfrm>
                  </p:grpSpPr>
                  <p:sp>
                    <p:nvSpPr>
                      <p:cNvPr id="4561" name="Google Shape;4561;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2" name="Google Shape;4562;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3" name="Google Shape;4563;p43"/>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4" name="Google Shape;4564;p43"/>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5" name="Google Shape;4565;p43"/>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6" name="Google Shape;4566;p43"/>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7" name="Google Shape;4567;p43"/>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8" name="Google Shape;4568;p43"/>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9" name="Google Shape;4569;p43"/>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0" name="Google Shape;4570;p43"/>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1" name="Google Shape;4571;p43"/>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2" name="Google Shape;4572;p43"/>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3" name="Google Shape;4573;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4" name="Google Shape;4574;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5" name="Google Shape;4575;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6" name="Google Shape;4576;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7" name="Google Shape;4577;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8" name="Google Shape;4578;p43"/>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9" name="Google Shape;4579;p43"/>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0" name="Google Shape;4580;p43"/>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1" name="Google Shape;4581;p43"/>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2" name="Google Shape;4582;p43"/>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3" name="Google Shape;4583;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4" name="Google Shape;4584;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5" name="Google Shape;4585;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6" name="Google Shape;4586;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7" name="Google Shape;4587;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8" name="Google Shape;4588;p43"/>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9" name="Google Shape;4589;p43"/>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0" name="Google Shape;4590;p43"/>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1" name="Google Shape;4591;p43"/>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2" name="Google Shape;4592;p43"/>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3" name="Google Shape;4593;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4" name="Google Shape;4594;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5" name="Google Shape;4595;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6" name="Google Shape;4596;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7" name="Google Shape;4597;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8" name="Google Shape;4598;p43"/>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9" name="Google Shape;4599;p43"/>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0" name="Google Shape;4600;p43"/>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1" name="Google Shape;4601;p43"/>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2" name="Google Shape;4602;p43"/>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3" name="Google Shape;4603;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4" name="Google Shape;4604;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5" name="Google Shape;4605;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6" name="Google Shape;4606;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7" name="Google Shape;4607;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8" name="Google Shape;4608;p43"/>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9" name="Google Shape;4609;p43"/>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0" name="Google Shape;4610;p43"/>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1" name="Google Shape;4611;p43"/>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2" name="Google Shape;4612;p43"/>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3" name="Google Shape;4613;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4" name="Google Shape;4614;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5" name="Google Shape;4615;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6" name="Google Shape;4616;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7" name="Google Shape;4617;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8" name="Google Shape;4618;p43"/>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9" name="Google Shape;4619;p43"/>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0" name="Google Shape;4620;p43"/>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1" name="Google Shape;4621;p43"/>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2" name="Google Shape;4622;p43"/>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3" name="Google Shape;4623;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4" name="Google Shape;4624;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5" name="Google Shape;4625;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6" name="Google Shape;4626;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7" name="Google Shape;4627;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8" name="Google Shape;4628;p43"/>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29" name="Google Shape;4629;p43"/>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0" name="Google Shape;4630;p43"/>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31" name="Google Shape;4631;p43"/>
                    <p:cNvGrpSpPr/>
                    <p:nvPr/>
                  </p:nvGrpSpPr>
                  <p:grpSpPr>
                    <a:xfrm>
                      <a:off x="4405518" y="3167689"/>
                      <a:ext cx="1768767" cy="1239932"/>
                      <a:chOff x="5448325" y="1433150"/>
                      <a:chExt cx="2742700" cy="1919400"/>
                    </a:xfrm>
                  </p:grpSpPr>
                  <p:sp>
                    <p:nvSpPr>
                      <p:cNvPr id="4632" name="Google Shape;4632;p43"/>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3" name="Google Shape;4633;p43"/>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4" name="Google Shape;4634;p43"/>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5" name="Google Shape;4635;p43"/>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6" name="Google Shape;4636;p43"/>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7" name="Google Shape;4637;p43"/>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8" name="Google Shape;4638;p43"/>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39" name="Google Shape;4639;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0" name="Google Shape;4640;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1" name="Google Shape;4641;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2" name="Google Shape;4642;p43"/>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3" name="Google Shape;4643;p43"/>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4" name="Google Shape;4644;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5" name="Google Shape;4645;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6" name="Google Shape;4646;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7" name="Google Shape;4647;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8" name="Google Shape;4648;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9" name="Google Shape;4649;p43"/>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0" name="Google Shape;4650;p43"/>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1" name="Google Shape;4651;p43"/>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2" name="Google Shape;4652;p43"/>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3" name="Google Shape;4653;p43"/>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4" name="Google Shape;4654;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5" name="Google Shape;4655;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6" name="Google Shape;4656;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7" name="Google Shape;4657;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8" name="Google Shape;4658;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9" name="Google Shape;4659;p43"/>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0" name="Google Shape;4660;p43"/>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1" name="Google Shape;4661;p43"/>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2" name="Google Shape;4662;p43"/>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3" name="Google Shape;4663;p43"/>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4" name="Google Shape;4664;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5" name="Google Shape;4665;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6" name="Google Shape;4666;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7" name="Google Shape;4667;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8" name="Google Shape;4668;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9" name="Google Shape;4669;p43"/>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0" name="Google Shape;4670;p43"/>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1" name="Google Shape;4671;p43"/>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2" name="Google Shape;4672;p43"/>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3" name="Google Shape;4673;p43"/>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4" name="Google Shape;4674;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5" name="Google Shape;4675;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6" name="Google Shape;4676;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7" name="Google Shape;4677;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8" name="Google Shape;4678;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9" name="Google Shape;4679;p43"/>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0" name="Google Shape;4680;p43"/>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1" name="Google Shape;4681;p43"/>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2" name="Google Shape;4682;p43"/>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3" name="Google Shape;4683;p43"/>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4" name="Google Shape;4684;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5" name="Google Shape;4685;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6" name="Google Shape;4686;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7" name="Google Shape;4687;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8" name="Google Shape;4688;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9" name="Google Shape;4689;p43"/>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0" name="Google Shape;4690;p43"/>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1" name="Google Shape;4691;p43"/>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2" name="Google Shape;4692;p43"/>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3" name="Google Shape;4693;p43"/>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4" name="Google Shape;4694;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5" name="Google Shape;4695;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6" name="Google Shape;4696;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7" name="Google Shape;4697;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8" name="Google Shape;4698;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9" name="Google Shape;4699;p43"/>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0" name="Google Shape;4700;p43"/>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1" name="Google Shape;4701;p43"/>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4702" name="Google Shape;4702;p43"/>
                <p:cNvSpPr/>
                <p:nvPr/>
              </p:nvSpPr>
              <p:spPr>
                <a:xfrm rot="5400000">
                  <a:off x="4063921"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3" name="Google Shape;4703;p43"/>
                <p:cNvSpPr/>
                <p:nvPr/>
              </p:nvSpPr>
              <p:spPr>
                <a:xfrm rot="5400000">
                  <a:off x="4063921"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4" name="Google Shape;4704;p43"/>
                <p:cNvSpPr/>
                <p:nvPr/>
              </p:nvSpPr>
              <p:spPr>
                <a:xfrm rot="5400000">
                  <a:off x="406392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5" name="Google Shape;4705;p43"/>
                <p:cNvSpPr/>
                <p:nvPr/>
              </p:nvSpPr>
              <p:spPr>
                <a:xfrm rot="5400000">
                  <a:off x="3886787"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6" name="Google Shape;4706;p43"/>
                <p:cNvSpPr/>
                <p:nvPr/>
              </p:nvSpPr>
              <p:spPr>
                <a:xfrm rot="5400000">
                  <a:off x="3886787"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7" name="Google Shape;4707;p43"/>
                <p:cNvSpPr/>
                <p:nvPr/>
              </p:nvSpPr>
              <p:spPr>
                <a:xfrm rot="5400000">
                  <a:off x="3886787"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8" name="Google Shape;4708;p43"/>
                <p:cNvSpPr/>
                <p:nvPr/>
              </p:nvSpPr>
              <p:spPr>
                <a:xfrm rot="5400000">
                  <a:off x="3709654" y="3597769"/>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9" name="Google Shape;4709;p43"/>
                <p:cNvSpPr/>
                <p:nvPr/>
              </p:nvSpPr>
              <p:spPr>
                <a:xfrm rot="5400000">
                  <a:off x="3709654" y="377460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0" name="Google Shape;4710;p43"/>
                <p:cNvSpPr/>
                <p:nvPr/>
              </p:nvSpPr>
              <p:spPr>
                <a:xfrm rot="5400000">
                  <a:off x="3709654"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1" name="Google Shape;4711;p43"/>
                <p:cNvSpPr/>
                <p:nvPr/>
              </p:nvSpPr>
              <p:spPr>
                <a:xfrm rot="5400000">
                  <a:off x="3532521"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2" name="Google Shape;4712;p43"/>
                <p:cNvSpPr/>
                <p:nvPr/>
              </p:nvSpPr>
              <p:spPr>
                <a:xfrm rot="5400000">
                  <a:off x="3532521"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3" name="Google Shape;4713;p43"/>
                <p:cNvSpPr/>
                <p:nvPr/>
              </p:nvSpPr>
              <p:spPr>
                <a:xfrm rot="5400000">
                  <a:off x="3532521"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4" name="Google Shape;4714;p43"/>
                <p:cNvSpPr/>
                <p:nvPr/>
              </p:nvSpPr>
              <p:spPr>
                <a:xfrm rot="5400000">
                  <a:off x="3355388"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5" name="Google Shape;4715;p43"/>
                <p:cNvSpPr/>
                <p:nvPr/>
              </p:nvSpPr>
              <p:spPr>
                <a:xfrm rot="5400000">
                  <a:off x="3355388"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6" name="Google Shape;4716;p43"/>
                <p:cNvSpPr/>
                <p:nvPr/>
              </p:nvSpPr>
              <p:spPr>
                <a:xfrm rot="5400000">
                  <a:off x="3355388"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7" name="Google Shape;4717;p43"/>
                <p:cNvSpPr/>
                <p:nvPr/>
              </p:nvSpPr>
              <p:spPr>
                <a:xfrm rot="5400000">
                  <a:off x="3178255"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8" name="Google Shape;4718;p43"/>
                <p:cNvSpPr/>
                <p:nvPr/>
              </p:nvSpPr>
              <p:spPr>
                <a:xfrm rot="5400000">
                  <a:off x="3178255"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9" name="Google Shape;4719;p43"/>
                <p:cNvSpPr/>
                <p:nvPr/>
              </p:nvSpPr>
              <p:spPr>
                <a:xfrm rot="5400000">
                  <a:off x="3178255"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0" name="Google Shape;4720;p43"/>
                <p:cNvSpPr/>
                <p:nvPr/>
              </p:nvSpPr>
              <p:spPr>
                <a:xfrm rot="5400000">
                  <a:off x="3001121"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1" name="Google Shape;4721;p43"/>
                <p:cNvSpPr/>
                <p:nvPr/>
              </p:nvSpPr>
              <p:spPr>
                <a:xfrm rot="5400000">
                  <a:off x="3001121"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2" name="Google Shape;4722;p43"/>
                <p:cNvSpPr/>
                <p:nvPr/>
              </p:nvSpPr>
              <p:spPr>
                <a:xfrm rot="5400000">
                  <a:off x="300112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3" name="Google Shape;4723;p43"/>
                <p:cNvSpPr/>
                <p:nvPr/>
              </p:nvSpPr>
              <p:spPr>
                <a:xfrm rot="5400000">
                  <a:off x="2823996"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4" name="Google Shape;4724;p43"/>
                <p:cNvSpPr/>
                <p:nvPr/>
              </p:nvSpPr>
              <p:spPr>
                <a:xfrm rot="5400000">
                  <a:off x="2823996"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5" name="Google Shape;4725;p43"/>
                <p:cNvSpPr/>
                <p:nvPr/>
              </p:nvSpPr>
              <p:spPr>
                <a:xfrm rot="5400000">
                  <a:off x="2823996"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6" name="Google Shape;4726;p43"/>
                <p:cNvSpPr/>
                <p:nvPr/>
              </p:nvSpPr>
              <p:spPr>
                <a:xfrm rot="5400000">
                  <a:off x="2646862"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7" name="Google Shape;4727;p43"/>
                <p:cNvSpPr/>
                <p:nvPr/>
              </p:nvSpPr>
              <p:spPr>
                <a:xfrm rot="5400000">
                  <a:off x="2646862"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8" name="Google Shape;4728;p43"/>
                <p:cNvSpPr/>
                <p:nvPr/>
              </p:nvSpPr>
              <p:spPr>
                <a:xfrm rot="5400000">
                  <a:off x="2646862"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9" name="Google Shape;4729;p43"/>
                <p:cNvSpPr/>
                <p:nvPr/>
              </p:nvSpPr>
              <p:spPr>
                <a:xfrm rot="5400000">
                  <a:off x="2469729"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0" name="Google Shape;4730;p43"/>
                <p:cNvSpPr/>
                <p:nvPr/>
              </p:nvSpPr>
              <p:spPr>
                <a:xfrm rot="5400000">
                  <a:off x="2469729"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1" name="Google Shape;4731;p43"/>
                <p:cNvSpPr/>
                <p:nvPr/>
              </p:nvSpPr>
              <p:spPr>
                <a:xfrm rot="5400000">
                  <a:off x="2469729"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2" name="Google Shape;4732;p43"/>
                <p:cNvSpPr/>
                <p:nvPr/>
              </p:nvSpPr>
              <p:spPr>
                <a:xfrm rot="5400000">
                  <a:off x="2292596"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3" name="Google Shape;4733;p43"/>
                <p:cNvSpPr/>
                <p:nvPr/>
              </p:nvSpPr>
              <p:spPr>
                <a:xfrm rot="5400000">
                  <a:off x="2292596"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4" name="Google Shape;4734;p43"/>
                <p:cNvSpPr/>
                <p:nvPr/>
              </p:nvSpPr>
              <p:spPr>
                <a:xfrm rot="5400000">
                  <a:off x="2292596"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5" name="Google Shape;4735;p43"/>
                <p:cNvSpPr/>
                <p:nvPr/>
              </p:nvSpPr>
              <p:spPr>
                <a:xfrm rot="5400000">
                  <a:off x="2115463"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6" name="Google Shape;4736;p43"/>
                <p:cNvSpPr/>
                <p:nvPr/>
              </p:nvSpPr>
              <p:spPr>
                <a:xfrm rot="5400000">
                  <a:off x="2115463"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7" name="Google Shape;4737;p43"/>
                <p:cNvSpPr/>
                <p:nvPr/>
              </p:nvSpPr>
              <p:spPr>
                <a:xfrm rot="5400000">
                  <a:off x="2115463"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8" name="Google Shape;4738;p43"/>
                <p:cNvSpPr/>
                <p:nvPr/>
              </p:nvSpPr>
              <p:spPr>
                <a:xfrm rot="5400000">
                  <a:off x="1938330"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9" name="Google Shape;4739;p43"/>
                <p:cNvSpPr/>
                <p:nvPr/>
              </p:nvSpPr>
              <p:spPr>
                <a:xfrm rot="5400000">
                  <a:off x="1938330"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0" name="Google Shape;4740;p43"/>
                <p:cNvSpPr/>
                <p:nvPr/>
              </p:nvSpPr>
              <p:spPr>
                <a:xfrm rot="5400000">
                  <a:off x="1938330"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1" name="Google Shape;4741;p43"/>
                <p:cNvSpPr/>
                <p:nvPr/>
              </p:nvSpPr>
              <p:spPr>
                <a:xfrm rot="5400000">
                  <a:off x="1761196"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2" name="Google Shape;4742;p43"/>
                <p:cNvSpPr/>
                <p:nvPr/>
              </p:nvSpPr>
              <p:spPr>
                <a:xfrm rot="5400000">
                  <a:off x="1761196"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3" name="Google Shape;4743;p43"/>
                <p:cNvSpPr/>
                <p:nvPr/>
              </p:nvSpPr>
              <p:spPr>
                <a:xfrm rot="5400000">
                  <a:off x="1761196"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4" name="Google Shape;4744;p43"/>
                <p:cNvSpPr/>
                <p:nvPr/>
              </p:nvSpPr>
              <p:spPr>
                <a:xfrm rot="5400000">
                  <a:off x="1584071"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5" name="Google Shape;4745;p43"/>
                <p:cNvSpPr/>
                <p:nvPr/>
              </p:nvSpPr>
              <p:spPr>
                <a:xfrm rot="5400000">
                  <a:off x="1584071"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6" name="Google Shape;4746;p43"/>
                <p:cNvSpPr/>
                <p:nvPr/>
              </p:nvSpPr>
              <p:spPr>
                <a:xfrm rot="5400000">
                  <a:off x="158407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7" name="Google Shape;4747;p43"/>
                <p:cNvSpPr/>
                <p:nvPr/>
              </p:nvSpPr>
              <p:spPr>
                <a:xfrm rot="5400000">
                  <a:off x="1406937"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8" name="Google Shape;4748;p43"/>
                <p:cNvSpPr/>
                <p:nvPr/>
              </p:nvSpPr>
              <p:spPr>
                <a:xfrm rot="5400000">
                  <a:off x="1406937"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9" name="Google Shape;4749;p43"/>
                <p:cNvSpPr/>
                <p:nvPr/>
              </p:nvSpPr>
              <p:spPr>
                <a:xfrm rot="5400000">
                  <a:off x="1406937"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0" name="Google Shape;4750;p43"/>
                <p:cNvSpPr/>
                <p:nvPr/>
              </p:nvSpPr>
              <p:spPr>
                <a:xfrm rot="5400000">
                  <a:off x="1229804"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1" name="Google Shape;4751;p43"/>
                <p:cNvSpPr/>
                <p:nvPr/>
              </p:nvSpPr>
              <p:spPr>
                <a:xfrm rot="5400000">
                  <a:off x="1229804"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2" name="Google Shape;4752;p43"/>
                <p:cNvSpPr/>
                <p:nvPr/>
              </p:nvSpPr>
              <p:spPr>
                <a:xfrm rot="5400000">
                  <a:off x="1229804"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3" name="Google Shape;4753;p43"/>
                <p:cNvSpPr/>
                <p:nvPr/>
              </p:nvSpPr>
              <p:spPr>
                <a:xfrm rot="5400000">
                  <a:off x="1052671"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4" name="Google Shape;4754;p43"/>
                <p:cNvSpPr/>
                <p:nvPr/>
              </p:nvSpPr>
              <p:spPr>
                <a:xfrm rot="5400000">
                  <a:off x="1052671"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5" name="Google Shape;4755;p43"/>
                <p:cNvSpPr/>
                <p:nvPr/>
              </p:nvSpPr>
              <p:spPr>
                <a:xfrm rot="5400000">
                  <a:off x="1052671"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6" name="Google Shape;4756;p43"/>
                <p:cNvSpPr/>
                <p:nvPr/>
              </p:nvSpPr>
              <p:spPr>
                <a:xfrm rot="5400000">
                  <a:off x="875538"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7" name="Google Shape;4757;p43"/>
                <p:cNvSpPr/>
                <p:nvPr/>
              </p:nvSpPr>
              <p:spPr>
                <a:xfrm rot="5400000">
                  <a:off x="875538"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8" name="Google Shape;4758;p43"/>
                <p:cNvSpPr/>
                <p:nvPr/>
              </p:nvSpPr>
              <p:spPr>
                <a:xfrm rot="5400000">
                  <a:off x="875538"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9" name="Google Shape;4759;p43"/>
                <p:cNvSpPr/>
                <p:nvPr/>
              </p:nvSpPr>
              <p:spPr>
                <a:xfrm rot="5400000">
                  <a:off x="698405"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0" name="Google Shape;4760;p43"/>
                <p:cNvSpPr/>
                <p:nvPr/>
              </p:nvSpPr>
              <p:spPr>
                <a:xfrm rot="5400000">
                  <a:off x="698405"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1" name="Google Shape;4761;p43"/>
                <p:cNvSpPr/>
                <p:nvPr/>
              </p:nvSpPr>
              <p:spPr>
                <a:xfrm rot="5400000">
                  <a:off x="698405"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62" name="Google Shape;4762;p43"/>
              <p:cNvGrpSpPr/>
              <p:nvPr/>
            </p:nvGrpSpPr>
            <p:grpSpPr>
              <a:xfrm>
                <a:off x="924550" y="1905000"/>
                <a:ext cx="2656850" cy="530815"/>
                <a:chOff x="6250728" y="1276394"/>
                <a:chExt cx="2656850" cy="530815"/>
              </a:xfrm>
            </p:grpSpPr>
            <p:sp>
              <p:nvSpPr>
                <p:cNvPr id="4763" name="Google Shape;4763;p43"/>
                <p:cNvSpPr/>
                <p:nvPr/>
              </p:nvSpPr>
              <p:spPr>
                <a:xfrm rot="5400000">
                  <a:off x="873072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4" name="Google Shape;4764;p43"/>
                <p:cNvSpPr/>
                <p:nvPr/>
              </p:nvSpPr>
              <p:spPr>
                <a:xfrm rot="5400000">
                  <a:off x="873072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5" name="Google Shape;4765;p43"/>
                <p:cNvSpPr/>
                <p:nvPr/>
              </p:nvSpPr>
              <p:spPr>
                <a:xfrm rot="5400000">
                  <a:off x="873072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6" name="Google Shape;4766;p43"/>
                <p:cNvSpPr/>
                <p:nvPr/>
              </p:nvSpPr>
              <p:spPr>
                <a:xfrm rot="5400000">
                  <a:off x="855359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7" name="Google Shape;4767;p43"/>
                <p:cNvSpPr/>
                <p:nvPr/>
              </p:nvSpPr>
              <p:spPr>
                <a:xfrm rot="5400000">
                  <a:off x="855359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8" name="Google Shape;4768;p43"/>
                <p:cNvSpPr/>
                <p:nvPr/>
              </p:nvSpPr>
              <p:spPr>
                <a:xfrm rot="5400000">
                  <a:off x="855359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9" name="Google Shape;4769;p43"/>
                <p:cNvSpPr/>
                <p:nvPr/>
              </p:nvSpPr>
              <p:spPr>
                <a:xfrm rot="5400000">
                  <a:off x="8376462"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0" name="Google Shape;4770;p43"/>
                <p:cNvSpPr/>
                <p:nvPr/>
              </p:nvSpPr>
              <p:spPr>
                <a:xfrm rot="5400000">
                  <a:off x="8376462"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1" name="Google Shape;4771;p43"/>
                <p:cNvSpPr/>
                <p:nvPr/>
              </p:nvSpPr>
              <p:spPr>
                <a:xfrm rot="5400000">
                  <a:off x="8376462"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2" name="Google Shape;4772;p43"/>
                <p:cNvSpPr/>
                <p:nvPr/>
              </p:nvSpPr>
              <p:spPr>
                <a:xfrm rot="5400000">
                  <a:off x="8199329"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3" name="Google Shape;4773;p43"/>
                <p:cNvSpPr/>
                <p:nvPr/>
              </p:nvSpPr>
              <p:spPr>
                <a:xfrm rot="5400000">
                  <a:off x="8199329"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4" name="Google Shape;4774;p43"/>
                <p:cNvSpPr/>
                <p:nvPr/>
              </p:nvSpPr>
              <p:spPr>
                <a:xfrm rot="5400000">
                  <a:off x="8199329"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5" name="Google Shape;4775;p43"/>
                <p:cNvSpPr/>
                <p:nvPr/>
              </p:nvSpPr>
              <p:spPr>
                <a:xfrm rot="5400000">
                  <a:off x="8022203"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6" name="Google Shape;4776;p43"/>
                <p:cNvSpPr/>
                <p:nvPr/>
              </p:nvSpPr>
              <p:spPr>
                <a:xfrm rot="5400000">
                  <a:off x="8022203"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7" name="Google Shape;4777;p43"/>
                <p:cNvSpPr/>
                <p:nvPr/>
              </p:nvSpPr>
              <p:spPr>
                <a:xfrm rot="5400000">
                  <a:off x="8022203"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8" name="Google Shape;4778;p43"/>
                <p:cNvSpPr/>
                <p:nvPr/>
              </p:nvSpPr>
              <p:spPr>
                <a:xfrm rot="5400000">
                  <a:off x="78450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9" name="Google Shape;4779;p43"/>
                <p:cNvSpPr/>
                <p:nvPr/>
              </p:nvSpPr>
              <p:spPr>
                <a:xfrm rot="5400000">
                  <a:off x="78450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0" name="Google Shape;4780;p43"/>
                <p:cNvSpPr/>
                <p:nvPr/>
              </p:nvSpPr>
              <p:spPr>
                <a:xfrm rot="5400000">
                  <a:off x="78450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1" name="Google Shape;4781;p43"/>
                <p:cNvSpPr/>
                <p:nvPr/>
              </p:nvSpPr>
              <p:spPr>
                <a:xfrm rot="5400000">
                  <a:off x="7667937"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2" name="Google Shape;4782;p43"/>
                <p:cNvSpPr/>
                <p:nvPr/>
              </p:nvSpPr>
              <p:spPr>
                <a:xfrm rot="5400000">
                  <a:off x="7667937"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3" name="Google Shape;4783;p43"/>
                <p:cNvSpPr/>
                <p:nvPr/>
              </p:nvSpPr>
              <p:spPr>
                <a:xfrm rot="5400000">
                  <a:off x="7667937"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4" name="Google Shape;4784;p43"/>
                <p:cNvSpPr/>
                <p:nvPr/>
              </p:nvSpPr>
              <p:spPr>
                <a:xfrm rot="5400000">
                  <a:off x="7490803"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5" name="Google Shape;4785;p43"/>
                <p:cNvSpPr/>
                <p:nvPr/>
              </p:nvSpPr>
              <p:spPr>
                <a:xfrm rot="5400000">
                  <a:off x="7490803"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6" name="Google Shape;4786;p43"/>
                <p:cNvSpPr/>
                <p:nvPr/>
              </p:nvSpPr>
              <p:spPr>
                <a:xfrm rot="5400000">
                  <a:off x="73136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7" name="Google Shape;4787;p43"/>
                <p:cNvSpPr/>
                <p:nvPr/>
              </p:nvSpPr>
              <p:spPr>
                <a:xfrm rot="5400000">
                  <a:off x="73136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8" name="Google Shape;4788;p43"/>
                <p:cNvSpPr/>
                <p:nvPr/>
              </p:nvSpPr>
              <p:spPr>
                <a:xfrm rot="5400000">
                  <a:off x="73136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9" name="Google Shape;4789;p43"/>
                <p:cNvSpPr/>
                <p:nvPr/>
              </p:nvSpPr>
              <p:spPr>
                <a:xfrm rot="5400000">
                  <a:off x="7136537"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0" name="Google Shape;4790;p43"/>
                <p:cNvSpPr/>
                <p:nvPr/>
              </p:nvSpPr>
              <p:spPr>
                <a:xfrm rot="5400000">
                  <a:off x="7136537"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1" name="Google Shape;4791;p43"/>
                <p:cNvSpPr/>
                <p:nvPr/>
              </p:nvSpPr>
              <p:spPr>
                <a:xfrm rot="5400000">
                  <a:off x="7136537"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2" name="Google Shape;4792;p43"/>
                <p:cNvSpPr/>
                <p:nvPr/>
              </p:nvSpPr>
              <p:spPr>
                <a:xfrm rot="5400000">
                  <a:off x="6959404"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3" name="Google Shape;4793;p43"/>
                <p:cNvSpPr/>
                <p:nvPr/>
              </p:nvSpPr>
              <p:spPr>
                <a:xfrm rot="5400000">
                  <a:off x="6959404"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4" name="Google Shape;4794;p43"/>
                <p:cNvSpPr/>
                <p:nvPr/>
              </p:nvSpPr>
              <p:spPr>
                <a:xfrm rot="5400000">
                  <a:off x="6959404"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5" name="Google Shape;4795;p43"/>
                <p:cNvSpPr/>
                <p:nvPr/>
              </p:nvSpPr>
              <p:spPr>
                <a:xfrm rot="5400000">
                  <a:off x="6782278"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6" name="Google Shape;4796;p43"/>
                <p:cNvSpPr/>
                <p:nvPr/>
              </p:nvSpPr>
              <p:spPr>
                <a:xfrm rot="5400000">
                  <a:off x="6782278"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7" name="Google Shape;4797;p43"/>
                <p:cNvSpPr/>
                <p:nvPr/>
              </p:nvSpPr>
              <p:spPr>
                <a:xfrm rot="5400000">
                  <a:off x="6782278"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8" name="Google Shape;4798;p43"/>
                <p:cNvSpPr/>
                <p:nvPr/>
              </p:nvSpPr>
              <p:spPr>
                <a:xfrm rot="5400000">
                  <a:off x="660514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9" name="Google Shape;4799;p43"/>
                <p:cNvSpPr/>
                <p:nvPr/>
              </p:nvSpPr>
              <p:spPr>
                <a:xfrm rot="5400000">
                  <a:off x="660514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0" name="Google Shape;4800;p43"/>
                <p:cNvSpPr/>
                <p:nvPr/>
              </p:nvSpPr>
              <p:spPr>
                <a:xfrm rot="5400000">
                  <a:off x="660514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1" name="Google Shape;4801;p43"/>
                <p:cNvSpPr/>
                <p:nvPr/>
              </p:nvSpPr>
              <p:spPr>
                <a:xfrm rot="5400000">
                  <a:off x="6428012"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2" name="Google Shape;4802;p43"/>
                <p:cNvSpPr/>
                <p:nvPr/>
              </p:nvSpPr>
              <p:spPr>
                <a:xfrm rot="5400000">
                  <a:off x="6428012"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3" name="Google Shape;4803;p43"/>
                <p:cNvSpPr/>
                <p:nvPr/>
              </p:nvSpPr>
              <p:spPr>
                <a:xfrm rot="5400000">
                  <a:off x="6428012"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4" name="Google Shape;4804;p43"/>
                <p:cNvSpPr/>
                <p:nvPr/>
              </p:nvSpPr>
              <p:spPr>
                <a:xfrm rot="5400000">
                  <a:off x="625087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5" name="Google Shape;4805;p43"/>
                <p:cNvSpPr/>
                <p:nvPr/>
              </p:nvSpPr>
              <p:spPr>
                <a:xfrm rot="5400000">
                  <a:off x="625087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6" name="Google Shape;4806;p43"/>
                <p:cNvSpPr/>
                <p:nvPr/>
              </p:nvSpPr>
              <p:spPr>
                <a:xfrm rot="5400000">
                  <a:off x="625087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7" name="Google Shape;4807;p43"/>
                <p:cNvSpPr/>
                <p:nvPr/>
              </p:nvSpPr>
              <p:spPr>
                <a:xfrm rot="5400000">
                  <a:off x="7490803"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808" name="Google Shape;4808;p43"/>
            <p:cNvGrpSpPr/>
            <p:nvPr/>
          </p:nvGrpSpPr>
          <p:grpSpPr>
            <a:xfrm>
              <a:off x="838200" y="1755185"/>
              <a:ext cx="2656850" cy="530815"/>
              <a:chOff x="6250728" y="1276394"/>
              <a:chExt cx="2656850" cy="530815"/>
            </a:xfrm>
          </p:grpSpPr>
          <p:sp>
            <p:nvSpPr>
              <p:cNvPr id="4809" name="Google Shape;4809;p43"/>
              <p:cNvSpPr/>
              <p:nvPr/>
            </p:nvSpPr>
            <p:spPr>
              <a:xfrm rot="5400000">
                <a:off x="873072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0" name="Google Shape;4810;p43"/>
              <p:cNvSpPr/>
              <p:nvPr/>
            </p:nvSpPr>
            <p:spPr>
              <a:xfrm rot="5400000">
                <a:off x="873072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1" name="Google Shape;4811;p43"/>
              <p:cNvSpPr/>
              <p:nvPr/>
            </p:nvSpPr>
            <p:spPr>
              <a:xfrm rot="5400000">
                <a:off x="873072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2" name="Google Shape;4812;p43"/>
              <p:cNvSpPr/>
              <p:nvPr/>
            </p:nvSpPr>
            <p:spPr>
              <a:xfrm rot="5400000">
                <a:off x="855359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3" name="Google Shape;4813;p43"/>
              <p:cNvSpPr/>
              <p:nvPr/>
            </p:nvSpPr>
            <p:spPr>
              <a:xfrm rot="5400000">
                <a:off x="855359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4" name="Google Shape;4814;p43"/>
              <p:cNvSpPr/>
              <p:nvPr/>
            </p:nvSpPr>
            <p:spPr>
              <a:xfrm rot="5400000">
                <a:off x="855359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5" name="Google Shape;4815;p43"/>
              <p:cNvSpPr/>
              <p:nvPr/>
            </p:nvSpPr>
            <p:spPr>
              <a:xfrm rot="5400000">
                <a:off x="8376462"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6" name="Google Shape;4816;p43"/>
              <p:cNvSpPr/>
              <p:nvPr/>
            </p:nvSpPr>
            <p:spPr>
              <a:xfrm rot="5400000">
                <a:off x="8376462"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7" name="Google Shape;4817;p43"/>
              <p:cNvSpPr/>
              <p:nvPr/>
            </p:nvSpPr>
            <p:spPr>
              <a:xfrm rot="5400000">
                <a:off x="8376462"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8" name="Google Shape;4818;p43"/>
              <p:cNvSpPr/>
              <p:nvPr/>
            </p:nvSpPr>
            <p:spPr>
              <a:xfrm rot="5400000">
                <a:off x="8199329"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9" name="Google Shape;4819;p43"/>
              <p:cNvSpPr/>
              <p:nvPr/>
            </p:nvSpPr>
            <p:spPr>
              <a:xfrm rot="5400000">
                <a:off x="8199329"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0" name="Google Shape;4820;p43"/>
              <p:cNvSpPr/>
              <p:nvPr/>
            </p:nvSpPr>
            <p:spPr>
              <a:xfrm rot="5400000">
                <a:off x="8199329"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1" name="Google Shape;4821;p43"/>
              <p:cNvSpPr/>
              <p:nvPr/>
            </p:nvSpPr>
            <p:spPr>
              <a:xfrm rot="5400000">
                <a:off x="8022203"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2" name="Google Shape;4822;p43"/>
              <p:cNvSpPr/>
              <p:nvPr/>
            </p:nvSpPr>
            <p:spPr>
              <a:xfrm rot="5400000">
                <a:off x="8022203"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3" name="Google Shape;4823;p43"/>
              <p:cNvSpPr/>
              <p:nvPr/>
            </p:nvSpPr>
            <p:spPr>
              <a:xfrm rot="5400000">
                <a:off x="8022203"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4" name="Google Shape;4824;p43"/>
              <p:cNvSpPr/>
              <p:nvPr/>
            </p:nvSpPr>
            <p:spPr>
              <a:xfrm rot="5400000">
                <a:off x="78450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5" name="Google Shape;4825;p43"/>
              <p:cNvSpPr/>
              <p:nvPr/>
            </p:nvSpPr>
            <p:spPr>
              <a:xfrm rot="5400000">
                <a:off x="78450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6" name="Google Shape;4826;p43"/>
              <p:cNvSpPr/>
              <p:nvPr/>
            </p:nvSpPr>
            <p:spPr>
              <a:xfrm rot="5400000">
                <a:off x="78450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7" name="Google Shape;4827;p43"/>
              <p:cNvSpPr/>
              <p:nvPr/>
            </p:nvSpPr>
            <p:spPr>
              <a:xfrm rot="5400000">
                <a:off x="7667937"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8" name="Google Shape;4828;p43"/>
              <p:cNvSpPr/>
              <p:nvPr/>
            </p:nvSpPr>
            <p:spPr>
              <a:xfrm rot="5400000">
                <a:off x="7667937"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9" name="Google Shape;4829;p43"/>
              <p:cNvSpPr/>
              <p:nvPr/>
            </p:nvSpPr>
            <p:spPr>
              <a:xfrm rot="5400000">
                <a:off x="7667937"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0" name="Google Shape;4830;p43"/>
              <p:cNvSpPr/>
              <p:nvPr/>
            </p:nvSpPr>
            <p:spPr>
              <a:xfrm rot="5400000">
                <a:off x="7490803"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1" name="Google Shape;4831;p43"/>
              <p:cNvSpPr/>
              <p:nvPr/>
            </p:nvSpPr>
            <p:spPr>
              <a:xfrm rot="5400000">
                <a:off x="7490803"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2" name="Google Shape;4832;p43"/>
              <p:cNvSpPr/>
              <p:nvPr/>
            </p:nvSpPr>
            <p:spPr>
              <a:xfrm rot="5400000">
                <a:off x="73136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3" name="Google Shape;4833;p43"/>
              <p:cNvSpPr/>
              <p:nvPr/>
            </p:nvSpPr>
            <p:spPr>
              <a:xfrm rot="5400000">
                <a:off x="73136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4" name="Google Shape;4834;p43"/>
              <p:cNvSpPr/>
              <p:nvPr/>
            </p:nvSpPr>
            <p:spPr>
              <a:xfrm rot="5400000">
                <a:off x="73136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5" name="Google Shape;4835;p43"/>
              <p:cNvSpPr/>
              <p:nvPr/>
            </p:nvSpPr>
            <p:spPr>
              <a:xfrm rot="5400000">
                <a:off x="7136537"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6" name="Google Shape;4836;p43"/>
              <p:cNvSpPr/>
              <p:nvPr/>
            </p:nvSpPr>
            <p:spPr>
              <a:xfrm rot="5400000">
                <a:off x="7136537"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7" name="Google Shape;4837;p43"/>
              <p:cNvSpPr/>
              <p:nvPr/>
            </p:nvSpPr>
            <p:spPr>
              <a:xfrm rot="5400000">
                <a:off x="7136537"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8" name="Google Shape;4838;p43"/>
              <p:cNvSpPr/>
              <p:nvPr/>
            </p:nvSpPr>
            <p:spPr>
              <a:xfrm rot="5400000">
                <a:off x="6959404"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9" name="Google Shape;4839;p43"/>
              <p:cNvSpPr/>
              <p:nvPr/>
            </p:nvSpPr>
            <p:spPr>
              <a:xfrm rot="5400000">
                <a:off x="6959404"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0" name="Google Shape;4840;p43"/>
              <p:cNvSpPr/>
              <p:nvPr/>
            </p:nvSpPr>
            <p:spPr>
              <a:xfrm rot="5400000">
                <a:off x="6959404"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1" name="Google Shape;4841;p43"/>
              <p:cNvSpPr/>
              <p:nvPr/>
            </p:nvSpPr>
            <p:spPr>
              <a:xfrm rot="5400000">
                <a:off x="6782278"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2" name="Google Shape;4842;p43"/>
              <p:cNvSpPr/>
              <p:nvPr/>
            </p:nvSpPr>
            <p:spPr>
              <a:xfrm rot="5400000">
                <a:off x="6782278"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3" name="Google Shape;4843;p43"/>
              <p:cNvSpPr/>
              <p:nvPr/>
            </p:nvSpPr>
            <p:spPr>
              <a:xfrm rot="5400000">
                <a:off x="6782278"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4" name="Google Shape;4844;p43"/>
              <p:cNvSpPr/>
              <p:nvPr/>
            </p:nvSpPr>
            <p:spPr>
              <a:xfrm rot="5400000">
                <a:off x="660514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5" name="Google Shape;4845;p43"/>
              <p:cNvSpPr/>
              <p:nvPr/>
            </p:nvSpPr>
            <p:spPr>
              <a:xfrm rot="5400000">
                <a:off x="660514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6" name="Google Shape;4846;p43"/>
              <p:cNvSpPr/>
              <p:nvPr/>
            </p:nvSpPr>
            <p:spPr>
              <a:xfrm rot="5400000">
                <a:off x="660514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7" name="Google Shape;4847;p43"/>
              <p:cNvSpPr/>
              <p:nvPr/>
            </p:nvSpPr>
            <p:spPr>
              <a:xfrm rot="5400000">
                <a:off x="6428012"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8" name="Google Shape;4848;p43"/>
              <p:cNvSpPr/>
              <p:nvPr/>
            </p:nvSpPr>
            <p:spPr>
              <a:xfrm rot="5400000">
                <a:off x="6428012"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9" name="Google Shape;4849;p43"/>
              <p:cNvSpPr/>
              <p:nvPr/>
            </p:nvSpPr>
            <p:spPr>
              <a:xfrm rot="5400000">
                <a:off x="6428012"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0" name="Google Shape;4850;p43"/>
              <p:cNvSpPr/>
              <p:nvPr/>
            </p:nvSpPr>
            <p:spPr>
              <a:xfrm rot="5400000">
                <a:off x="625087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1" name="Google Shape;4851;p43"/>
              <p:cNvSpPr/>
              <p:nvPr/>
            </p:nvSpPr>
            <p:spPr>
              <a:xfrm rot="5400000">
                <a:off x="625087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2" name="Google Shape;4852;p43"/>
              <p:cNvSpPr/>
              <p:nvPr/>
            </p:nvSpPr>
            <p:spPr>
              <a:xfrm rot="5400000">
                <a:off x="625087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3" name="Google Shape;4853;p43"/>
              <p:cNvSpPr/>
              <p:nvPr/>
            </p:nvSpPr>
            <p:spPr>
              <a:xfrm rot="5400000">
                <a:off x="7490803"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57"/>
        <p:cNvGrpSpPr/>
        <p:nvPr/>
      </p:nvGrpSpPr>
      <p:grpSpPr>
        <a:xfrm>
          <a:off x="0" y="0"/>
          <a:ext cx="0" cy="0"/>
          <a:chOff x="0" y="0"/>
          <a:chExt cx="0" cy="0"/>
        </a:xfrm>
      </p:grpSpPr>
      <p:grpSp>
        <p:nvGrpSpPr>
          <p:cNvPr id="4858" name="Google Shape;4858;p44"/>
          <p:cNvGrpSpPr/>
          <p:nvPr/>
        </p:nvGrpSpPr>
        <p:grpSpPr>
          <a:xfrm>
            <a:off x="604495" y="1172625"/>
            <a:ext cx="6756197" cy="3687658"/>
            <a:chOff x="-332755" y="1294130"/>
            <a:chExt cx="6482630" cy="2928340"/>
          </a:xfrm>
        </p:grpSpPr>
        <p:sp>
          <p:nvSpPr>
            <p:cNvPr id="4859" name="Google Shape;4859;p44"/>
            <p:cNvSpPr/>
            <p:nvPr/>
          </p:nvSpPr>
          <p:spPr>
            <a:xfrm>
              <a:off x="-332755" y="1680665"/>
              <a:ext cx="1484400" cy="1521600"/>
            </a:xfrm>
            <a:prstGeom prst="cube">
              <a:avLst>
                <a:gd name="adj" fmla="val 41788"/>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0" name="Google Shape;4860;p44"/>
            <p:cNvSpPr/>
            <p:nvPr/>
          </p:nvSpPr>
          <p:spPr>
            <a:xfrm>
              <a:off x="3733633" y="3384270"/>
              <a:ext cx="437100" cy="838200"/>
            </a:xfrm>
            <a:prstGeom prst="cube">
              <a:avLst>
                <a:gd name="adj" fmla="val 43894"/>
              </a:avLst>
            </a:prstGeom>
            <a:solidFill>
              <a:schemeClr val="accent6"/>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1" name="Google Shape;4861;p44"/>
            <p:cNvSpPr/>
            <p:nvPr/>
          </p:nvSpPr>
          <p:spPr>
            <a:xfrm>
              <a:off x="5144069" y="2646659"/>
              <a:ext cx="552600" cy="385800"/>
            </a:xfrm>
            <a:prstGeom prst="cube">
              <a:avLst>
                <a:gd name="adj" fmla="val 42152"/>
              </a:avLst>
            </a:prstGeom>
            <a:solidFill>
              <a:srgbClr val="0097A7"/>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2" name="Google Shape;4862;p44"/>
            <p:cNvSpPr/>
            <p:nvPr/>
          </p:nvSpPr>
          <p:spPr>
            <a:xfrm>
              <a:off x="2218270" y="2245255"/>
              <a:ext cx="1665000" cy="1122600"/>
            </a:xfrm>
            <a:prstGeom prst="cube">
              <a:avLst>
                <a:gd name="adj" fmla="val 18252"/>
              </a:avLst>
            </a:prstGeom>
            <a:solidFill>
              <a:srgbClr val="FF0000"/>
            </a:solidFill>
            <a:ln w="9525" cap="flat" cmpd="sng">
              <a:solidFill>
                <a:srgbClr val="0000FF"/>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3" name="Google Shape;4863;p44"/>
            <p:cNvSpPr/>
            <p:nvPr/>
          </p:nvSpPr>
          <p:spPr>
            <a:xfrm>
              <a:off x="2686225" y="1680675"/>
              <a:ext cx="963300" cy="1076400"/>
            </a:xfrm>
            <a:prstGeom prst="cube">
              <a:avLst>
                <a:gd name="adj" fmla="val 18252"/>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4" name="Google Shape;4864;p44"/>
            <p:cNvSpPr txBox="1"/>
            <p:nvPr/>
          </p:nvSpPr>
          <p:spPr>
            <a:xfrm>
              <a:off x="771725" y="2899925"/>
              <a:ext cx="7794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a:solidFill>
                    <a:schemeClr val="dk1"/>
                  </a:solidFill>
                  <a:latin typeface="Consolas" panose="020B0609020204030204"/>
                  <a:ea typeface="Consolas" panose="020B0609020204030204"/>
                  <a:cs typeface="Consolas" panose="020B0609020204030204"/>
                  <a:sym typeface="Consolas" panose="020B0609020204030204"/>
                </a:rPr>
                <a:t>NxNx192</a:t>
              </a:r>
              <a:endParaRPr sz="1000">
                <a:latin typeface="Consolas" panose="020B0609020204030204"/>
                <a:ea typeface="Consolas" panose="020B0609020204030204"/>
                <a:cs typeface="Consolas" panose="020B0609020204030204"/>
                <a:sym typeface="Consolas" panose="020B0609020204030204"/>
              </a:endParaRPr>
            </a:p>
          </p:txBody>
        </p:sp>
        <p:sp>
          <p:nvSpPr>
            <p:cNvPr id="4865" name="Google Shape;4865;p44"/>
            <p:cNvSpPr txBox="1"/>
            <p:nvPr/>
          </p:nvSpPr>
          <p:spPr>
            <a:xfrm>
              <a:off x="4252925" y="3504725"/>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a:solidFill>
                    <a:schemeClr val="dk1"/>
                  </a:solidFill>
                  <a:latin typeface="Consolas" panose="020B0609020204030204"/>
                  <a:ea typeface="Consolas" panose="020B0609020204030204"/>
                  <a:cs typeface="Consolas" panose="020B0609020204030204"/>
                  <a:sym typeface="Consolas" panose="020B0609020204030204"/>
                </a:rPr>
                <a:t>NxNx64</a:t>
              </a:r>
              <a:endParaRPr sz="1000">
                <a:latin typeface="Consolas" panose="020B0609020204030204"/>
                <a:ea typeface="Consolas" panose="020B0609020204030204"/>
                <a:cs typeface="Consolas" panose="020B0609020204030204"/>
                <a:sym typeface="Consolas" panose="020B0609020204030204"/>
              </a:endParaRPr>
            </a:p>
          </p:txBody>
        </p:sp>
        <p:sp>
          <p:nvSpPr>
            <p:cNvPr id="4866" name="Google Shape;4866;p44"/>
            <p:cNvSpPr txBox="1"/>
            <p:nvPr/>
          </p:nvSpPr>
          <p:spPr>
            <a:xfrm>
              <a:off x="4579067" y="3259900"/>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a:solidFill>
                    <a:schemeClr val="dk1"/>
                  </a:solidFill>
                  <a:latin typeface="Consolas" panose="020B0609020204030204"/>
                  <a:ea typeface="Consolas" panose="020B0609020204030204"/>
                  <a:cs typeface="Consolas" panose="020B0609020204030204"/>
                  <a:sym typeface="Consolas" panose="020B0609020204030204"/>
                </a:rPr>
                <a:t>NxNx32</a:t>
              </a:r>
              <a:endParaRPr sz="1000">
                <a:latin typeface="Consolas" panose="020B0609020204030204"/>
                <a:ea typeface="Consolas" panose="020B0609020204030204"/>
                <a:cs typeface="Consolas" panose="020B0609020204030204"/>
                <a:sym typeface="Consolas" panose="020B0609020204030204"/>
              </a:endParaRPr>
            </a:p>
          </p:txBody>
        </p:sp>
        <p:sp>
          <p:nvSpPr>
            <p:cNvPr id="4867" name="Google Shape;4867;p44"/>
            <p:cNvSpPr txBox="1"/>
            <p:nvPr/>
          </p:nvSpPr>
          <p:spPr>
            <a:xfrm>
              <a:off x="4949883" y="2846788"/>
              <a:ext cx="6000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a:solidFill>
                    <a:schemeClr val="dk1"/>
                  </a:solidFill>
                  <a:latin typeface="Consolas" panose="020B0609020204030204"/>
                  <a:ea typeface="Consolas" panose="020B0609020204030204"/>
                  <a:cs typeface="Consolas" panose="020B0609020204030204"/>
                  <a:sym typeface="Consolas" panose="020B0609020204030204"/>
                </a:rPr>
                <a:t>NxNx128</a:t>
              </a:r>
              <a:endParaRPr sz="1000">
                <a:latin typeface="Consolas" panose="020B0609020204030204"/>
                <a:ea typeface="Consolas" panose="020B0609020204030204"/>
                <a:cs typeface="Consolas" panose="020B0609020204030204"/>
                <a:sym typeface="Consolas" panose="020B0609020204030204"/>
              </a:endParaRPr>
            </a:p>
          </p:txBody>
        </p:sp>
        <p:sp>
          <p:nvSpPr>
            <p:cNvPr id="4868" name="Google Shape;4868;p44"/>
            <p:cNvSpPr txBox="1"/>
            <p:nvPr/>
          </p:nvSpPr>
          <p:spPr>
            <a:xfrm>
              <a:off x="5549875" y="2205025"/>
              <a:ext cx="6000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a:solidFill>
                    <a:schemeClr val="dk1"/>
                  </a:solidFill>
                  <a:latin typeface="Consolas" panose="020B0609020204030204"/>
                  <a:ea typeface="Consolas" panose="020B0609020204030204"/>
                  <a:cs typeface="Consolas" panose="020B0609020204030204"/>
                  <a:sym typeface="Consolas" panose="020B0609020204030204"/>
                </a:rPr>
                <a:t>NxNx192</a:t>
              </a:r>
              <a:endParaRPr sz="1000">
                <a:latin typeface="Consolas" panose="020B0609020204030204"/>
                <a:ea typeface="Consolas" panose="020B0609020204030204"/>
                <a:cs typeface="Consolas" panose="020B0609020204030204"/>
                <a:sym typeface="Consolas" panose="020B0609020204030204"/>
              </a:endParaRPr>
            </a:p>
          </p:txBody>
        </p:sp>
        <p:cxnSp>
          <p:nvCxnSpPr>
            <p:cNvPr id="4869" name="Google Shape;4869;p44"/>
            <p:cNvCxnSpPr>
              <a:endCxn id="4863" idx="2"/>
            </p:cNvCxnSpPr>
            <p:nvPr/>
          </p:nvCxnSpPr>
          <p:spPr>
            <a:xfrm>
              <a:off x="1130125" y="1294130"/>
              <a:ext cx="1556100" cy="997500"/>
            </a:xfrm>
            <a:prstGeom prst="straightConnector1">
              <a:avLst/>
            </a:prstGeom>
            <a:noFill/>
            <a:ln w="9525" cap="flat" cmpd="sng">
              <a:solidFill>
                <a:schemeClr val="dk2"/>
              </a:solidFill>
              <a:prstDash val="dashDot"/>
              <a:round/>
              <a:headEnd type="none" w="med" len="med"/>
              <a:tailEnd type="none" w="med" len="med"/>
            </a:ln>
          </p:spPr>
        </p:cxnSp>
        <p:cxnSp>
          <p:nvCxnSpPr>
            <p:cNvPr id="4870" name="Google Shape;4870;p44"/>
            <p:cNvCxnSpPr/>
            <p:nvPr/>
          </p:nvCxnSpPr>
          <p:spPr>
            <a:xfrm>
              <a:off x="1895475" y="2128850"/>
              <a:ext cx="1814400" cy="252300"/>
            </a:xfrm>
            <a:prstGeom prst="straightConnector1">
              <a:avLst/>
            </a:prstGeom>
            <a:noFill/>
            <a:ln w="9525" cap="flat" cmpd="sng">
              <a:solidFill>
                <a:schemeClr val="dk2"/>
              </a:solidFill>
              <a:prstDash val="dashDot"/>
              <a:round/>
              <a:headEnd type="none" w="med" len="med"/>
              <a:tailEnd type="none" w="med" len="med"/>
            </a:ln>
          </p:spPr>
        </p:cxnSp>
        <p:cxnSp>
          <p:nvCxnSpPr>
            <p:cNvPr id="4871" name="Google Shape;4871;p44"/>
            <p:cNvCxnSpPr/>
            <p:nvPr/>
          </p:nvCxnSpPr>
          <p:spPr>
            <a:xfrm rot="10800000" flipH="1">
              <a:off x="1895475" y="1971725"/>
              <a:ext cx="2233500" cy="147600"/>
            </a:xfrm>
            <a:prstGeom prst="straightConnector1">
              <a:avLst/>
            </a:prstGeom>
            <a:noFill/>
            <a:ln w="9525" cap="flat" cmpd="sng">
              <a:solidFill>
                <a:schemeClr val="dk2"/>
              </a:solidFill>
              <a:prstDash val="dashDot"/>
              <a:round/>
              <a:headEnd type="none" w="med" len="med"/>
              <a:tailEnd type="none" w="med" len="med"/>
            </a:ln>
          </p:spPr>
        </p:cxnSp>
        <p:cxnSp>
          <p:nvCxnSpPr>
            <p:cNvPr id="4872" name="Google Shape;4872;p44"/>
            <p:cNvCxnSpPr/>
            <p:nvPr/>
          </p:nvCxnSpPr>
          <p:spPr>
            <a:xfrm rot="10800000" flipH="1">
              <a:off x="1900250" y="1395350"/>
              <a:ext cx="2809800" cy="733500"/>
            </a:xfrm>
            <a:prstGeom prst="straightConnector1">
              <a:avLst/>
            </a:prstGeom>
            <a:noFill/>
            <a:ln w="9525" cap="flat" cmpd="sng">
              <a:solidFill>
                <a:schemeClr val="dk2"/>
              </a:solidFill>
              <a:prstDash val="dashDot"/>
              <a:round/>
              <a:headEnd type="none" w="med" len="med"/>
              <a:tailEnd type="none" w="med" len="med"/>
            </a:ln>
          </p:spPr>
        </p:cxnSp>
        <p:sp>
          <p:nvSpPr>
            <p:cNvPr id="4873" name="Google Shape;4873;p44"/>
            <p:cNvSpPr txBox="1"/>
            <p:nvPr/>
          </p:nvSpPr>
          <p:spPr>
            <a:xfrm>
              <a:off x="2133625" y="2619375"/>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900" i="1">
                  <a:solidFill>
                    <a:schemeClr val="dk1"/>
                  </a:solidFill>
                  <a:latin typeface="Consolas" panose="020B0609020204030204"/>
                  <a:ea typeface="Consolas" panose="020B0609020204030204"/>
                  <a:cs typeface="Consolas" panose="020B0609020204030204"/>
                  <a:sym typeface="Consolas" panose="020B0609020204030204"/>
                </a:rPr>
                <a:t>1x1 Same</a:t>
              </a:r>
              <a:endParaRPr sz="900" i="1">
                <a:latin typeface="Consolas" panose="020B0609020204030204"/>
                <a:ea typeface="Consolas" panose="020B0609020204030204"/>
                <a:cs typeface="Consolas" panose="020B0609020204030204"/>
                <a:sym typeface="Consolas" panose="020B0609020204030204"/>
              </a:endParaRPr>
            </a:p>
          </p:txBody>
        </p:sp>
        <p:sp>
          <p:nvSpPr>
            <p:cNvPr id="4874" name="Google Shape;4874;p44"/>
            <p:cNvSpPr txBox="1"/>
            <p:nvPr/>
          </p:nvSpPr>
          <p:spPr>
            <a:xfrm>
              <a:off x="2526375" y="2281263"/>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900" i="1">
                  <a:solidFill>
                    <a:schemeClr val="dk1"/>
                  </a:solidFill>
                  <a:latin typeface="Consolas" panose="020B0609020204030204"/>
                  <a:ea typeface="Consolas" panose="020B0609020204030204"/>
                  <a:cs typeface="Consolas" panose="020B0609020204030204"/>
                  <a:sym typeface="Consolas" panose="020B0609020204030204"/>
                </a:rPr>
                <a:t>3x3 Same</a:t>
              </a:r>
              <a:endParaRPr sz="900" i="1">
                <a:latin typeface="Consolas" panose="020B0609020204030204"/>
                <a:ea typeface="Consolas" panose="020B0609020204030204"/>
                <a:cs typeface="Consolas" panose="020B0609020204030204"/>
                <a:sym typeface="Consolas" panose="020B0609020204030204"/>
              </a:endParaRPr>
            </a:p>
          </p:txBody>
        </p:sp>
        <p:sp>
          <p:nvSpPr>
            <p:cNvPr id="4875" name="Google Shape;4875;p44"/>
            <p:cNvSpPr txBox="1"/>
            <p:nvPr/>
          </p:nvSpPr>
          <p:spPr>
            <a:xfrm>
              <a:off x="3157275" y="2043138"/>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900" i="1">
                  <a:solidFill>
                    <a:schemeClr val="dk1"/>
                  </a:solidFill>
                  <a:latin typeface="Consolas" panose="020B0609020204030204"/>
                  <a:ea typeface="Consolas" panose="020B0609020204030204"/>
                  <a:cs typeface="Consolas" panose="020B0609020204030204"/>
                  <a:sym typeface="Consolas" panose="020B0609020204030204"/>
                </a:rPr>
                <a:t>5x5 Same</a:t>
              </a:r>
              <a:endParaRPr sz="900" i="1">
                <a:latin typeface="Consolas" panose="020B0609020204030204"/>
                <a:ea typeface="Consolas" panose="020B0609020204030204"/>
                <a:cs typeface="Consolas" panose="020B0609020204030204"/>
                <a:sym typeface="Consolas" panose="020B0609020204030204"/>
              </a:endParaRPr>
            </a:p>
          </p:txBody>
        </p:sp>
        <p:sp>
          <p:nvSpPr>
            <p:cNvPr id="4876" name="Google Shape;4876;p44"/>
            <p:cNvSpPr txBox="1"/>
            <p:nvPr/>
          </p:nvSpPr>
          <p:spPr>
            <a:xfrm>
              <a:off x="3181100" y="1414588"/>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900" i="1">
                  <a:solidFill>
                    <a:schemeClr val="dk1"/>
                  </a:solidFill>
                  <a:latin typeface="Consolas" panose="020B0609020204030204"/>
                  <a:ea typeface="Consolas" panose="020B0609020204030204"/>
                  <a:cs typeface="Consolas" panose="020B0609020204030204"/>
                  <a:sym typeface="Consolas" panose="020B0609020204030204"/>
                </a:rPr>
                <a:t>MaxPool Same s=1</a:t>
              </a:r>
              <a:endParaRPr sz="900" i="1">
                <a:latin typeface="Consolas" panose="020B0609020204030204"/>
                <a:ea typeface="Consolas" panose="020B0609020204030204"/>
                <a:cs typeface="Consolas" panose="020B0609020204030204"/>
                <a:sym typeface="Consolas" panose="020B0609020204030204"/>
              </a:endParaRPr>
            </a:p>
          </p:txBody>
        </p:sp>
      </p:grpSp>
      <p:sp>
        <p:nvSpPr>
          <p:cNvPr id="4877" name="Google Shape;4877;p44"/>
          <p:cNvSpPr txBox="1"/>
          <p:nvPr/>
        </p:nvSpPr>
        <p:spPr>
          <a:xfrm>
            <a:off x="1088550" y="1011675"/>
            <a:ext cx="779400" cy="32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000" b="1">
                <a:solidFill>
                  <a:schemeClr val="dk1"/>
                </a:solidFill>
                <a:latin typeface="Consolas" panose="020B0609020204030204"/>
                <a:ea typeface="Consolas" panose="020B0609020204030204"/>
                <a:cs typeface="Consolas" panose="020B0609020204030204"/>
                <a:sym typeface="Consolas" panose="020B0609020204030204"/>
              </a:rPr>
              <a:t>Inception Module</a:t>
            </a:r>
            <a:endParaRPr sz="1000" b="1">
              <a:latin typeface="Consolas" panose="020B0609020204030204"/>
              <a:ea typeface="Consolas" panose="020B0609020204030204"/>
              <a:cs typeface="Consolas" panose="020B0609020204030204"/>
              <a:sym typeface="Consolas" panose="020B0609020204030204"/>
            </a:endParaRPr>
          </a:p>
        </p:txBody>
      </p:sp>
      <p:sp>
        <p:nvSpPr>
          <p:cNvPr id="4878" name="Google Shape;4878;p44"/>
          <p:cNvSpPr/>
          <p:nvPr/>
        </p:nvSpPr>
        <p:spPr>
          <a:xfrm>
            <a:off x="535775" y="1491250"/>
            <a:ext cx="455400" cy="1955400"/>
          </a:xfrm>
          <a:prstGeom prst="cube">
            <a:avLst>
              <a:gd name="adj" fmla="val 43894"/>
            </a:avLst>
          </a:prstGeom>
          <a:solidFill>
            <a:schemeClr val="accent6"/>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82"/>
        <p:cNvGrpSpPr/>
        <p:nvPr/>
      </p:nvGrpSpPr>
      <p:grpSpPr>
        <a:xfrm>
          <a:off x="0" y="0"/>
          <a:ext cx="0" cy="0"/>
          <a:chOff x="0" y="0"/>
          <a:chExt cx="0" cy="0"/>
        </a:xfrm>
      </p:grpSpPr>
      <p:grpSp>
        <p:nvGrpSpPr>
          <p:cNvPr id="4883" name="Google Shape;4883;p45"/>
          <p:cNvGrpSpPr/>
          <p:nvPr/>
        </p:nvGrpSpPr>
        <p:grpSpPr>
          <a:xfrm>
            <a:off x="2988750" y="35325"/>
            <a:ext cx="3166500" cy="4872550"/>
            <a:chOff x="503400" y="51000"/>
            <a:chExt cx="3166500" cy="4872550"/>
          </a:xfrm>
        </p:grpSpPr>
        <p:sp>
          <p:nvSpPr>
            <p:cNvPr id="4884" name="Google Shape;4884;p45"/>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5" name="Google Shape;4885;p45"/>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6" name="Google Shape;4886;p45"/>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7" name="Google Shape;4887;p45"/>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8" name="Google Shape;4888;p45"/>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889" name="Google Shape;4889;p45"/>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890" name="Google Shape;4890;p45"/>
            <p:cNvCxnSpPr>
              <a:stCxn id="4886" idx="6"/>
              <a:endCxn id="4887" idx="2"/>
            </p:cNvCxnSpPr>
            <p:nvPr/>
          </p:nvCxnSpPr>
          <p:spPr>
            <a:xfrm rot="10800000" flipH="1">
              <a:off x="1371125"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1" name="Google Shape;4891;p45"/>
            <p:cNvCxnSpPr>
              <a:stCxn id="4886" idx="6"/>
              <a:endCxn id="4889" idx="2"/>
            </p:cNvCxnSpPr>
            <p:nvPr/>
          </p:nvCxnSpPr>
          <p:spPr>
            <a:xfrm rot="10800000" flipH="1">
              <a:off x="1371125" y="2946050"/>
              <a:ext cx="30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2" name="Google Shape;4892;p45"/>
            <p:cNvCxnSpPr>
              <a:stCxn id="4886" idx="6"/>
              <a:endCxn id="4888" idx="2"/>
            </p:cNvCxnSpPr>
            <p:nvPr/>
          </p:nvCxnSpPr>
          <p:spPr>
            <a:xfrm rot="10800000" flipH="1">
              <a:off x="1371125" y="2946050"/>
              <a:ext cx="18786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3" name="Google Shape;4893;p45"/>
            <p:cNvCxnSpPr>
              <a:stCxn id="4884" idx="6"/>
              <a:endCxn id="4889" idx="2"/>
            </p:cNvCxnSpPr>
            <p:nvPr/>
          </p:nvCxnSpPr>
          <p:spPr>
            <a:xfrm rot="10800000">
              <a:off x="1675913" y="2946050"/>
              <a:ext cx="4440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4" name="Google Shape;4894;p45"/>
            <p:cNvCxnSpPr>
              <a:stCxn id="4884" idx="6"/>
              <a:endCxn id="4887" idx="2"/>
            </p:cNvCxnSpPr>
            <p:nvPr/>
          </p:nvCxnSpPr>
          <p:spPr>
            <a:xfrm rot="10800000" flipH="1">
              <a:off x="2119913" y="2946050"/>
              <a:ext cx="3810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5" name="Google Shape;4895;p45"/>
            <p:cNvCxnSpPr>
              <a:stCxn id="4884" idx="6"/>
              <a:endCxn id="4888" idx="2"/>
            </p:cNvCxnSpPr>
            <p:nvPr/>
          </p:nvCxnSpPr>
          <p:spPr>
            <a:xfrm rot="10800000" flipH="1">
              <a:off x="2119913"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6" name="Google Shape;4896;p45"/>
            <p:cNvCxnSpPr>
              <a:stCxn id="4885" idx="6"/>
              <a:endCxn id="4889" idx="2"/>
            </p:cNvCxnSpPr>
            <p:nvPr/>
          </p:nvCxnSpPr>
          <p:spPr>
            <a:xfrm rot="10800000">
              <a:off x="1675900" y="2946050"/>
              <a:ext cx="1192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7" name="Google Shape;4897;p45"/>
            <p:cNvCxnSpPr>
              <a:stCxn id="4885" idx="6"/>
              <a:endCxn id="4887" idx="2"/>
            </p:cNvCxnSpPr>
            <p:nvPr/>
          </p:nvCxnSpPr>
          <p:spPr>
            <a:xfrm rot="10800000">
              <a:off x="2500900" y="2946050"/>
              <a:ext cx="367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8" name="Google Shape;4898;p45"/>
            <p:cNvCxnSpPr>
              <a:stCxn id="4885" idx="6"/>
              <a:endCxn id="4888" idx="2"/>
            </p:cNvCxnSpPr>
            <p:nvPr/>
          </p:nvCxnSpPr>
          <p:spPr>
            <a:xfrm rot="10800000" flipH="1">
              <a:off x="2868700" y="2946050"/>
              <a:ext cx="381000" cy="678900"/>
            </a:xfrm>
            <a:prstGeom prst="straightConnector1">
              <a:avLst/>
            </a:prstGeom>
            <a:noFill/>
            <a:ln w="9525" cap="flat" cmpd="sng">
              <a:solidFill>
                <a:srgbClr val="FF0000"/>
              </a:solidFill>
              <a:prstDash val="solid"/>
              <a:round/>
              <a:headEnd type="none" w="med" len="med"/>
              <a:tailEnd type="triangle" w="med" len="med"/>
            </a:ln>
          </p:spPr>
        </p:cxnSp>
        <p:sp>
          <p:nvSpPr>
            <p:cNvPr id="4899" name="Google Shape;4899;p45"/>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00" name="Google Shape;4900;p45"/>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01" name="Google Shape;4901;p45"/>
            <p:cNvCxnSpPr>
              <a:stCxn id="4889" idx="6"/>
              <a:endCxn id="4899" idx="2"/>
            </p:cNvCxnSpPr>
            <p:nvPr/>
          </p:nvCxnSpPr>
          <p:spPr>
            <a:xfrm rot="10800000" flipH="1">
              <a:off x="1675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4902" name="Google Shape;4902;p45"/>
            <p:cNvCxnSpPr>
              <a:stCxn id="4889" idx="6"/>
              <a:endCxn id="4900" idx="2"/>
            </p:cNvCxnSpPr>
            <p:nvPr/>
          </p:nvCxnSpPr>
          <p:spPr>
            <a:xfrm rot="10800000" flipH="1">
              <a:off x="1675938" y="1568350"/>
              <a:ext cx="8073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3" name="Google Shape;4903;p45"/>
            <p:cNvCxnSpPr>
              <a:stCxn id="4887" idx="6"/>
              <a:endCxn id="4899" idx="2"/>
            </p:cNvCxnSpPr>
            <p:nvPr/>
          </p:nvCxnSpPr>
          <p:spPr>
            <a:xfrm rot="10800000">
              <a:off x="1680125" y="1568350"/>
              <a:ext cx="820800" cy="645600"/>
            </a:xfrm>
            <a:prstGeom prst="straightConnector1">
              <a:avLst/>
            </a:prstGeom>
            <a:noFill/>
            <a:ln w="9525" cap="flat" cmpd="sng">
              <a:solidFill>
                <a:schemeClr val="dk2"/>
              </a:solidFill>
              <a:prstDash val="solid"/>
              <a:round/>
              <a:headEnd type="none" w="med" len="med"/>
              <a:tailEnd type="triangle" w="med" len="med"/>
            </a:ln>
          </p:spPr>
        </p:cxnSp>
        <p:cxnSp>
          <p:nvCxnSpPr>
            <p:cNvPr id="4904" name="Google Shape;4904;p45"/>
            <p:cNvCxnSpPr>
              <a:stCxn id="4887" idx="6"/>
              <a:endCxn id="4900" idx="2"/>
            </p:cNvCxnSpPr>
            <p:nvPr/>
          </p:nvCxnSpPr>
          <p:spPr>
            <a:xfrm rot="10800000">
              <a:off x="2483225" y="1568350"/>
              <a:ext cx="177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5" name="Google Shape;4905;p45"/>
            <p:cNvCxnSpPr>
              <a:stCxn id="4888" idx="6"/>
              <a:endCxn id="4899" idx="2"/>
            </p:cNvCxnSpPr>
            <p:nvPr/>
          </p:nvCxnSpPr>
          <p:spPr>
            <a:xfrm rot="10800000">
              <a:off x="1680413" y="1568350"/>
              <a:ext cx="1569300" cy="645600"/>
            </a:xfrm>
            <a:prstGeom prst="straightConnector1">
              <a:avLst/>
            </a:prstGeom>
            <a:noFill/>
            <a:ln w="9525" cap="flat" cmpd="sng">
              <a:solidFill>
                <a:schemeClr val="dk2"/>
              </a:solidFill>
              <a:prstDash val="solid"/>
              <a:round/>
              <a:headEnd type="none" w="med" len="med"/>
              <a:tailEnd type="triangle" w="med" len="med"/>
            </a:ln>
          </p:spPr>
        </p:cxnSp>
        <p:cxnSp>
          <p:nvCxnSpPr>
            <p:cNvPr id="4906" name="Google Shape;4906;p45"/>
            <p:cNvCxnSpPr>
              <a:stCxn id="4888" idx="6"/>
              <a:endCxn id="4900" idx="2"/>
            </p:cNvCxnSpPr>
            <p:nvPr/>
          </p:nvCxnSpPr>
          <p:spPr>
            <a:xfrm rot="10800000">
              <a:off x="2483513" y="1568350"/>
              <a:ext cx="7662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7" name="Google Shape;4907;p45"/>
            <p:cNvCxnSpPr>
              <a:stCxn id="4899" idx="6"/>
            </p:cNvCxnSpPr>
            <p:nvPr/>
          </p:nvCxnSpPr>
          <p:spPr>
            <a:xfrm rot="10800000" flipH="1">
              <a:off x="1680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08" name="Google Shape;4908;p45"/>
            <p:cNvCxnSpPr>
              <a:stCxn id="4900" idx="6"/>
            </p:cNvCxnSpPr>
            <p:nvPr/>
          </p:nvCxnSpPr>
          <p:spPr>
            <a:xfrm rot="10800000">
              <a:off x="2480663" y="51000"/>
              <a:ext cx="2700" cy="785400"/>
            </a:xfrm>
            <a:prstGeom prst="straightConnector1">
              <a:avLst/>
            </a:prstGeom>
            <a:noFill/>
            <a:ln w="9525" cap="flat" cmpd="sng">
              <a:solidFill>
                <a:schemeClr val="dk2"/>
              </a:solidFill>
              <a:prstDash val="solid"/>
              <a:round/>
              <a:headEnd type="none" w="med" len="med"/>
              <a:tailEnd type="triangle" w="med" len="med"/>
            </a:ln>
          </p:spPr>
        </p:cxnSp>
        <p:sp>
          <p:nvSpPr>
            <p:cNvPr id="4909" name="Google Shape;4909;p45"/>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10" name="Google Shape;4910;p45"/>
            <p:cNvCxnSpPr>
              <a:stCxn id="4886" idx="6"/>
              <a:endCxn id="4909" idx="2"/>
            </p:cNvCxnSpPr>
            <p:nvPr/>
          </p:nvCxnSpPr>
          <p:spPr>
            <a:xfrm rot="10800000">
              <a:off x="913925" y="2946050"/>
              <a:ext cx="4572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1" name="Google Shape;4911;p45"/>
            <p:cNvCxnSpPr>
              <a:stCxn id="4884" idx="6"/>
              <a:endCxn id="4909" idx="2"/>
            </p:cNvCxnSpPr>
            <p:nvPr/>
          </p:nvCxnSpPr>
          <p:spPr>
            <a:xfrm rot="10800000">
              <a:off x="91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2" name="Google Shape;4912;p45"/>
            <p:cNvCxnSpPr>
              <a:stCxn id="4885" idx="6"/>
              <a:endCxn id="4909" idx="2"/>
            </p:cNvCxnSpPr>
            <p:nvPr/>
          </p:nvCxnSpPr>
          <p:spPr>
            <a:xfrm rot="10800000">
              <a:off x="913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3" name="Google Shape;4913;p45"/>
            <p:cNvCxnSpPr>
              <a:stCxn id="4909" idx="6"/>
              <a:endCxn id="4899" idx="2"/>
            </p:cNvCxnSpPr>
            <p:nvPr/>
          </p:nvCxnSpPr>
          <p:spPr>
            <a:xfrm rot="10800000" flipH="1">
              <a:off x="913938" y="1568350"/>
              <a:ext cx="766200" cy="645600"/>
            </a:xfrm>
            <a:prstGeom prst="straightConnector1">
              <a:avLst/>
            </a:prstGeom>
            <a:noFill/>
            <a:ln w="9525" cap="flat" cmpd="sng">
              <a:solidFill>
                <a:schemeClr val="dk2"/>
              </a:solidFill>
              <a:prstDash val="solid"/>
              <a:round/>
              <a:headEnd type="none" w="med" len="med"/>
              <a:tailEnd type="triangle" w="med" len="med"/>
            </a:ln>
          </p:spPr>
        </p:cxnSp>
        <p:sp>
          <p:nvSpPr>
            <p:cNvPr id="4914" name="Google Shape;4914;p45"/>
            <p:cNvSpPr/>
            <p:nvPr/>
          </p:nvSpPr>
          <p:spPr>
            <a:xfrm>
              <a:off x="503400" y="2181425"/>
              <a:ext cx="31665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5" name="Google Shape;4915;p45"/>
            <p:cNvSpPr/>
            <p:nvPr/>
          </p:nvSpPr>
          <p:spPr>
            <a:xfrm>
              <a:off x="948450" y="3596800"/>
              <a:ext cx="23418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4916" name="Google Shape;4916;p45"/>
            <p:cNvCxnSpPr>
              <a:endCxn id="4900" idx="2"/>
            </p:cNvCxnSpPr>
            <p:nvPr/>
          </p:nvCxnSpPr>
          <p:spPr>
            <a:xfrm rot="10800000" flipH="1">
              <a:off x="933863" y="1568400"/>
              <a:ext cx="1549500" cy="634800"/>
            </a:xfrm>
            <a:prstGeom prst="straightConnector1">
              <a:avLst/>
            </a:prstGeom>
            <a:noFill/>
            <a:ln w="9525" cap="flat" cmpd="sng">
              <a:solidFill>
                <a:srgbClr val="FF0000"/>
              </a:solidFill>
              <a:prstDash val="solid"/>
              <a:round/>
              <a:headEnd type="none" w="med" len="med"/>
              <a:tailEnd type="triangle" w="med" len="med"/>
            </a:ln>
          </p:spPr>
        </p:cxnSp>
        <p:sp>
          <p:nvSpPr>
            <p:cNvPr id="4917" name="Google Shape;4917;p45"/>
            <p:cNvSpPr txBox="1"/>
            <p:nvPr/>
          </p:nvSpPr>
          <p:spPr>
            <a:xfrm>
              <a:off x="766050" y="4523350"/>
              <a:ext cx="27066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a:pPr>
              <a:r>
                <a:rPr lang="en-GB"/>
                <a:t>Retraining w/o expansion</a:t>
              </a:r>
              <a:endParaRPr lang="en-GB"/>
            </a:p>
          </p:txBody>
        </p:sp>
        <p:sp>
          <p:nvSpPr>
            <p:cNvPr id="4918" name="Google Shape;4918;p45"/>
            <p:cNvSpPr txBox="1"/>
            <p:nvPr/>
          </p:nvSpPr>
          <p:spPr>
            <a:xfrm>
              <a:off x="1276750" y="248050"/>
              <a:ext cx="554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t-1</a:t>
              </a:r>
              <a:endParaRPr lang="en-GB"/>
            </a:p>
          </p:txBody>
        </p:sp>
        <p:sp>
          <p:nvSpPr>
            <p:cNvPr id="4919" name="Google Shape;4919;p45"/>
            <p:cNvSpPr txBox="1"/>
            <p:nvPr/>
          </p:nvSpPr>
          <p:spPr>
            <a:xfrm>
              <a:off x="2495950" y="248050"/>
              <a:ext cx="554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a:t>
              </a:r>
              <a:endParaRPr lang="en-GB"/>
            </a:p>
            <a:p>
              <a:pPr marL="0" lvl="0" indent="0" algn="l" rtl="0">
                <a:spcBef>
                  <a:spcPts val="0"/>
                </a:spcBef>
                <a:spcAft>
                  <a:spcPts val="0"/>
                </a:spcAft>
                <a:buNone/>
              </a:p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23"/>
        <p:cNvGrpSpPr/>
        <p:nvPr/>
      </p:nvGrpSpPr>
      <p:grpSpPr>
        <a:xfrm>
          <a:off x="0" y="0"/>
          <a:ext cx="0" cy="0"/>
          <a:chOff x="0" y="0"/>
          <a:chExt cx="0" cy="0"/>
        </a:xfrm>
      </p:grpSpPr>
      <p:sp>
        <p:nvSpPr>
          <p:cNvPr id="4924" name="Google Shape;4924;p46"/>
          <p:cNvSpPr/>
          <p:nvPr/>
        </p:nvSpPr>
        <p:spPr>
          <a:xfrm rot="-5400000">
            <a:off x="22873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5" name="Google Shape;4925;p46"/>
          <p:cNvSpPr/>
          <p:nvPr/>
        </p:nvSpPr>
        <p:spPr>
          <a:xfrm rot="-5400000">
            <a:off x="30361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6" name="Google Shape;4926;p46"/>
          <p:cNvSpPr/>
          <p:nvPr/>
        </p:nvSpPr>
        <p:spPr>
          <a:xfrm rot="-5400000">
            <a:off x="15385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7" name="Google Shape;4927;p46"/>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28" name="Google Shape;4928;p46"/>
          <p:cNvSpPr/>
          <p:nvPr/>
        </p:nvSpPr>
        <p:spPr>
          <a:xfrm rot="-5400000">
            <a:off x="3036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29" name="Google Shape;4929;p46"/>
          <p:cNvSpPr/>
          <p:nvPr/>
        </p:nvSpPr>
        <p:spPr>
          <a:xfrm rot="-5400000">
            <a:off x="13861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30" name="Google Shape;4930;p46"/>
          <p:cNvCxnSpPr>
            <a:stCxn id="4926" idx="6"/>
            <a:endCxn id="4927" idx="2"/>
          </p:cNvCxnSpPr>
          <p:nvPr/>
        </p:nvCxnSpPr>
        <p:spPr>
          <a:xfrm rot="10800000" flipH="1">
            <a:off x="19045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1" name="Google Shape;4931;p46"/>
          <p:cNvCxnSpPr>
            <a:stCxn id="4926" idx="6"/>
            <a:endCxn id="4929" idx="2"/>
          </p:cNvCxnSpPr>
          <p:nvPr/>
        </p:nvCxnSpPr>
        <p:spPr>
          <a:xfrm rot="10800000">
            <a:off x="17521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2" name="Google Shape;4932;p46"/>
          <p:cNvCxnSpPr>
            <a:stCxn id="4926" idx="6"/>
            <a:endCxn id="4928" idx="2"/>
          </p:cNvCxnSpPr>
          <p:nvPr/>
        </p:nvCxnSpPr>
        <p:spPr>
          <a:xfrm rot="10800000" flipH="1">
            <a:off x="1904525" y="2946050"/>
            <a:ext cx="1497600" cy="678900"/>
          </a:xfrm>
          <a:prstGeom prst="straightConnector1">
            <a:avLst/>
          </a:prstGeom>
          <a:noFill/>
          <a:ln w="9525" cap="flat" cmpd="sng">
            <a:solidFill>
              <a:srgbClr val="FF0000"/>
            </a:solidFill>
            <a:prstDash val="solid"/>
            <a:round/>
            <a:headEnd type="none" w="med" len="med"/>
            <a:tailEnd type="triangle" w="med" len="med"/>
          </a:ln>
        </p:spPr>
      </p:cxnSp>
      <p:cxnSp>
        <p:nvCxnSpPr>
          <p:cNvPr id="4933" name="Google Shape;4933;p46"/>
          <p:cNvCxnSpPr>
            <a:stCxn id="4924" idx="6"/>
            <a:endCxn id="4929" idx="2"/>
          </p:cNvCxnSpPr>
          <p:nvPr/>
        </p:nvCxnSpPr>
        <p:spPr>
          <a:xfrm rot="10800000">
            <a:off x="17521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4934" name="Google Shape;4934;p46"/>
          <p:cNvCxnSpPr>
            <a:stCxn id="4924" idx="6"/>
            <a:endCxn id="4927" idx="2"/>
          </p:cNvCxnSpPr>
          <p:nvPr/>
        </p:nvCxnSpPr>
        <p:spPr>
          <a:xfrm rot="10800000">
            <a:off x="25009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4935" name="Google Shape;4935;p46"/>
          <p:cNvCxnSpPr>
            <a:stCxn id="4924" idx="6"/>
            <a:endCxn id="4928" idx="2"/>
          </p:cNvCxnSpPr>
          <p:nvPr/>
        </p:nvCxnSpPr>
        <p:spPr>
          <a:xfrm rot="10800000" flipH="1">
            <a:off x="2653313" y="2946050"/>
            <a:ext cx="748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36" name="Google Shape;4936;p46"/>
          <p:cNvCxnSpPr>
            <a:stCxn id="4925" idx="6"/>
            <a:endCxn id="4929" idx="2"/>
          </p:cNvCxnSpPr>
          <p:nvPr/>
        </p:nvCxnSpPr>
        <p:spPr>
          <a:xfrm rot="10800000">
            <a:off x="17521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4937" name="Google Shape;4937;p46"/>
          <p:cNvCxnSpPr>
            <a:stCxn id="4925" idx="6"/>
            <a:endCxn id="4927" idx="2"/>
          </p:cNvCxnSpPr>
          <p:nvPr/>
        </p:nvCxnSpPr>
        <p:spPr>
          <a:xfrm rot="10800000">
            <a:off x="25009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4938" name="Google Shape;4938;p46"/>
          <p:cNvCxnSpPr>
            <a:stCxn id="4925" idx="6"/>
            <a:endCxn id="4928" idx="2"/>
          </p:cNvCxnSpPr>
          <p:nvPr/>
        </p:nvCxnSpPr>
        <p:spPr>
          <a:xfrm rot="10800000">
            <a:off x="3402100" y="2946050"/>
            <a:ext cx="0" cy="678900"/>
          </a:xfrm>
          <a:prstGeom prst="straightConnector1">
            <a:avLst/>
          </a:prstGeom>
          <a:noFill/>
          <a:ln w="9525" cap="flat" cmpd="sng">
            <a:solidFill>
              <a:srgbClr val="FF0000"/>
            </a:solidFill>
            <a:prstDash val="solid"/>
            <a:round/>
            <a:headEnd type="none" w="med" len="med"/>
            <a:tailEnd type="triangle" w="med" len="med"/>
          </a:ln>
        </p:spPr>
      </p:cxnSp>
      <p:sp>
        <p:nvSpPr>
          <p:cNvPr id="4939" name="Google Shape;4939;p46"/>
          <p:cNvSpPr/>
          <p:nvPr/>
        </p:nvSpPr>
        <p:spPr>
          <a:xfrm rot="-5400000">
            <a:off x="19238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40" name="Google Shape;4940;p46"/>
          <p:cNvSpPr/>
          <p:nvPr/>
        </p:nvSpPr>
        <p:spPr>
          <a:xfrm rot="-5400000">
            <a:off x="27269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41" name="Google Shape;4941;p46"/>
          <p:cNvCxnSpPr>
            <a:stCxn id="4929" idx="6"/>
            <a:endCxn id="4939" idx="2"/>
          </p:cNvCxnSpPr>
          <p:nvPr/>
        </p:nvCxnSpPr>
        <p:spPr>
          <a:xfrm rot="10800000" flipH="1">
            <a:off x="17521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4942" name="Google Shape;4942;p46"/>
          <p:cNvCxnSpPr>
            <a:stCxn id="4929" idx="6"/>
            <a:endCxn id="4940" idx="2"/>
          </p:cNvCxnSpPr>
          <p:nvPr/>
        </p:nvCxnSpPr>
        <p:spPr>
          <a:xfrm rot="10800000" flipH="1">
            <a:off x="17521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3" name="Google Shape;4943;p46"/>
          <p:cNvCxnSpPr>
            <a:stCxn id="4927" idx="6"/>
            <a:endCxn id="4939" idx="2"/>
          </p:cNvCxnSpPr>
          <p:nvPr/>
        </p:nvCxnSpPr>
        <p:spPr>
          <a:xfrm rot="10800000">
            <a:off x="22897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4944" name="Google Shape;4944;p46"/>
          <p:cNvCxnSpPr>
            <a:stCxn id="4927" idx="6"/>
            <a:endCxn id="4940" idx="2"/>
          </p:cNvCxnSpPr>
          <p:nvPr/>
        </p:nvCxnSpPr>
        <p:spPr>
          <a:xfrm rot="10800000" flipH="1">
            <a:off x="25009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5" name="Google Shape;4945;p46"/>
          <p:cNvCxnSpPr>
            <a:stCxn id="4928" idx="6"/>
            <a:endCxn id="4940" idx="2"/>
          </p:cNvCxnSpPr>
          <p:nvPr/>
        </p:nvCxnSpPr>
        <p:spPr>
          <a:xfrm rot="10800000">
            <a:off x="3093113" y="1568350"/>
            <a:ext cx="309000" cy="645600"/>
          </a:xfrm>
          <a:prstGeom prst="straightConnector1">
            <a:avLst/>
          </a:prstGeom>
          <a:noFill/>
          <a:ln w="9525" cap="flat" cmpd="sng">
            <a:solidFill>
              <a:srgbClr val="FF0000"/>
            </a:solidFill>
            <a:prstDash val="solid"/>
            <a:round/>
            <a:headEnd type="none" w="med" len="med"/>
            <a:tailEnd type="triangle" w="med" len="med"/>
          </a:ln>
        </p:spPr>
      </p:cxnSp>
      <p:cxnSp>
        <p:nvCxnSpPr>
          <p:cNvPr id="4946" name="Google Shape;4946;p46"/>
          <p:cNvCxnSpPr>
            <a:stCxn id="4939" idx="6"/>
          </p:cNvCxnSpPr>
          <p:nvPr/>
        </p:nvCxnSpPr>
        <p:spPr>
          <a:xfrm rot="10800000" flipH="1">
            <a:off x="22898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47" name="Google Shape;4947;p46"/>
          <p:cNvCxnSpPr>
            <a:stCxn id="4940" idx="6"/>
          </p:cNvCxnSpPr>
          <p:nvPr/>
        </p:nvCxnSpPr>
        <p:spPr>
          <a:xfrm rot="10800000" flipH="1">
            <a:off x="30929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4948" name="Google Shape;4948;p46"/>
          <p:cNvSpPr/>
          <p:nvPr/>
        </p:nvSpPr>
        <p:spPr>
          <a:xfrm rot="-5400000">
            <a:off x="6241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49" name="Google Shape;4949;p46"/>
          <p:cNvCxnSpPr>
            <a:stCxn id="4926" idx="6"/>
            <a:endCxn id="4948" idx="2"/>
          </p:cNvCxnSpPr>
          <p:nvPr/>
        </p:nvCxnSpPr>
        <p:spPr>
          <a:xfrm rot="10800000">
            <a:off x="9901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4950" name="Google Shape;4950;p46"/>
          <p:cNvCxnSpPr>
            <a:stCxn id="4924" idx="6"/>
            <a:endCxn id="4948" idx="2"/>
          </p:cNvCxnSpPr>
          <p:nvPr/>
        </p:nvCxnSpPr>
        <p:spPr>
          <a:xfrm rot="10800000">
            <a:off x="9901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4951" name="Google Shape;4951;p46"/>
          <p:cNvCxnSpPr>
            <a:stCxn id="4925" idx="6"/>
            <a:endCxn id="4948" idx="2"/>
          </p:cNvCxnSpPr>
          <p:nvPr/>
        </p:nvCxnSpPr>
        <p:spPr>
          <a:xfrm rot="10800000">
            <a:off x="9901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4952" name="Google Shape;4952;p46"/>
          <p:cNvCxnSpPr>
            <a:stCxn id="4948" idx="6"/>
            <a:endCxn id="4939" idx="2"/>
          </p:cNvCxnSpPr>
          <p:nvPr/>
        </p:nvCxnSpPr>
        <p:spPr>
          <a:xfrm rot="10800000" flipH="1">
            <a:off x="9901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4953" name="Google Shape;4953;p46"/>
          <p:cNvCxnSpPr>
            <a:stCxn id="4948" idx="6"/>
            <a:endCxn id="4940" idx="2"/>
          </p:cNvCxnSpPr>
          <p:nvPr/>
        </p:nvCxnSpPr>
        <p:spPr>
          <a:xfrm rot="10800000" flipH="1">
            <a:off x="9901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4954" name="Google Shape;4954;p46"/>
          <p:cNvSpPr/>
          <p:nvPr/>
        </p:nvSpPr>
        <p:spPr>
          <a:xfrm rot="-5400000">
            <a:off x="3798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4955" name="Google Shape;4955;p46"/>
          <p:cNvCxnSpPr>
            <a:stCxn id="4954" idx="6"/>
            <a:endCxn id="4940" idx="2"/>
          </p:cNvCxnSpPr>
          <p:nvPr/>
        </p:nvCxnSpPr>
        <p:spPr>
          <a:xfrm rot="10800000">
            <a:off x="3092813" y="1568350"/>
            <a:ext cx="1071300" cy="645600"/>
          </a:xfrm>
          <a:prstGeom prst="straightConnector1">
            <a:avLst/>
          </a:prstGeom>
          <a:noFill/>
          <a:ln w="9525" cap="flat" cmpd="sng">
            <a:solidFill>
              <a:srgbClr val="FF0000"/>
            </a:solidFill>
            <a:prstDash val="solid"/>
            <a:round/>
            <a:headEnd type="none" w="med" len="med"/>
            <a:tailEnd type="triangle" w="med" len="med"/>
          </a:ln>
        </p:spPr>
      </p:cxnSp>
      <p:cxnSp>
        <p:nvCxnSpPr>
          <p:cNvPr id="4956" name="Google Shape;4956;p46"/>
          <p:cNvCxnSpPr>
            <a:stCxn id="4924" idx="6"/>
            <a:endCxn id="4954" idx="2"/>
          </p:cNvCxnSpPr>
          <p:nvPr/>
        </p:nvCxnSpPr>
        <p:spPr>
          <a:xfrm rot="10800000" flipH="1">
            <a:off x="2653313" y="2946050"/>
            <a:ext cx="1510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57" name="Google Shape;4957;p46"/>
          <p:cNvCxnSpPr>
            <a:stCxn id="4924" idx="6"/>
            <a:endCxn id="4954" idx="2"/>
          </p:cNvCxnSpPr>
          <p:nvPr/>
        </p:nvCxnSpPr>
        <p:spPr>
          <a:xfrm rot="10800000" flipH="1">
            <a:off x="2653313" y="2946050"/>
            <a:ext cx="1510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58" name="Google Shape;4958;p46"/>
          <p:cNvCxnSpPr>
            <a:stCxn id="4926" idx="6"/>
            <a:endCxn id="4954" idx="2"/>
          </p:cNvCxnSpPr>
          <p:nvPr/>
        </p:nvCxnSpPr>
        <p:spPr>
          <a:xfrm rot="10800000" flipH="1">
            <a:off x="1904525" y="2946050"/>
            <a:ext cx="2259600" cy="678900"/>
          </a:xfrm>
          <a:prstGeom prst="straightConnector1">
            <a:avLst/>
          </a:prstGeom>
          <a:noFill/>
          <a:ln w="9525" cap="flat" cmpd="sng">
            <a:solidFill>
              <a:srgbClr val="FF0000"/>
            </a:solidFill>
            <a:prstDash val="solid"/>
            <a:round/>
            <a:headEnd type="none" w="med" len="med"/>
            <a:tailEnd type="triangle" w="med" len="med"/>
          </a:ln>
        </p:spPr>
      </p:cxnSp>
      <p:sp>
        <p:nvSpPr>
          <p:cNvPr id="4959" name="Google Shape;4959;p46"/>
          <p:cNvSpPr/>
          <p:nvPr/>
        </p:nvSpPr>
        <p:spPr>
          <a:xfrm rot="-5400000">
            <a:off x="5944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60" name="Google Shape;4960;p46"/>
          <p:cNvSpPr/>
          <p:nvPr/>
        </p:nvSpPr>
        <p:spPr>
          <a:xfrm rot="-5400000">
            <a:off x="6693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61" name="Google Shape;4961;p46"/>
          <p:cNvSpPr/>
          <p:nvPr/>
        </p:nvSpPr>
        <p:spPr>
          <a:xfrm rot="-5400000">
            <a:off x="5196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62" name="Google Shape;4962;p46"/>
          <p:cNvSpPr/>
          <p:nvPr/>
        </p:nvSpPr>
        <p:spPr>
          <a:xfrm rot="-5400000">
            <a:off x="6249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63" name="Google Shape;4963;p46"/>
          <p:cNvSpPr/>
          <p:nvPr/>
        </p:nvSpPr>
        <p:spPr>
          <a:xfrm rot="-5400000">
            <a:off x="715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64" name="Google Shape;4964;p46"/>
          <p:cNvSpPr/>
          <p:nvPr/>
        </p:nvSpPr>
        <p:spPr>
          <a:xfrm rot="-5400000">
            <a:off x="5500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65" name="Google Shape;4965;p46"/>
          <p:cNvCxnSpPr>
            <a:stCxn id="4961" idx="6"/>
            <a:endCxn id="4962" idx="2"/>
          </p:cNvCxnSpPr>
          <p:nvPr/>
        </p:nvCxnSpPr>
        <p:spPr>
          <a:xfrm rot="10800000" flipH="1">
            <a:off x="5562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4966" name="Google Shape;4966;p46"/>
          <p:cNvCxnSpPr>
            <a:stCxn id="4961" idx="6"/>
            <a:endCxn id="4964" idx="2"/>
          </p:cNvCxnSpPr>
          <p:nvPr/>
        </p:nvCxnSpPr>
        <p:spPr>
          <a:xfrm rot="10800000" flipH="1">
            <a:off x="5562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4967" name="Google Shape;4967;p46"/>
          <p:cNvCxnSpPr>
            <a:stCxn id="4961" idx="6"/>
            <a:endCxn id="4963" idx="2"/>
          </p:cNvCxnSpPr>
          <p:nvPr/>
        </p:nvCxnSpPr>
        <p:spPr>
          <a:xfrm rot="10800000" flipH="1">
            <a:off x="5562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68" name="Google Shape;4968;p46"/>
          <p:cNvCxnSpPr>
            <a:stCxn id="4959" idx="6"/>
            <a:endCxn id="4964" idx="2"/>
          </p:cNvCxnSpPr>
          <p:nvPr/>
        </p:nvCxnSpPr>
        <p:spPr>
          <a:xfrm rot="10800000">
            <a:off x="5866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4969" name="Google Shape;4969;p46"/>
          <p:cNvCxnSpPr>
            <a:stCxn id="4959" idx="6"/>
            <a:endCxn id="4962" idx="2"/>
          </p:cNvCxnSpPr>
          <p:nvPr/>
        </p:nvCxnSpPr>
        <p:spPr>
          <a:xfrm rot="10800000" flipH="1">
            <a:off x="6310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4970" name="Google Shape;4970;p46"/>
          <p:cNvCxnSpPr>
            <a:stCxn id="4959" idx="6"/>
            <a:endCxn id="4963" idx="2"/>
          </p:cNvCxnSpPr>
          <p:nvPr/>
        </p:nvCxnSpPr>
        <p:spPr>
          <a:xfrm rot="10800000" flipH="1">
            <a:off x="6310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4971" name="Google Shape;4971;p46"/>
          <p:cNvCxnSpPr>
            <a:stCxn id="4960" idx="6"/>
            <a:endCxn id="4964" idx="2"/>
          </p:cNvCxnSpPr>
          <p:nvPr/>
        </p:nvCxnSpPr>
        <p:spPr>
          <a:xfrm rot="10800000">
            <a:off x="5866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4972" name="Google Shape;4972;p46"/>
          <p:cNvCxnSpPr>
            <a:stCxn id="4960" idx="6"/>
            <a:endCxn id="4962" idx="2"/>
          </p:cNvCxnSpPr>
          <p:nvPr/>
        </p:nvCxnSpPr>
        <p:spPr>
          <a:xfrm rot="10800000">
            <a:off x="6615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4973" name="Google Shape;4973;p46"/>
          <p:cNvCxnSpPr>
            <a:stCxn id="4960" idx="6"/>
            <a:endCxn id="4963" idx="2"/>
          </p:cNvCxnSpPr>
          <p:nvPr/>
        </p:nvCxnSpPr>
        <p:spPr>
          <a:xfrm rot="10800000" flipH="1">
            <a:off x="7059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4974" name="Google Shape;4974;p46"/>
          <p:cNvSpPr/>
          <p:nvPr/>
        </p:nvSpPr>
        <p:spPr>
          <a:xfrm rot="-5400000">
            <a:off x="5505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75" name="Google Shape;4975;p46"/>
          <p:cNvSpPr/>
          <p:nvPr/>
        </p:nvSpPr>
        <p:spPr>
          <a:xfrm rot="-5400000">
            <a:off x="6308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76" name="Google Shape;4976;p46"/>
          <p:cNvCxnSpPr>
            <a:stCxn id="4964" idx="6"/>
            <a:endCxn id="4974" idx="2"/>
          </p:cNvCxnSpPr>
          <p:nvPr/>
        </p:nvCxnSpPr>
        <p:spPr>
          <a:xfrm rot="10800000" flipH="1">
            <a:off x="5866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4977" name="Google Shape;4977;p46"/>
          <p:cNvCxnSpPr>
            <a:stCxn id="4962" idx="6"/>
            <a:endCxn id="4974" idx="2"/>
          </p:cNvCxnSpPr>
          <p:nvPr/>
        </p:nvCxnSpPr>
        <p:spPr>
          <a:xfrm rot="10800000">
            <a:off x="5871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4978" name="Google Shape;4978;p46"/>
          <p:cNvCxnSpPr>
            <a:stCxn id="4963" idx="6"/>
            <a:endCxn id="4975" idx="2"/>
          </p:cNvCxnSpPr>
          <p:nvPr/>
        </p:nvCxnSpPr>
        <p:spPr>
          <a:xfrm rot="10800000">
            <a:off x="6674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4979" name="Google Shape;4979;p46"/>
          <p:cNvCxnSpPr>
            <a:stCxn id="4974" idx="6"/>
          </p:cNvCxnSpPr>
          <p:nvPr/>
        </p:nvCxnSpPr>
        <p:spPr>
          <a:xfrm rot="10800000" flipH="1">
            <a:off x="5871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80" name="Google Shape;4980;p46"/>
          <p:cNvCxnSpPr>
            <a:stCxn id="4975" idx="6"/>
          </p:cNvCxnSpPr>
          <p:nvPr/>
        </p:nvCxnSpPr>
        <p:spPr>
          <a:xfrm rot="10800000" flipH="1">
            <a:off x="6674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4981" name="Google Shape;4981;p46"/>
          <p:cNvSpPr/>
          <p:nvPr/>
        </p:nvSpPr>
        <p:spPr>
          <a:xfrm rot="-5400000">
            <a:off x="4738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4982" name="Google Shape;4982;p46"/>
          <p:cNvCxnSpPr>
            <a:stCxn id="4961" idx="6"/>
            <a:endCxn id="4981" idx="2"/>
          </p:cNvCxnSpPr>
          <p:nvPr/>
        </p:nvCxnSpPr>
        <p:spPr>
          <a:xfrm rot="10800000">
            <a:off x="5104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4983" name="Google Shape;4983;p46"/>
          <p:cNvCxnSpPr>
            <a:stCxn id="4959" idx="6"/>
            <a:endCxn id="4981" idx="2"/>
          </p:cNvCxnSpPr>
          <p:nvPr/>
        </p:nvCxnSpPr>
        <p:spPr>
          <a:xfrm rot="10800000">
            <a:off x="5104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4984" name="Google Shape;4984;p46"/>
          <p:cNvCxnSpPr>
            <a:stCxn id="4960" idx="6"/>
            <a:endCxn id="4981" idx="2"/>
          </p:cNvCxnSpPr>
          <p:nvPr/>
        </p:nvCxnSpPr>
        <p:spPr>
          <a:xfrm rot="10800000">
            <a:off x="5104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85" name="Google Shape;4985;p46"/>
          <p:cNvCxnSpPr>
            <a:stCxn id="4981" idx="6"/>
            <a:endCxn id="4974" idx="2"/>
          </p:cNvCxnSpPr>
          <p:nvPr/>
        </p:nvCxnSpPr>
        <p:spPr>
          <a:xfrm rot="10800000" flipH="1">
            <a:off x="5104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4986" name="Google Shape;4986;p46"/>
          <p:cNvCxnSpPr>
            <a:endCxn id="4975" idx="2"/>
          </p:cNvCxnSpPr>
          <p:nvPr/>
        </p:nvCxnSpPr>
        <p:spPr>
          <a:xfrm rot="10800000" flipH="1">
            <a:off x="5109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4987" name="Google Shape;4987;p46"/>
          <p:cNvSpPr txBox="1"/>
          <p:nvPr/>
        </p:nvSpPr>
        <p:spPr>
          <a:xfrm>
            <a:off x="1300025" y="4523350"/>
            <a:ext cx="2895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2"/>
            </a:pPr>
            <a:r>
              <a:rPr lang="en-GB"/>
              <a:t>No-Retraining w/ expansion</a:t>
            </a:r>
            <a:endParaRPr lang="en-GB"/>
          </a:p>
        </p:txBody>
      </p:sp>
      <p:sp>
        <p:nvSpPr>
          <p:cNvPr id="4988" name="Google Shape;4988;p46"/>
          <p:cNvSpPr txBox="1"/>
          <p:nvPr/>
        </p:nvSpPr>
        <p:spPr>
          <a:xfrm>
            <a:off x="4805225" y="4523350"/>
            <a:ext cx="31407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3"/>
            </a:pPr>
            <a:r>
              <a:rPr lang="en-GB"/>
              <a:t>Partial Retraining w/ expansion</a:t>
            </a:r>
            <a:endParaRPr lang="en-GB"/>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92"/>
        <p:cNvGrpSpPr/>
        <p:nvPr/>
      </p:nvGrpSpPr>
      <p:grpSpPr>
        <a:xfrm>
          <a:off x="0" y="0"/>
          <a:ext cx="0" cy="0"/>
          <a:chOff x="0" y="0"/>
          <a:chExt cx="0" cy="0"/>
        </a:xfrm>
      </p:grpSpPr>
      <p:sp>
        <p:nvSpPr>
          <p:cNvPr id="4993" name="Google Shape;4993;p47"/>
          <p:cNvSpPr/>
          <p:nvPr/>
        </p:nvSpPr>
        <p:spPr>
          <a:xfrm rot="-5400000">
            <a:off x="22111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4" name="Google Shape;4994;p47"/>
          <p:cNvSpPr/>
          <p:nvPr/>
        </p:nvSpPr>
        <p:spPr>
          <a:xfrm rot="-5400000">
            <a:off x="29599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5" name="Google Shape;4995;p47"/>
          <p:cNvSpPr/>
          <p:nvPr/>
        </p:nvSpPr>
        <p:spPr>
          <a:xfrm rot="-5400000">
            <a:off x="14623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6" name="Google Shape;4996;p47"/>
          <p:cNvSpPr/>
          <p:nvPr/>
        </p:nvSpPr>
        <p:spPr>
          <a:xfrm rot="-5400000">
            <a:off x="2058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4997" name="Google Shape;4997;p47"/>
          <p:cNvSpPr/>
          <p:nvPr/>
        </p:nvSpPr>
        <p:spPr>
          <a:xfrm rot="-5400000">
            <a:off x="3036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4998" name="Google Shape;4998;p47"/>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4999" name="Google Shape;4999;p47"/>
          <p:cNvCxnSpPr>
            <a:stCxn id="4995" idx="6"/>
            <a:endCxn id="4996" idx="2"/>
          </p:cNvCxnSpPr>
          <p:nvPr/>
        </p:nvCxnSpPr>
        <p:spPr>
          <a:xfrm rot="10800000" flipH="1">
            <a:off x="18283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0" name="Google Shape;5000;p47"/>
          <p:cNvCxnSpPr>
            <a:stCxn id="4995" idx="6"/>
            <a:endCxn id="4998" idx="2"/>
          </p:cNvCxnSpPr>
          <p:nvPr/>
        </p:nvCxnSpPr>
        <p:spPr>
          <a:xfrm rot="10800000">
            <a:off x="16759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1" name="Google Shape;5001;p47"/>
          <p:cNvCxnSpPr>
            <a:stCxn id="4995" idx="6"/>
            <a:endCxn id="4997" idx="2"/>
          </p:cNvCxnSpPr>
          <p:nvPr/>
        </p:nvCxnSpPr>
        <p:spPr>
          <a:xfrm rot="10800000" flipH="1">
            <a:off x="1828325" y="2946050"/>
            <a:ext cx="1573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02" name="Google Shape;5002;p47"/>
          <p:cNvCxnSpPr>
            <a:stCxn id="4993" idx="6"/>
            <a:endCxn id="4998" idx="2"/>
          </p:cNvCxnSpPr>
          <p:nvPr/>
        </p:nvCxnSpPr>
        <p:spPr>
          <a:xfrm rot="10800000">
            <a:off x="16759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03" name="Google Shape;5003;p47"/>
          <p:cNvCxnSpPr>
            <a:stCxn id="4993" idx="6"/>
            <a:endCxn id="4996" idx="2"/>
          </p:cNvCxnSpPr>
          <p:nvPr/>
        </p:nvCxnSpPr>
        <p:spPr>
          <a:xfrm rot="10800000">
            <a:off x="24247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04" name="Google Shape;5004;p47"/>
          <p:cNvCxnSpPr>
            <a:stCxn id="4993" idx="6"/>
            <a:endCxn id="4997" idx="2"/>
          </p:cNvCxnSpPr>
          <p:nvPr/>
        </p:nvCxnSpPr>
        <p:spPr>
          <a:xfrm rot="10800000" flipH="1">
            <a:off x="2577113" y="2946050"/>
            <a:ext cx="825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05" name="Google Shape;5005;p47"/>
          <p:cNvCxnSpPr>
            <a:stCxn id="4994" idx="6"/>
            <a:endCxn id="4998" idx="2"/>
          </p:cNvCxnSpPr>
          <p:nvPr/>
        </p:nvCxnSpPr>
        <p:spPr>
          <a:xfrm rot="10800000">
            <a:off x="16759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5006" name="Google Shape;5006;p47"/>
          <p:cNvCxnSpPr>
            <a:stCxn id="4994" idx="6"/>
            <a:endCxn id="4996" idx="2"/>
          </p:cNvCxnSpPr>
          <p:nvPr/>
        </p:nvCxnSpPr>
        <p:spPr>
          <a:xfrm rot="10800000">
            <a:off x="24247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07" name="Google Shape;5007;p47"/>
          <p:cNvCxnSpPr>
            <a:stCxn id="4994" idx="6"/>
            <a:endCxn id="4997" idx="2"/>
          </p:cNvCxnSpPr>
          <p:nvPr/>
        </p:nvCxnSpPr>
        <p:spPr>
          <a:xfrm rot="10800000" flipH="1">
            <a:off x="3325900" y="2946050"/>
            <a:ext cx="76200" cy="678900"/>
          </a:xfrm>
          <a:prstGeom prst="straightConnector1">
            <a:avLst/>
          </a:prstGeom>
          <a:noFill/>
          <a:ln w="9525" cap="flat" cmpd="sng">
            <a:solidFill>
              <a:srgbClr val="FF0000"/>
            </a:solidFill>
            <a:prstDash val="solid"/>
            <a:round/>
            <a:headEnd type="none" w="med" len="med"/>
            <a:tailEnd type="triangle" w="med" len="med"/>
          </a:ln>
        </p:spPr>
      </p:cxnSp>
      <p:sp>
        <p:nvSpPr>
          <p:cNvPr id="5008" name="Google Shape;5008;p47"/>
          <p:cNvSpPr/>
          <p:nvPr/>
        </p:nvSpPr>
        <p:spPr>
          <a:xfrm rot="-5400000">
            <a:off x="18476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09" name="Google Shape;5009;p47"/>
          <p:cNvSpPr/>
          <p:nvPr/>
        </p:nvSpPr>
        <p:spPr>
          <a:xfrm rot="-5400000">
            <a:off x="26507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10" name="Google Shape;5010;p47"/>
          <p:cNvCxnSpPr>
            <a:stCxn id="4998" idx="6"/>
            <a:endCxn id="5008" idx="2"/>
          </p:cNvCxnSpPr>
          <p:nvPr/>
        </p:nvCxnSpPr>
        <p:spPr>
          <a:xfrm rot="10800000" flipH="1">
            <a:off x="16759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5011" name="Google Shape;5011;p47"/>
          <p:cNvCxnSpPr>
            <a:stCxn id="4998" idx="6"/>
            <a:endCxn id="5009" idx="2"/>
          </p:cNvCxnSpPr>
          <p:nvPr/>
        </p:nvCxnSpPr>
        <p:spPr>
          <a:xfrm rot="10800000" flipH="1">
            <a:off x="16759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2" name="Google Shape;5012;p47"/>
          <p:cNvCxnSpPr>
            <a:stCxn id="4996" idx="6"/>
            <a:endCxn id="5008" idx="2"/>
          </p:cNvCxnSpPr>
          <p:nvPr/>
        </p:nvCxnSpPr>
        <p:spPr>
          <a:xfrm rot="10800000">
            <a:off x="22135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5013" name="Google Shape;5013;p47"/>
          <p:cNvCxnSpPr>
            <a:stCxn id="4996" idx="6"/>
            <a:endCxn id="5009" idx="2"/>
          </p:cNvCxnSpPr>
          <p:nvPr/>
        </p:nvCxnSpPr>
        <p:spPr>
          <a:xfrm rot="10800000" flipH="1">
            <a:off x="24247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4" name="Google Shape;5014;p47"/>
          <p:cNvCxnSpPr>
            <a:stCxn id="4997" idx="6"/>
            <a:endCxn id="5009" idx="2"/>
          </p:cNvCxnSpPr>
          <p:nvPr/>
        </p:nvCxnSpPr>
        <p:spPr>
          <a:xfrm rot="10800000">
            <a:off x="3016913" y="1568350"/>
            <a:ext cx="385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15" name="Google Shape;5015;p47"/>
          <p:cNvCxnSpPr>
            <a:stCxn id="5008" idx="6"/>
          </p:cNvCxnSpPr>
          <p:nvPr/>
        </p:nvCxnSpPr>
        <p:spPr>
          <a:xfrm rot="10800000" flipH="1">
            <a:off x="22136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16" name="Google Shape;5016;p47"/>
          <p:cNvCxnSpPr>
            <a:stCxn id="5009" idx="6"/>
          </p:cNvCxnSpPr>
          <p:nvPr/>
        </p:nvCxnSpPr>
        <p:spPr>
          <a:xfrm rot="10800000" flipH="1">
            <a:off x="30167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5017" name="Google Shape;5017;p47"/>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18" name="Google Shape;5018;p47"/>
          <p:cNvCxnSpPr>
            <a:stCxn id="4995" idx="6"/>
            <a:endCxn id="5017" idx="2"/>
          </p:cNvCxnSpPr>
          <p:nvPr/>
        </p:nvCxnSpPr>
        <p:spPr>
          <a:xfrm rot="10800000">
            <a:off x="9139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5019" name="Google Shape;5019;p47"/>
          <p:cNvCxnSpPr>
            <a:stCxn id="4993" idx="6"/>
            <a:endCxn id="5017" idx="2"/>
          </p:cNvCxnSpPr>
          <p:nvPr/>
        </p:nvCxnSpPr>
        <p:spPr>
          <a:xfrm rot="10800000">
            <a:off x="9139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5020" name="Google Shape;5020;p47"/>
          <p:cNvCxnSpPr>
            <a:stCxn id="4994" idx="6"/>
            <a:endCxn id="5017" idx="2"/>
          </p:cNvCxnSpPr>
          <p:nvPr/>
        </p:nvCxnSpPr>
        <p:spPr>
          <a:xfrm rot="10800000">
            <a:off x="9139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5021" name="Google Shape;5021;p47"/>
          <p:cNvCxnSpPr>
            <a:stCxn id="5017" idx="6"/>
            <a:endCxn id="5008" idx="2"/>
          </p:cNvCxnSpPr>
          <p:nvPr/>
        </p:nvCxnSpPr>
        <p:spPr>
          <a:xfrm rot="10800000" flipH="1">
            <a:off x="9139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5022" name="Google Shape;5022;p47"/>
          <p:cNvCxnSpPr>
            <a:stCxn id="5017" idx="6"/>
            <a:endCxn id="5009" idx="2"/>
          </p:cNvCxnSpPr>
          <p:nvPr/>
        </p:nvCxnSpPr>
        <p:spPr>
          <a:xfrm rot="10800000" flipH="1">
            <a:off x="9139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5023" name="Google Shape;5023;p47"/>
          <p:cNvSpPr/>
          <p:nvPr/>
        </p:nvSpPr>
        <p:spPr>
          <a:xfrm rot="-5400000">
            <a:off x="37981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024" name="Google Shape;5024;p47"/>
          <p:cNvCxnSpPr>
            <a:stCxn id="5023" idx="6"/>
            <a:endCxn id="5009" idx="2"/>
          </p:cNvCxnSpPr>
          <p:nvPr/>
        </p:nvCxnSpPr>
        <p:spPr>
          <a:xfrm rot="10800000">
            <a:off x="3016913" y="1568350"/>
            <a:ext cx="1147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25" name="Google Shape;5025;p47"/>
          <p:cNvCxnSpPr>
            <a:stCxn id="4993" idx="6"/>
            <a:endCxn id="5023" idx="2"/>
          </p:cNvCxnSpPr>
          <p:nvPr/>
        </p:nvCxnSpPr>
        <p:spPr>
          <a:xfrm rot="10800000" flipH="1">
            <a:off x="25771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26" name="Google Shape;5026;p47"/>
          <p:cNvCxnSpPr>
            <a:stCxn id="4993" idx="6"/>
            <a:endCxn id="5023" idx="2"/>
          </p:cNvCxnSpPr>
          <p:nvPr/>
        </p:nvCxnSpPr>
        <p:spPr>
          <a:xfrm rot="10800000" flipH="1">
            <a:off x="25771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27" name="Google Shape;5027;p47"/>
          <p:cNvCxnSpPr>
            <a:stCxn id="4995" idx="6"/>
            <a:endCxn id="5023" idx="2"/>
          </p:cNvCxnSpPr>
          <p:nvPr/>
        </p:nvCxnSpPr>
        <p:spPr>
          <a:xfrm rot="10800000" flipH="1">
            <a:off x="1828325" y="2946050"/>
            <a:ext cx="2335800" cy="678900"/>
          </a:xfrm>
          <a:prstGeom prst="straightConnector1">
            <a:avLst/>
          </a:prstGeom>
          <a:noFill/>
          <a:ln w="9525" cap="flat" cmpd="sng">
            <a:solidFill>
              <a:srgbClr val="FF0000"/>
            </a:solidFill>
            <a:prstDash val="solid"/>
            <a:round/>
            <a:headEnd type="none" w="med" len="med"/>
            <a:tailEnd type="triangle" w="med" len="med"/>
          </a:ln>
        </p:spPr>
      </p:cxnSp>
      <p:sp>
        <p:nvSpPr>
          <p:cNvPr id="5028" name="Google Shape;5028;p47"/>
          <p:cNvSpPr/>
          <p:nvPr/>
        </p:nvSpPr>
        <p:spPr>
          <a:xfrm rot="-5400000">
            <a:off x="5944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29" name="Google Shape;5029;p47"/>
          <p:cNvSpPr/>
          <p:nvPr/>
        </p:nvSpPr>
        <p:spPr>
          <a:xfrm rot="-5400000">
            <a:off x="6693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30" name="Google Shape;5030;p47"/>
          <p:cNvSpPr/>
          <p:nvPr/>
        </p:nvSpPr>
        <p:spPr>
          <a:xfrm rot="-5400000">
            <a:off x="5196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31" name="Google Shape;5031;p47"/>
          <p:cNvSpPr/>
          <p:nvPr/>
        </p:nvSpPr>
        <p:spPr>
          <a:xfrm rot="-5400000">
            <a:off x="6249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32" name="Google Shape;5032;p47"/>
          <p:cNvSpPr/>
          <p:nvPr/>
        </p:nvSpPr>
        <p:spPr>
          <a:xfrm rot="-5400000">
            <a:off x="715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33" name="Google Shape;5033;p47"/>
          <p:cNvSpPr/>
          <p:nvPr/>
        </p:nvSpPr>
        <p:spPr>
          <a:xfrm rot="-5400000">
            <a:off x="5500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34" name="Google Shape;5034;p47"/>
          <p:cNvCxnSpPr>
            <a:stCxn id="5030" idx="6"/>
            <a:endCxn id="5031" idx="2"/>
          </p:cNvCxnSpPr>
          <p:nvPr/>
        </p:nvCxnSpPr>
        <p:spPr>
          <a:xfrm rot="10800000" flipH="1">
            <a:off x="5562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5035" name="Google Shape;5035;p47"/>
          <p:cNvCxnSpPr>
            <a:stCxn id="5030" idx="6"/>
            <a:endCxn id="5033" idx="2"/>
          </p:cNvCxnSpPr>
          <p:nvPr/>
        </p:nvCxnSpPr>
        <p:spPr>
          <a:xfrm rot="10800000" flipH="1">
            <a:off x="5562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036" name="Google Shape;5036;p47"/>
          <p:cNvCxnSpPr>
            <a:stCxn id="5030" idx="6"/>
            <a:endCxn id="5032" idx="2"/>
          </p:cNvCxnSpPr>
          <p:nvPr/>
        </p:nvCxnSpPr>
        <p:spPr>
          <a:xfrm rot="10800000" flipH="1">
            <a:off x="5562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37" name="Google Shape;5037;p47"/>
          <p:cNvCxnSpPr>
            <a:stCxn id="5028" idx="6"/>
            <a:endCxn id="5033" idx="2"/>
          </p:cNvCxnSpPr>
          <p:nvPr/>
        </p:nvCxnSpPr>
        <p:spPr>
          <a:xfrm rot="10800000">
            <a:off x="5866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038" name="Google Shape;5038;p47"/>
          <p:cNvCxnSpPr>
            <a:stCxn id="5028" idx="6"/>
            <a:endCxn id="5031" idx="2"/>
          </p:cNvCxnSpPr>
          <p:nvPr/>
        </p:nvCxnSpPr>
        <p:spPr>
          <a:xfrm rot="10800000" flipH="1">
            <a:off x="6310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039" name="Google Shape;5039;p47"/>
          <p:cNvCxnSpPr>
            <a:stCxn id="5028" idx="6"/>
            <a:endCxn id="5032" idx="2"/>
          </p:cNvCxnSpPr>
          <p:nvPr/>
        </p:nvCxnSpPr>
        <p:spPr>
          <a:xfrm rot="10800000" flipH="1">
            <a:off x="6310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40" name="Google Shape;5040;p47"/>
          <p:cNvCxnSpPr>
            <a:stCxn id="5029" idx="6"/>
            <a:endCxn id="5033" idx="2"/>
          </p:cNvCxnSpPr>
          <p:nvPr/>
        </p:nvCxnSpPr>
        <p:spPr>
          <a:xfrm rot="10800000">
            <a:off x="5866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5041" name="Google Shape;5041;p47"/>
          <p:cNvCxnSpPr>
            <a:stCxn id="5029" idx="6"/>
            <a:endCxn id="5031" idx="2"/>
          </p:cNvCxnSpPr>
          <p:nvPr/>
        </p:nvCxnSpPr>
        <p:spPr>
          <a:xfrm rot="10800000">
            <a:off x="6615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042" name="Google Shape;5042;p47"/>
          <p:cNvCxnSpPr>
            <a:stCxn id="5029" idx="6"/>
            <a:endCxn id="5032" idx="2"/>
          </p:cNvCxnSpPr>
          <p:nvPr/>
        </p:nvCxnSpPr>
        <p:spPr>
          <a:xfrm rot="10800000" flipH="1">
            <a:off x="7059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5043" name="Google Shape;5043;p47"/>
          <p:cNvSpPr/>
          <p:nvPr/>
        </p:nvSpPr>
        <p:spPr>
          <a:xfrm rot="-5400000">
            <a:off x="5505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44" name="Google Shape;5044;p47"/>
          <p:cNvSpPr/>
          <p:nvPr/>
        </p:nvSpPr>
        <p:spPr>
          <a:xfrm rot="-5400000">
            <a:off x="6308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45" name="Google Shape;5045;p47"/>
          <p:cNvCxnSpPr>
            <a:stCxn id="5033" idx="6"/>
            <a:endCxn id="5043" idx="2"/>
          </p:cNvCxnSpPr>
          <p:nvPr/>
        </p:nvCxnSpPr>
        <p:spPr>
          <a:xfrm rot="10800000" flipH="1">
            <a:off x="5866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046" name="Google Shape;5046;p47"/>
          <p:cNvCxnSpPr>
            <a:stCxn id="5031" idx="6"/>
            <a:endCxn id="5043" idx="2"/>
          </p:cNvCxnSpPr>
          <p:nvPr/>
        </p:nvCxnSpPr>
        <p:spPr>
          <a:xfrm rot="10800000">
            <a:off x="5871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5047" name="Google Shape;5047;p47"/>
          <p:cNvCxnSpPr>
            <a:stCxn id="5032" idx="6"/>
            <a:endCxn id="5044" idx="2"/>
          </p:cNvCxnSpPr>
          <p:nvPr/>
        </p:nvCxnSpPr>
        <p:spPr>
          <a:xfrm rot="10800000">
            <a:off x="6674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5048" name="Google Shape;5048;p47"/>
          <p:cNvCxnSpPr>
            <a:stCxn id="5043" idx="6"/>
          </p:cNvCxnSpPr>
          <p:nvPr/>
        </p:nvCxnSpPr>
        <p:spPr>
          <a:xfrm rot="10800000" flipH="1">
            <a:off x="5871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49" name="Google Shape;5049;p47"/>
          <p:cNvCxnSpPr>
            <a:stCxn id="5044" idx="6"/>
          </p:cNvCxnSpPr>
          <p:nvPr/>
        </p:nvCxnSpPr>
        <p:spPr>
          <a:xfrm rot="10800000" flipH="1">
            <a:off x="6674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5050" name="Google Shape;5050;p47"/>
          <p:cNvSpPr/>
          <p:nvPr/>
        </p:nvSpPr>
        <p:spPr>
          <a:xfrm rot="-5400000">
            <a:off x="4738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051" name="Google Shape;5051;p47"/>
          <p:cNvCxnSpPr>
            <a:stCxn id="5030" idx="6"/>
            <a:endCxn id="5050" idx="2"/>
          </p:cNvCxnSpPr>
          <p:nvPr/>
        </p:nvCxnSpPr>
        <p:spPr>
          <a:xfrm rot="10800000">
            <a:off x="5104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5052" name="Google Shape;5052;p47"/>
          <p:cNvCxnSpPr>
            <a:stCxn id="5028" idx="6"/>
            <a:endCxn id="5050" idx="2"/>
          </p:cNvCxnSpPr>
          <p:nvPr/>
        </p:nvCxnSpPr>
        <p:spPr>
          <a:xfrm rot="10800000">
            <a:off x="5104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5053" name="Google Shape;5053;p47"/>
          <p:cNvCxnSpPr>
            <a:stCxn id="5029" idx="6"/>
            <a:endCxn id="5050" idx="2"/>
          </p:cNvCxnSpPr>
          <p:nvPr/>
        </p:nvCxnSpPr>
        <p:spPr>
          <a:xfrm rot="10800000">
            <a:off x="5104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54" name="Google Shape;5054;p47"/>
          <p:cNvCxnSpPr>
            <a:stCxn id="5050" idx="6"/>
            <a:endCxn id="5043" idx="2"/>
          </p:cNvCxnSpPr>
          <p:nvPr/>
        </p:nvCxnSpPr>
        <p:spPr>
          <a:xfrm rot="10800000" flipH="1">
            <a:off x="5104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5055" name="Google Shape;5055;p47"/>
          <p:cNvCxnSpPr>
            <a:endCxn id="5044" idx="2"/>
          </p:cNvCxnSpPr>
          <p:nvPr/>
        </p:nvCxnSpPr>
        <p:spPr>
          <a:xfrm rot="10800000" flipH="1">
            <a:off x="5109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5056" name="Google Shape;5056;p47"/>
          <p:cNvSpPr txBox="1"/>
          <p:nvPr/>
        </p:nvSpPr>
        <p:spPr>
          <a:xfrm>
            <a:off x="1300025" y="4523350"/>
            <a:ext cx="28950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2"/>
            </a:pPr>
            <a:r>
              <a:rPr lang="en-GB"/>
              <a:t>No-Retraining w/ expansion</a:t>
            </a:r>
            <a:endParaRPr lang="en-GB"/>
          </a:p>
        </p:txBody>
      </p:sp>
      <p:sp>
        <p:nvSpPr>
          <p:cNvPr id="5057" name="Google Shape;5057;p47"/>
          <p:cNvSpPr txBox="1"/>
          <p:nvPr/>
        </p:nvSpPr>
        <p:spPr>
          <a:xfrm>
            <a:off x="4805225" y="4523350"/>
            <a:ext cx="31407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lphaLcParenBoth" startAt="3"/>
            </a:pPr>
            <a:r>
              <a:rPr lang="en-GB"/>
              <a:t>Partial Retraining w/ expansion</a:t>
            </a:r>
            <a:endParaRPr lang="en-GB"/>
          </a:p>
        </p:txBody>
      </p:sp>
      <p:sp>
        <p:nvSpPr>
          <p:cNvPr id="5058" name="Google Shape;5058;p47"/>
          <p:cNvSpPr/>
          <p:nvPr/>
        </p:nvSpPr>
        <p:spPr>
          <a:xfrm>
            <a:off x="514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9" name="Google Shape;5059;p47"/>
          <p:cNvSpPr/>
          <p:nvPr/>
        </p:nvSpPr>
        <p:spPr>
          <a:xfrm>
            <a:off x="2953150" y="2123050"/>
            <a:ext cx="1650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0" name="Google Shape;5060;p47"/>
          <p:cNvSpPr/>
          <p:nvPr/>
        </p:nvSpPr>
        <p:spPr>
          <a:xfrm>
            <a:off x="4705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1" name="Google Shape;5061;p47"/>
          <p:cNvSpPr/>
          <p:nvPr/>
        </p:nvSpPr>
        <p:spPr>
          <a:xfrm>
            <a:off x="7112350" y="2123050"/>
            <a:ext cx="825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2" name="Google Shape;5062;p47"/>
          <p:cNvSpPr/>
          <p:nvPr/>
        </p:nvSpPr>
        <p:spPr>
          <a:xfrm>
            <a:off x="14291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3" name="Google Shape;5063;p47"/>
          <p:cNvSpPr/>
          <p:nvPr/>
        </p:nvSpPr>
        <p:spPr>
          <a:xfrm>
            <a:off x="5162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4" name="Google Shape;5064;p47"/>
          <p:cNvSpPr txBox="1"/>
          <p:nvPr/>
        </p:nvSpPr>
        <p:spPr>
          <a:xfrm>
            <a:off x="1816650" y="153200"/>
            <a:ext cx="4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t-1</a:t>
            </a:r>
            <a:endParaRPr lang="en-GB"/>
          </a:p>
        </p:txBody>
      </p:sp>
      <p:sp>
        <p:nvSpPr>
          <p:cNvPr id="5065" name="Google Shape;5065;p47"/>
          <p:cNvSpPr txBox="1"/>
          <p:nvPr/>
        </p:nvSpPr>
        <p:spPr>
          <a:xfrm>
            <a:off x="3035850" y="153200"/>
            <a:ext cx="2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a:t>
            </a:r>
            <a:endParaRPr lang="en-GB"/>
          </a:p>
        </p:txBody>
      </p:sp>
      <p:sp>
        <p:nvSpPr>
          <p:cNvPr id="5066" name="Google Shape;5066;p47"/>
          <p:cNvSpPr txBox="1"/>
          <p:nvPr/>
        </p:nvSpPr>
        <p:spPr>
          <a:xfrm>
            <a:off x="6693450" y="153200"/>
            <a:ext cx="211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a:t>
            </a:r>
            <a:endParaRPr lang="en-GB"/>
          </a:p>
        </p:txBody>
      </p:sp>
      <p:sp>
        <p:nvSpPr>
          <p:cNvPr id="5067" name="Google Shape;5067;p47"/>
          <p:cNvSpPr txBox="1"/>
          <p:nvPr/>
        </p:nvSpPr>
        <p:spPr>
          <a:xfrm>
            <a:off x="5474250" y="153200"/>
            <a:ext cx="4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t-1</a:t>
            </a:r>
            <a:endParaRPr 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71"/>
        <p:cNvGrpSpPr/>
        <p:nvPr/>
      </p:nvGrpSpPr>
      <p:grpSpPr>
        <a:xfrm>
          <a:off x="0" y="0"/>
          <a:ext cx="0" cy="0"/>
          <a:chOff x="0" y="0"/>
          <a:chExt cx="0" cy="0"/>
        </a:xfrm>
      </p:grpSpPr>
      <p:grpSp>
        <p:nvGrpSpPr>
          <p:cNvPr id="5072" name="Google Shape;5072;p48"/>
          <p:cNvGrpSpPr/>
          <p:nvPr/>
        </p:nvGrpSpPr>
        <p:grpSpPr>
          <a:xfrm>
            <a:off x="2862515" y="754062"/>
            <a:ext cx="3356168" cy="3823282"/>
            <a:chOff x="819550" y="72900"/>
            <a:chExt cx="4088400" cy="4850650"/>
          </a:xfrm>
        </p:grpSpPr>
        <p:sp>
          <p:nvSpPr>
            <p:cNvPr id="5073" name="Google Shape;5073;p48"/>
            <p:cNvSpPr/>
            <p:nvPr/>
          </p:nvSpPr>
          <p:spPr>
            <a:xfrm rot="-5400000">
              <a:off x="2515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4" name="Google Shape;5074;p48"/>
            <p:cNvSpPr/>
            <p:nvPr/>
          </p:nvSpPr>
          <p:spPr>
            <a:xfrm rot="-5400000">
              <a:off x="3264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5" name="Google Shape;5075;p48"/>
            <p:cNvSpPr/>
            <p:nvPr/>
          </p:nvSpPr>
          <p:spPr>
            <a:xfrm rot="-5400000">
              <a:off x="1767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6" name="Google Shape;5076;p48"/>
            <p:cNvSpPr/>
            <p:nvPr/>
          </p:nvSpPr>
          <p:spPr>
            <a:xfrm rot="-5400000">
              <a:off x="23635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77" name="Google Shape;5077;p48"/>
            <p:cNvSpPr/>
            <p:nvPr/>
          </p:nvSpPr>
          <p:spPr>
            <a:xfrm rot="-5400000">
              <a:off x="334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078" name="Google Shape;5078;p48"/>
            <p:cNvSpPr/>
            <p:nvPr/>
          </p:nvSpPr>
          <p:spPr>
            <a:xfrm rot="-5400000">
              <a:off x="16147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79" name="Google Shape;5079;p48"/>
            <p:cNvCxnSpPr>
              <a:stCxn id="5075" idx="6"/>
              <a:endCxn id="5076" idx="2"/>
            </p:cNvCxnSpPr>
            <p:nvPr/>
          </p:nvCxnSpPr>
          <p:spPr>
            <a:xfrm rot="10800000" flipH="1">
              <a:off x="21331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0" name="Google Shape;5080;p48"/>
            <p:cNvCxnSpPr>
              <a:stCxn id="5075" idx="6"/>
              <a:endCxn id="5078" idx="2"/>
            </p:cNvCxnSpPr>
            <p:nvPr/>
          </p:nvCxnSpPr>
          <p:spPr>
            <a:xfrm rot="10800000">
              <a:off x="19807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1" name="Google Shape;5081;p48"/>
            <p:cNvCxnSpPr>
              <a:stCxn id="5075" idx="6"/>
              <a:endCxn id="5077" idx="2"/>
            </p:cNvCxnSpPr>
            <p:nvPr/>
          </p:nvCxnSpPr>
          <p:spPr>
            <a:xfrm rot="10800000" flipH="1">
              <a:off x="2133125" y="2946050"/>
              <a:ext cx="1573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82" name="Google Shape;5082;p48"/>
            <p:cNvCxnSpPr>
              <a:stCxn id="5073" idx="6"/>
              <a:endCxn id="5078" idx="2"/>
            </p:cNvCxnSpPr>
            <p:nvPr/>
          </p:nvCxnSpPr>
          <p:spPr>
            <a:xfrm rot="10800000">
              <a:off x="19807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83" name="Google Shape;5083;p48"/>
            <p:cNvCxnSpPr>
              <a:stCxn id="5073" idx="6"/>
              <a:endCxn id="5076" idx="2"/>
            </p:cNvCxnSpPr>
            <p:nvPr/>
          </p:nvCxnSpPr>
          <p:spPr>
            <a:xfrm rot="10800000">
              <a:off x="27295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4" name="Google Shape;5084;p48"/>
            <p:cNvCxnSpPr>
              <a:stCxn id="5073" idx="6"/>
              <a:endCxn id="5077" idx="2"/>
            </p:cNvCxnSpPr>
            <p:nvPr/>
          </p:nvCxnSpPr>
          <p:spPr>
            <a:xfrm rot="10800000" flipH="1">
              <a:off x="2881913" y="2946050"/>
              <a:ext cx="825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85" name="Google Shape;5085;p48"/>
            <p:cNvCxnSpPr>
              <a:stCxn id="5074" idx="6"/>
              <a:endCxn id="5078" idx="2"/>
            </p:cNvCxnSpPr>
            <p:nvPr/>
          </p:nvCxnSpPr>
          <p:spPr>
            <a:xfrm rot="10800000">
              <a:off x="19807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5086" name="Google Shape;5086;p48"/>
            <p:cNvCxnSpPr>
              <a:stCxn id="5074" idx="6"/>
              <a:endCxn id="5076" idx="2"/>
            </p:cNvCxnSpPr>
            <p:nvPr/>
          </p:nvCxnSpPr>
          <p:spPr>
            <a:xfrm rot="10800000">
              <a:off x="27295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87" name="Google Shape;5087;p48"/>
            <p:cNvCxnSpPr>
              <a:stCxn id="5074" idx="6"/>
              <a:endCxn id="5077" idx="2"/>
            </p:cNvCxnSpPr>
            <p:nvPr/>
          </p:nvCxnSpPr>
          <p:spPr>
            <a:xfrm rot="10800000" flipH="1">
              <a:off x="3630700" y="2946050"/>
              <a:ext cx="76200" cy="678900"/>
            </a:xfrm>
            <a:prstGeom prst="straightConnector1">
              <a:avLst/>
            </a:prstGeom>
            <a:noFill/>
            <a:ln w="9525" cap="flat" cmpd="sng">
              <a:solidFill>
                <a:srgbClr val="FF0000"/>
              </a:solidFill>
              <a:prstDash val="solid"/>
              <a:round/>
              <a:headEnd type="none" w="med" len="med"/>
              <a:tailEnd type="triangle" w="med" len="med"/>
            </a:ln>
          </p:spPr>
        </p:cxnSp>
        <p:sp>
          <p:nvSpPr>
            <p:cNvPr id="5088" name="Google Shape;5088;p48"/>
            <p:cNvSpPr/>
            <p:nvPr/>
          </p:nvSpPr>
          <p:spPr>
            <a:xfrm rot="-5400000">
              <a:off x="21524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089" name="Google Shape;5089;p48"/>
            <p:cNvSpPr/>
            <p:nvPr/>
          </p:nvSpPr>
          <p:spPr>
            <a:xfrm rot="-5400000">
              <a:off x="29555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90" name="Google Shape;5090;p48"/>
            <p:cNvCxnSpPr>
              <a:stCxn id="5078" idx="6"/>
              <a:endCxn id="5088" idx="2"/>
            </p:cNvCxnSpPr>
            <p:nvPr/>
          </p:nvCxnSpPr>
          <p:spPr>
            <a:xfrm rot="10800000" flipH="1">
              <a:off x="19807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5091" name="Google Shape;5091;p48"/>
            <p:cNvCxnSpPr>
              <a:stCxn id="5078" idx="6"/>
              <a:endCxn id="5089" idx="2"/>
            </p:cNvCxnSpPr>
            <p:nvPr/>
          </p:nvCxnSpPr>
          <p:spPr>
            <a:xfrm rot="10800000" flipH="1">
              <a:off x="19807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2" name="Google Shape;5092;p48"/>
            <p:cNvCxnSpPr>
              <a:stCxn id="5076" idx="6"/>
              <a:endCxn id="5088" idx="2"/>
            </p:cNvCxnSpPr>
            <p:nvPr/>
          </p:nvCxnSpPr>
          <p:spPr>
            <a:xfrm rot="10800000">
              <a:off x="25183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5093" name="Google Shape;5093;p48"/>
            <p:cNvCxnSpPr>
              <a:stCxn id="5076" idx="6"/>
              <a:endCxn id="5089" idx="2"/>
            </p:cNvCxnSpPr>
            <p:nvPr/>
          </p:nvCxnSpPr>
          <p:spPr>
            <a:xfrm rot="10800000" flipH="1">
              <a:off x="27295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4" name="Google Shape;5094;p48"/>
            <p:cNvCxnSpPr>
              <a:stCxn id="5077" idx="6"/>
              <a:endCxn id="5089" idx="2"/>
            </p:cNvCxnSpPr>
            <p:nvPr/>
          </p:nvCxnSpPr>
          <p:spPr>
            <a:xfrm rot="10800000">
              <a:off x="3321713" y="1568350"/>
              <a:ext cx="385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5" name="Google Shape;5095;p48"/>
            <p:cNvCxnSpPr>
              <a:stCxn id="5088" idx="6"/>
            </p:cNvCxnSpPr>
            <p:nvPr/>
          </p:nvCxnSpPr>
          <p:spPr>
            <a:xfrm rot="10800000" flipH="1">
              <a:off x="25184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96" name="Google Shape;5096;p48"/>
            <p:cNvCxnSpPr>
              <a:stCxn id="5089" idx="6"/>
            </p:cNvCxnSpPr>
            <p:nvPr/>
          </p:nvCxnSpPr>
          <p:spPr>
            <a:xfrm rot="10800000" flipH="1">
              <a:off x="33215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5097" name="Google Shape;5097;p48"/>
            <p:cNvSpPr/>
            <p:nvPr/>
          </p:nvSpPr>
          <p:spPr>
            <a:xfrm rot="-5400000">
              <a:off x="8527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098" name="Google Shape;5098;p48"/>
            <p:cNvCxnSpPr>
              <a:stCxn id="5075" idx="6"/>
              <a:endCxn id="5097" idx="2"/>
            </p:cNvCxnSpPr>
            <p:nvPr/>
          </p:nvCxnSpPr>
          <p:spPr>
            <a:xfrm rot="10800000">
              <a:off x="12187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5099" name="Google Shape;5099;p48"/>
            <p:cNvCxnSpPr>
              <a:stCxn id="5073" idx="6"/>
              <a:endCxn id="5097" idx="2"/>
            </p:cNvCxnSpPr>
            <p:nvPr/>
          </p:nvCxnSpPr>
          <p:spPr>
            <a:xfrm rot="10800000">
              <a:off x="12187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5100" name="Google Shape;5100;p48"/>
            <p:cNvCxnSpPr>
              <a:stCxn id="5074" idx="6"/>
              <a:endCxn id="5097" idx="2"/>
            </p:cNvCxnSpPr>
            <p:nvPr/>
          </p:nvCxnSpPr>
          <p:spPr>
            <a:xfrm rot="10800000">
              <a:off x="12187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5101" name="Google Shape;5101;p48"/>
            <p:cNvCxnSpPr>
              <a:stCxn id="5097" idx="6"/>
              <a:endCxn id="5088" idx="2"/>
            </p:cNvCxnSpPr>
            <p:nvPr/>
          </p:nvCxnSpPr>
          <p:spPr>
            <a:xfrm rot="10800000" flipH="1">
              <a:off x="12187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5102" name="Google Shape;5102;p48"/>
            <p:cNvCxnSpPr>
              <a:stCxn id="5097" idx="6"/>
              <a:endCxn id="5089" idx="2"/>
            </p:cNvCxnSpPr>
            <p:nvPr/>
          </p:nvCxnSpPr>
          <p:spPr>
            <a:xfrm rot="10800000" flipH="1">
              <a:off x="12187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5103" name="Google Shape;5103;p48"/>
            <p:cNvSpPr/>
            <p:nvPr/>
          </p:nvSpPr>
          <p:spPr>
            <a:xfrm rot="-5400000">
              <a:off x="4102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104" name="Google Shape;5104;p48"/>
            <p:cNvCxnSpPr>
              <a:stCxn id="5103" idx="6"/>
              <a:endCxn id="5089" idx="2"/>
            </p:cNvCxnSpPr>
            <p:nvPr/>
          </p:nvCxnSpPr>
          <p:spPr>
            <a:xfrm rot="10800000">
              <a:off x="3321713" y="1568350"/>
              <a:ext cx="1147200" cy="645600"/>
            </a:xfrm>
            <a:prstGeom prst="straightConnector1">
              <a:avLst/>
            </a:prstGeom>
            <a:noFill/>
            <a:ln w="9525" cap="flat" cmpd="sng">
              <a:solidFill>
                <a:srgbClr val="FF0000"/>
              </a:solidFill>
              <a:prstDash val="solid"/>
              <a:round/>
              <a:headEnd type="none" w="med" len="med"/>
              <a:tailEnd type="triangle" w="med" len="med"/>
            </a:ln>
          </p:spPr>
        </p:cxnSp>
        <p:cxnSp>
          <p:nvCxnSpPr>
            <p:cNvPr id="5105" name="Google Shape;5105;p48"/>
            <p:cNvCxnSpPr>
              <a:stCxn id="5073" idx="6"/>
              <a:endCxn id="5103" idx="2"/>
            </p:cNvCxnSpPr>
            <p:nvPr/>
          </p:nvCxnSpPr>
          <p:spPr>
            <a:xfrm rot="10800000" flipH="1">
              <a:off x="28819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06" name="Google Shape;5106;p48"/>
            <p:cNvCxnSpPr>
              <a:stCxn id="5073" idx="6"/>
              <a:endCxn id="5103" idx="2"/>
            </p:cNvCxnSpPr>
            <p:nvPr/>
          </p:nvCxnSpPr>
          <p:spPr>
            <a:xfrm rot="10800000" flipH="1">
              <a:off x="28819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07" name="Google Shape;5107;p48"/>
            <p:cNvCxnSpPr>
              <a:stCxn id="5075" idx="6"/>
              <a:endCxn id="5103" idx="2"/>
            </p:cNvCxnSpPr>
            <p:nvPr/>
          </p:nvCxnSpPr>
          <p:spPr>
            <a:xfrm rot="10800000" flipH="1">
              <a:off x="2133125" y="2946050"/>
              <a:ext cx="2335800" cy="678900"/>
            </a:xfrm>
            <a:prstGeom prst="straightConnector1">
              <a:avLst/>
            </a:prstGeom>
            <a:noFill/>
            <a:ln w="9525" cap="flat" cmpd="sng">
              <a:solidFill>
                <a:srgbClr val="FF0000"/>
              </a:solidFill>
              <a:prstDash val="solid"/>
              <a:round/>
              <a:headEnd type="none" w="med" len="med"/>
              <a:tailEnd type="triangle" w="med" len="med"/>
            </a:ln>
          </p:spPr>
        </p:cxnSp>
        <p:sp>
          <p:nvSpPr>
            <p:cNvPr id="5108" name="Google Shape;5108;p48"/>
            <p:cNvSpPr txBox="1"/>
            <p:nvPr/>
          </p:nvSpPr>
          <p:spPr>
            <a:xfrm>
              <a:off x="1604825" y="4523350"/>
              <a:ext cx="2895000" cy="400200"/>
            </a:xfrm>
            <a:prstGeom prst="rect">
              <a:avLst/>
            </a:prstGeom>
            <a:noFill/>
            <a:ln>
              <a:noFill/>
            </a:ln>
          </p:spPr>
          <p:txBody>
            <a:bodyPr spcFirstLastPara="1" wrap="square" lIns="91425" tIns="91425" rIns="91425" bIns="91425" anchor="t" anchorCtr="0">
              <a:noAutofit/>
            </a:bodyPr>
            <a:lstStyle/>
            <a:p>
              <a:pPr marL="457200" lvl="0" indent="-381000" algn="ctr" rtl="0">
                <a:spcBef>
                  <a:spcPts val="0"/>
                </a:spcBef>
                <a:spcAft>
                  <a:spcPts val="0"/>
                </a:spcAft>
                <a:buSzPts val="2400"/>
                <a:buFont typeface="Times New Roman" panose="02020503050405090304"/>
                <a:buAutoNum type="alphaLcParenBoth" startAt="2"/>
              </a:pPr>
              <a:r>
                <a:rPr lang="en-GB" sz="2100">
                  <a:latin typeface="Times New Roman" panose="02020503050405090304"/>
                  <a:ea typeface="Times New Roman" panose="02020503050405090304"/>
                  <a:cs typeface="Times New Roman" panose="02020503050405090304"/>
                  <a:sym typeface="Times New Roman" panose="02020503050405090304"/>
                </a:rPr>
                <a:t>No-Retraining expansion</a:t>
              </a:r>
              <a:endParaRPr lang="en-GB" sz="2100">
                <a:latin typeface="Times New Roman" panose="02020503050405090304"/>
                <a:ea typeface="Times New Roman" panose="02020503050405090304"/>
                <a:cs typeface="Times New Roman" panose="02020503050405090304"/>
                <a:sym typeface="Times New Roman" panose="02020503050405090304"/>
              </a:endParaRPr>
            </a:p>
          </p:txBody>
        </p:sp>
        <p:sp>
          <p:nvSpPr>
            <p:cNvPr id="5109" name="Google Shape;5109;p48"/>
            <p:cNvSpPr/>
            <p:nvPr/>
          </p:nvSpPr>
          <p:spPr>
            <a:xfrm>
              <a:off x="8195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0" name="Google Shape;5110;p48"/>
            <p:cNvSpPr/>
            <p:nvPr/>
          </p:nvSpPr>
          <p:spPr>
            <a:xfrm>
              <a:off x="3257950" y="2123050"/>
              <a:ext cx="1650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1" name="Google Shape;5111;p48"/>
            <p:cNvSpPr/>
            <p:nvPr/>
          </p:nvSpPr>
          <p:spPr>
            <a:xfrm>
              <a:off x="1733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2" name="Google Shape;5112;p48"/>
            <p:cNvSpPr txBox="1"/>
            <p:nvPr/>
          </p:nvSpPr>
          <p:spPr>
            <a:xfrm>
              <a:off x="3361905" y="234739"/>
              <a:ext cx="537600" cy="60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t>t</a:t>
              </a:r>
              <a:endParaRPr sz="2400"/>
            </a:p>
          </p:txBody>
        </p:sp>
      </p:grpSp>
      <p:grpSp>
        <p:nvGrpSpPr>
          <p:cNvPr id="5113" name="Google Shape;5113;p48"/>
          <p:cNvGrpSpPr/>
          <p:nvPr/>
        </p:nvGrpSpPr>
        <p:grpSpPr>
          <a:xfrm>
            <a:off x="6366965" y="754062"/>
            <a:ext cx="2659860" cy="3823282"/>
            <a:chOff x="5848750" y="72900"/>
            <a:chExt cx="3240175" cy="4850650"/>
          </a:xfrm>
        </p:grpSpPr>
        <p:sp>
          <p:nvSpPr>
            <p:cNvPr id="5114" name="Google Shape;5114;p48"/>
            <p:cNvSpPr/>
            <p:nvPr/>
          </p:nvSpPr>
          <p:spPr>
            <a:xfrm rot="-5400000">
              <a:off x="7087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115" name="Google Shape;5115;p48"/>
            <p:cNvSpPr/>
            <p:nvPr/>
          </p:nvSpPr>
          <p:spPr>
            <a:xfrm rot="-5400000">
              <a:off x="7836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116" name="Google Shape;5116;p48"/>
            <p:cNvSpPr/>
            <p:nvPr/>
          </p:nvSpPr>
          <p:spPr>
            <a:xfrm rot="-5400000">
              <a:off x="6339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17" name="Google Shape;5117;p48"/>
            <p:cNvSpPr/>
            <p:nvPr/>
          </p:nvSpPr>
          <p:spPr>
            <a:xfrm rot="-5400000">
              <a:off x="7392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18" name="Google Shape;5118;p48"/>
            <p:cNvSpPr/>
            <p:nvPr/>
          </p:nvSpPr>
          <p:spPr>
            <a:xfrm rot="-5400000">
              <a:off x="8293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sp>
          <p:nvSpPr>
            <p:cNvPr id="5119" name="Google Shape;5119;p48"/>
            <p:cNvSpPr/>
            <p:nvPr/>
          </p:nvSpPr>
          <p:spPr>
            <a:xfrm rot="-5400000">
              <a:off x="6643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20" name="Google Shape;5120;p48"/>
            <p:cNvCxnSpPr>
              <a:stCxn id="5116" idx="6"/>
              <a:endCxn id="5117" idx="2"/>
            </p:cNvCxnSpPr>
            <p:nvPr/>
          </p:nvCxnSpPr>
          <p:spPr>
            <a:xfrm rot="10800000" flipH="1">
              <a:off x="6705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5121" name="Google Shape;5121;p48"/>
            <p:cNvCxnSpPr>
              <a:stCxn id="5116" idx="6"/>
              <a:endCxn id="5119" idx="2"/>
            </p:cNvCxnSpPr>
            <p:nvPr/>
          </p:nvCxnSpPr>
          <p:spPr>
            <a:xfrm rot="10800000" flipH="1">
              <a:off x="6705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2" name="Google Shape;5122;p48"/>
            <p:cNvCxnSpPr>
              <a:stCxn id="5116" idx="6"/>
              <a:endCxn id="5118" idx="2"/>
            </p:cNvCxnSpPr>
            <p:nvPr/>
          </p:nvCxnSpPr>
          <p:spPr>
            <a:xfrm rot="10800000" flipH="1">
              <a:off x="6705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23" name="Google Shape;5123;p48"/>
            <p:cNvCxnSpPr>
              <a:stCxn id="5114" idx="6"/>
              <a:endCxn id="5119" idx="2"/>
            </p:cNvCxnSpPr>
            <p:nvPr/>
          </p:nvCxnSpPr>
          <p:spPr>
            <a:xfrm rot="10800000">
              <a:off x="7009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124" name="Google Shape;5124;p48"/>
            <p:cNvCxnSpPr>
              <a:stCxn id="5114" idx="6"/>
              <a:endCxn id="5117" idx="2"/>
            </p:cNvCxnSpPr>
            <p:nvPr/>
          </p:nvCxnSpPr>
          <p:spPr>
            <a:xfrm rot="10800000" flipH="1">
              <a:off x="7453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5" name="Google Shape;5125;p48"/>
            <p:cNvCxnSpPr>
              <a:stCxn id="5114" idx="6"/>
              <a:endCxn id="5118" idx="2"/>
            </p:cNvCxnSpPr>
            <p:nvPr/>
          </p:nvCxnSpPr>
          <p:spPr>
            <a:xfrm rot="10800000" flipH="1">
              <a:off x="745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26" name="Google Shape;5126;p48"/>
            <p:cNvCxnSpPr>
              <a:stCxn id="5115" idx="6"/>
              <a:endCxn id="5119" idx="2"/>
            </p:cNvCxnSpPr>
            <p:nvPr/>
          </p:nvCxnSpPr>
          <p:spPr>
            <a:xfrm rot="10800000">
              <a:off x="7009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7" name="Google Shape;5127;p48"/>
            <p:cNvCxnSpPr>
              <a:stCxn id="5115" idx="6"/>
              <a:endCxn id="5117" idx="2"/>
            </p:cNvCxnSpPr>
            <p:nvPr/>
          </p:nvCxnSpPr>
          <p:spPr>
            <a:xfrm rot="10800000">
              <a:off x="7758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128" name="Google Shape;5128;p48"/>
            <p:cNvCxnSpPr>
              <a:stCxn id="5115" idx="6"/>
              <a:endCxn id="5118" idx="2"/>
            </p:cNvCxnSpPr>
            <p:nvPr/>
          </p:nvCxnSpPr>
          <p:spPr>
            <a:xfrm rot="10800000" flipH="1">
              <a:off x="8202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5129" name="Google Shape;5129;p48"/>
            <p:cNvSpPr/>
            <p:nvPr/>
          </p:nvSpPr>
          <p:spPr>
            <a:xfrm rot="-5400000">
              <a:off x="6648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30" name="Google Shape;5130;p48"/>
            <p:cNvSpPr/>
            <p:nvPr/>
          </p:nvSpPr>
          <p:spPr>
            <a:xfrm rot="-5400000">
              <a:off x="7451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31" name="Google Shape;5131;p48"/>
            <p:cNvCxnSpPr>
              <a:stCxn id="5119" idx="6"/>
              <a:endCxn id="5129" idx="2"/>
            </p:cNvCxnSpPr>
            <p:nvPr/>
          </p:nvCxnSpPr>
          <p:spPr>
            <a:xfrm rot="10800000" flipH="1">
              <a:off x="7009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132" name="Google Shape;5132;p48"/>
            <p:cNvCxnSpPr>
              <a:stCxn id="5117" idx="6"/>
              <a:endCxn id="5129" idx="2"/>
            </p:cNvCxnSpPr>
            <p:nvPr/>
          </p:nvCxnSpPr>
          <p:spPr>
            <a:xfrm rot="10800000">
              <a:off x="7014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5133" name="Google Shape;5133;p48"/>
            <p:cNvCxnSpPr>
              <a:stCxn id="5118" idx="6"/>
              <a:endCxn id="5130" idx="2"/>
            </p:cNvCxnSpPr>
            <p:nvPr/>
          </p:nvCxnSpPr>
          <p:spPr>
            <a:xfrm rot="10800000">
              <a:off x="7817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5134" name="Google Shape;5134;p48"/>
            <p:cNvCxnSpPr>
              <a:stCxn id="5129" idx="6"/>
            </p:cNvCxnSpPr>
            <p:nvPr/>
          </p:nvCxnSpPr>
          <p:spPr>
            <a:xfrm rot="10800000" flipH="1">
              <a:off x="7014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135" name="Google Shape;5135;p48"/>
            <p:cNvCxnSpPr>
              <a:stCxn id="5130" idx="6"/>
            </p:cNvCxnSpPr>
            <p:nvPr/>
          </p:nvCxnSpPr>
          <p:spPr>
            <a:xfrm rot="10800000" flipH="1">
              <a:off x="7817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5136" name="Google Shape;5136;p48"/>
            <p:cNvSpPr/>
            <p:nvPr/>
          </p:nvSpPr>
          <p:spPr>
            <a:xfrm rot="-5400000">
              <a:off x="5881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a:solidFill>
                  <a:srgbClr val="666666"/>
                </a:solidFill>
              </a:endParaRPr>
            </a:p>
          </p:txBody>
        </p:sp>
        <p:cxnSp>
          <p:nvCxnSpPr>
            <p:cNvPr id="5137" name="Google Shape;5137;p48"/>
            <p:cNvCxnSpPr>
              <a:stCxn id="5116" idx="6"/>
              <a:endCxn id="5136" idx="2"/>
            </p:cNvCxnSpPr>
            <p:nvPr/>
          </p:nvCxnSpPr>
          <p:spPr>
            <a:xfrm rot="10800000">
              <a:off x="6247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5138" name="Google Shape;5138;p48"/>
            <p:cNvCxnSpPr>
              <a:stCxn id="5114" idx="6"/>
              <a:endCxn id="5136" idx="2"/>
            </p:cNvCxnSpPr>
            <p:nvPr/>
          </p:nvCxnSpPr>
          <p:spPr>
            <a:xfrm rot="10800000">
              <a:off x="6247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5139" name="Google Shape;5139;p48"/>
            <p:cNvCxnSpPr>
              <a:stCxn id="5115" idx="6"/>
              <a:endCxn id="5136" idx="2"/>
            </p:cNvCxnSpPr>
            <p:nvPr/>
          </p:nvCxnSpPr>
          <p:spPr>
            <a:xfrm rot="10800000">
              <a:off x="6247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40" name="Google Shape;5140;p48"/>
            <p:cNvCxnSpPr>
              <a:stCxn id="5136" idx="6"/>
              <a:endCxn id="5129" idx="2"/>
            </p:cNvCxnSpPr>
            <p:nvPr/>
          </p:nvCxnSpPr>
          <p:spPr>
            <a:xfrm rot="10800000" flipH="1">
              <a:off x="6247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5141" name="Google Shape;5141;p48"/>
            <p:cNvCxnSpPr>
              <a:endCxn id="5130" idx="2"/>
            </p:cNvCxnSpPr>
            <p:nvPr/>
          </p:nvCxnSpPr>
          <p:spPr>
            <a:xfrm rot="10800000" flipH="1">
              <a:off x="6252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5142" name="Google Shape;5142;p48"/>
            <p:cNvSpPr txBox="1"/>
            <p:nvPr/>
          </p:nvSpPr>
          <p:spPr>
            <a:xfrm>
              <a:off x="5948225" y="4523350"/>
              <a:ext cx="3140700" cy="400200"/>
            </a:xfrm>
            <a:prstGeom prst="rect">
              <a:avLst/>
            </a:prstGeom>
            <a:noFill/>
            <a:ln>
              <a:noFill/>
            </a:ln>
          </p:spPr>
          <p:txBody>
            <a:bodyPr spcFirstLastPara="1" wrap="square" lIns="91425" tIns="91425" rIns="91425" bIns="91425" anchor="t" anchorCtr="0">
              <a:noAutofit/>
            </a:bodyPr>
            <a:lstStyle/>
            <a:p>
              <a:pPr marL="457200" marR="0" lvl="0" indent="-361950" algn="ctr" rtl="0">
                <a:lnSpc>
                  <a:spcPct val="100000"/>
                </a:lnSpc>
                <a:spcBef>
                  <a:spcPts val="0"/>
                </a:spcBef>
                <a:spcAft>
                  <a:spcPts val="0"/>
                </a:spcAft>
                <a:buSzPts val="2100"/>
                <a:buFont typeface="Times New Roman" panose="02020503050405090304"/>
                <a:buAutoNum type="alphaLcParenBoth" startAt="3"/>
              </a:pPr>
              <a:r>
                <a:rPr lang="en-GB" sz="2100">
                  <a:latin typeface="Times New Roman" panose="02020503050405090304"/>
                  <a:ea typeface="Times New Roman" panose="02020503050405090304"/>
                  <a:cs typeface="Times New Roman" panose="02020503050405090304"/>
                  <a:sym typeface="Times New Roman" panose="02020503050405090304"/>
                </a:rPr>
                <a:t>Partial Retraining expansion</a:t>
              </a:r>
              <a:endParaRPr sz="2100">
                <a:latin typeface="Times New Roman" panose="02020503050405090304"/>
                <a:ea typeface="Times New Roman" panose="02020503050405090304"/>
                <a:cs typeface="Times New Roman" panose="02020503050405090304"/>
                <a:sym typeface="Times New Roman" panose="02020503050405090304"/>
              </a:endParaRPr>
            </a:p>
          </p:txBody>
        </p:sp>
        <p:sp>
          <p:nvSpPr>
            <p:cNvPr id="5143" name="Google Shape;5143;p48"/>
            <p:cNvSpPr/>
            <p:nvPr/>
          </p:nvSpPr>
          <p:spPr>
            <a:xfrm>
              <a:off x="5848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4" name="Google Shape;5144;p48"/>
            <p:cNvSpPr/>
            <p:nvPr/>
          </p:nvSpPr>
          <p:spPr>
            <a:xfrm>
              <a:off x="8255350" y="2123050"/>
              <a:ext cx="825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5" name="Google Shape;5145;p48"/>
            <p:cNvSpPr/>
            <p:nvPr/>
          </p:nvSpPr>
          <p:spPr>
            <a:xfrm>
              <a:off x="6305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6" name="Google Shape;5146;p48"/>
            <p:cNvSpPr txBox="1"/>
            <p:nvPr/>
          </p:nvSpPr>
          <p:spPr>
            <a:xfrm>
              <a:off x="7836420" y="259455"/>
              <a:ext cx="2112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t>t</a:t>
              </a:r>
              <a:endParaRPr sz="2400"/>
            </a:p>
          </p:txBody>
        </p:sp>
        <p:sp>
          <p:nvSpPr>
            <p:cNvPr id="5147" name="Google Shape;5147;p48"/>
            <p:cNvSpPr txBox="1"/>
            <p:nvPr/>
          </p:nvSpPr>
          <p:spPr>
            <a:xfrm>
              <a:off x="6302731" y="259450"/>
              <a:ext cx="8991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t>t-1</a:t>
              </a:r>
              <a:endParaRPr sz="2400"/>
            </a:p>
          </p:txBody>
        </p:sp>
      </p:grpSp>
      <p:grpSp>
        <p:nvGrpSpPr>
          <p:cNvPr id="5148" name="Google Shape;5148;p48"/>
          <p:cNvGrpSpPr/>
          <p:nvPr/>
        </p:nvGrpSpPr>
        <p:grpSpPr>
          <a:xfrm>
            <a:off x="110958" y="736800"/>
            <a:ext cx="2599380" cy="3840544"/>
            <a:chOff x="503405" y="51000"/>
            <a:chExt cx="3166500" cy="4872550"/>
          </a:xfrm>
        </p:grpSpPr>
        <p:sp>
          <p:nvSpPr>
            <p:cNvPr id="5149" name="Google Shape;5149;p48"/>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0" name="Google Shape;5150;p48"/>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1" name="Google Shape;5151;p48"/>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2" name="Google Shape;5152;p48"/>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3" name="Google Shape;5153;p48"/>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54" name="Google Shape;5154;p48"/>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55" name="Google Shape;5155;p48"/>
            <p:cNvCxnSpPr>
              <a:stCxn id="5151" idx="6"/>
              <a:endCxn id="5152" idx="2"/>
            </p:cNvCxnSpPr>
            <p:nvPr/>
          </p:nvCxnSpPr>
          <p:spPr>
            <a:xfrm rot="10800000" flipH="1">
              <a:off x="1371125"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6" name="Google Shape;5156;p48"/>
            <p:cNvCxnSpPr>
              <a:stCxn id="5151" idx="6"/>
              <a:endCxn id="5154" idx="2"/>
            </p:cNvCxnSpPr>
            <p:nvPr/>
          </p:nvCxnSpPr>
          <p:spPr>
            <a:xfrm rot="10800000" flipH="1">
              <a:off x="1371125" y="2946050"/>
              <a:ext cx="30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7" name="Google Shape;5157;p48"/>
            <p:cNvCxnSpPr>
              <a:stCxn id="5151" idx="6"/>
              <a:endCxn id="5153" idx="2"/>
            </p:cNvCxnSpPr>
            <p:nvPr/>
          </p:nvCxnSpPr>
          <p:spPr>
            <a:xfrm rot="10800000" flipH="1">
              <a:off x="1371125" y="2946050"/>
              <a:ext cx="18786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8" name="Google Shape;5158;p48"/>
            <p:cNvCxnSpPr>
              <a:stCxn id="5149" idx="6"/>
              <a:endCxn id="5154" idx="2"/>
            </p:cNvCxnSpPr>
            <p:nvPr/>
          </p:nvCxnSpPr>
          <p:spPr>
            <a:xfrm rot="10800000">
              <a:off x="1675913" y="2946050"/>
              <a:ext cx="444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9" name="Google Shape;5159;p48"/>
            <p:cNvCxnSpPr>
              <a:stCxn id="5149" idx="6"/>
              <a:endCxn id="5152" idx="2"/>
            </p:cNvCxnSpPr>
            <p:nvPr/>
          </p:nvCxnSpPr>
          <p:spPr>
            <a:xfrm rot="10800000" flipH="1">
              <a:off x="2119913" y="2946050"/>
              <a:ext cx="381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0" name="Google Shape;5160;p48"/>
            <p:cNvCxnSpPr>
              <a:stCxn id="5149" idx="6"/>
              <a:endCxn id="5153" idx="2"/>
            </p:cNvCxnSpPr>
            <p:nvPr/>
          </p:nvCxnSpPr>
          <p:spPr>
            <a:xfrm rot="10800000" flipH="1">
              <a:off x="2119913"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1" name="Google Shape;5161;p48"/>
            <p:cNvCxnSpPr>
              <a:stCxn id="5150" idx="6"/>
              <a:endCxn id="5154" idx="2"/>
            </p:cNvCxnSpPr>
            <p:nvPr/>
          </p:nvCxnSpPr>
          <p:spPr>
            <a:xfrm rot="10800000">
              <a:off x="1675900" y="2946050"/>
              <a:ext cx="1192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2" name="Google Shape;5162;p48"/>
            <p:cNvCxnSpPr>
              <a:stCxn id="5150" idx="6"/>
              <a:endCxn id="5152" idx="2"/>
            </p:cNvCxnSpPr>
            <p:nvPr/>
          </p:nvCxnSpPr>
          <p:spPr>
            <a:xfrm rot="10800000">
              <a:off x="2500900" y="2946050"/>
              <a:ext cx="367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3" name="Google Shape;5163;p48"/>
            <p:cNvCxnSpPr>
              <a:stCxn id="5150" idx="6"/>
              <a:endCxn id="5153" idx="2"/>
            </p:cNvCxnSpPr>
            <p:nvPr/>
          </p:nvCxnSpPr>
          <p:spPr>
            <a:xfrm rot="10800000" flipH="1">
              <a:off x="2868700" y="2946050"/>
              <a:ext cx="381000" cy="678900"/>
            </a:xfrm>
            <a:prstGeom prst="straightConnector1">
              <a:avLst/>
            </a:prstGeom>
            <a:noFill/>
            <a:ln w="9525" cap="flat" cmpd="sng">
              <a:solidFill>
                <a:srgbClr val="FF0000"/>
              </a:solidFill>
              <a:prstDash val="solid"/>
              <a:round/>
              <a:headEnd type="none" w="med" len="med"/>
              <a:tailEnd type="triangle" w="med" len="med"/>
            </a:ln>
          </p:spPr>
        </p:cxnSp>
        <p:sp>
          <p:nvSpPr>
            <p:cNvPr id="5164" name="Google Shape;5164;p48"/>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5165" name="Google Shape;5165;p48"/>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66" name="Google Shape;5166;p48"/>
            <p:cNvCxnSpPr>
              <a:stCxn id="5154" idx="6"/>
              <a:endCxn id="5164" idx="2"/>
            </p:cNvCxnSpPr>
            <p:nvPr/>
          </p:nvCxnSpPr>
          <p:spPr>
            <a:xfrm rot="10800000" flipH="1">
              <a:off x="1675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167" name="Google Shape;5167;p48"/>
            <p:cNvCxnSpPr>
              <a:stCxn id="5154" idx="6"/>
              <a:endCxn id="5165" idx="2"/>
            </p:cNvCxnSpPr>
            <p:nvPr/>
          </p:nvCxnSpPr>
          <p:spPr>
            <a:xfrm rot="10800000" flipH="1">
              <a:off x="1675938" y="1568350"/>
              <a:ext cx="807300" cy="645600"/>
            </a:xfrm>
            <a:prstGeom prst="straightConnector1">
              <a:avLst/>
            </a:prstGeom>
            <a:noFill/>
            <a:ln w="9525" cap="flat" cmpd="sng">
              <a:solidFill>
                <a:srgbClr val="FF0000"/>
              </a:solidFill>
              <a:prstDash val="solid"/>
              <a:round/>
              <a:headEnd type="none" w="med" len="med"/>
              <a:tailEnd type="triangle" w="med" len="med"/>
            </a:ln>
          </p:spPr>
        </p:cxnSp>
        <p:cxnSp>
          <p:nvCxnSpPr>
            <p:cNvPr id="5168" name="Google Shape;5168;p48"/>
            <p:cNvCxnSpPr>
              <a:stCxn id="5152" idx="6"/>
              <a:endCxn id="5164" idx="2"/>
            </p:cNvCxnSpPr>
            <p:nvPr/>
          </p:nvCxnSpPr>
          <p:spPr>
            <a:xfrm rot="10800000">
              <a:off x="1680125" y="1568350"/>
              <a:ext cx="820800" cy="645600"/>
            </a:xfrm>
            <a:prstGeom prst="straightConnector1">
              <a:avLst/>
            </a:prstGeom>
            <a:noFill/>
            <a:ln w="9525" cap="flat" cmpd="sng">
              <a:solidFill>
                <a:schemeClr val="dk2"/>
              </a:solidFill>
              <a:prstDash val="solid"/>
              <a:round/>
              <a:headEnd type="none" w="med" len="med"/>
              <a:tailEnd type="triangle" w="med" len="med"/>
            </a:ln>
          </p:spPr>
        </p:cxnSp>
        <p:cxnSp>
          <p:nvCxnSpPr>
            <p:cNvPr id="5169" name="Google Shape;5169;p48"/>
            <p:cNvCxnSpPr>
              <a:stCxn id="5152" idx="6"/>
              <a:endCxn id="5165" idx="2"/>
            </p:cNvCxnSpPr>
            <p:nvPr/>
          </p:nvCxnSpPr>
          <p:spPr>
            <a:xfrm rot="10800000">
              <a:off x="2483225" y="1568350"/>
              <a:ext cx="17700" cy="645600"/>
            </a:xfrm>
            <a:prstGeom prst="straightConnector1">
              <a:avLst/>
            </a:prstGeom>
            <a:noFill/>
            <a:ln w="9525" cap="flat" cmpd="sng">
              <a:solidFill>
                <a:srgbClr val="FF0000"/>
              </a:solidFill>
              <a:prstDash val="solid"/>
              <a:round/>
              <a:headEnd type="none" w="med" len="med"/>
              <a:tailEnd type="triangle" w="med" len="med"/>
            </a:ln>
          </p:spPr>
        </p:cxnSp>
        <p:cxnSp>
          <p:nvCxnSpPr>
            <p:cNvPr id="5170" name="Google Shape;5170;p48"/>
            <p:cNvCxnSpPr>
              <a:stCxn id="5153" idx="6"/>
              <a:endCxn id="5164" idx="2"/>
            </p:cNvCxnSpPr>
            <p:nvPr/>
          </p:nvCxnSpPr>
          <p:spPr>
            <a:xfrm rot="10800000">
              <a:off x="1680413" y="1568350"/>
              <a:ext cx="1569300" cy="645600"/>
            </a:xfrm>
            <a:prstGeom prst="straightConnector1">
              <a:avLst/>
            </a:prstGeom>
            <a:noFill/>
            <a:ln w="9525" cap="flat" cmpd="sng">
              <a:solidFill>
                <a:schemeClr val="dk2"/>
              </a:solidFill>
              <a:prstDash val="solid"/>
              <a:round/>
              <a:headEnd type="none" w="med" len="med"/>
              <a:tailEnd type="triangle" w="med" len="med"/>
            </a:ln>
          </p:spPr>
        </p:cxnSp>
        <p:cxnSp>
          <p:nvCxnSpPr>
            <p:cNvPr id="5171" name="Google Shape;5171;p48"/>
            <p:cNvCxnSpPr>
              <a:stCxn id="5153" idx="6"/>
              <a:endCxn id="5165" idx="2"/>
            </p:cNvCxnSpPr>
            <p:nvPr/>
          </p:nvCxnSpPr>
          <p:spPr>
            <a:xfrm rot="10800000">
              <a:off x="2483513" y="1568350"/>
              <a:ext cx="766200" cy="645600"/>
            </a:xfrm>
            <a:prstGeom prst="straightConnector1">
              <a:avLst/>
            </a:prstGeom>
            <a:noFill/>
            <a:ln w="9525" cap="flat" cmpd="sng">
              <a:solidFill>
                <a:srgbClr val="FF0000"/>
              </a:solidFill>
              <a:prstDash val="solid"/>
              <a:round/>
              <a:headEnd type="none" w="med" len="med"/>
              <a:tailEnd type="triangle" w="med" len="med"/>
            </a:ln>
          </p:spPr>
        </p:cxnSp>
        <p:cxnSp>
          <p:nvCxnSpPr>
            <p:cNvPr id="5172" name="Google Shape;5172;p48"/>
            <p:cNvCxnSpPr>
              <a:stCxn id="5164" idx="6"/>
            </p:cNvCxnSpPr>
            <p:nvPr/>
          </p:nvCxnSpPr>
          <p:spPr>
            <a:xfrm rot="10800000" flipH="1">
              <a:off x="1680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173" name="Google Shape;5173;p48"/>
            <p:cNvCxnSpPr>
              <a:stCxn id="5165" idx="6"/>
            </p:cNvCxnSpPr>
            <p:nvPr/>
          </p:nvCxnSpPr>
          <p:spPr>
            <a:xfrm rot="10800000">
              <a:off x="2480663" y="51000"/>
              <a:ext cx="2700" cy="785400"/>
            </a:xfrm>
            <a:prstGeom prst="straightConnector1">
              <a:avLst/>
            </a:prstGeom>
            <a:noFill/>
            <a:ln w="9525" cap="flat" cmpd="sng">
              <a:solidFill>
                <a:schemeClr val="dk2"/>
              </a:solidFill>
              <a:prstDash val="solid"/>
              <a:round/>
              <a:headEnd type="none" w="med" len="med"/>
              <a:tailEnd type="triangle" w="med" len="med"/>
            </a:ln>
          </p:spPr>
        </p:cxnSp>
        <p:sp>
          <p:nvSpPr>
            <p:cNvPr id="5174" name="Google Shape;5174;p48"/>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cxnSp>
          <p:nvCxnSpPr>
            <p:cNvPr id="5175" name="Google Shape;5175;p48"/>
            <p:cNvCxnSpPr>
              <a:stCxn id="5151" idx="6"/>
              <a:endCxn id="5174" idx="2"/>
            </p:cNvCxnSpPr>
            <p:nvPr/>
          </p:nvCxnSpPr>
          <p:spPr>
            <a:xfrm rot="10800000">
              <a:off x="913925" y="2946050"/>
              <a:ext cx="4572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6" name="Google Shape;5176;p48"/>
            <p:cNvCxnSpPr>
              <a:stCxn id="5149" idx="6"/>
              <a:endCxn id="5174" idx="2"/>
            </p:cNvCxnSpPr>
            <p:nvPr/>
          </p:nvCxnSpPr>
          <p:spPr>
            <a:xfrm rot="10800000">
              <a:off x="91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7" name="Google Shape;5177;p48"/>
            <p:cNvCxnSpPr>
              <a:stCxn id="5150" idx="6"/>
              <a:endCxn id="5174" idx="2"/>
            </p:cNvCxnSpPr>
            <p:nvPr/>
          </p:nvCxnSpPr>
          <p:spPr>
            <a:xfrm rot="10800000">
              <a:off x="913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8" name="Google Shape;5178;p48"/>
            <p:cNvCxnSpPr>
              <a:stCxn id="5174" idx="6"/>
              <a:endCxn id="5164" idx="2"/>
            </p:cNvCxnSpPr>
            <p:nvPr/>
          </p:nvCxnSpPr>
          <p:spPr>
            <a:xfrm rot="10800000" flipH="1">
              <a:off x="913938" y="1568350"/>
              <a:ext cx="766200" cy="645600"/>
            </a:xfrm>
            <a:prstGeom prst="straightConnector1">
              <a:avLst/>
            </a:prstGeom>
            <a:noFill/>
            <a:ln w="9525" cap="flat" cmpd="sng">
              <a:solidFill>
                <a:schemeClr val="dk2"/>
              </a:solidFill>
              <a:prstDash val="solid"/>
              <a:round/>
              <a:headEnd type="none" w="med" len="med"/>
              <a:tailEnd type="triangle" w="med" len="med"/>
            </a:ln>
          </p:spPr>
        </p:cxnSp>
        <p:sp>
          <p:nvSpPr>
            <p:cNvPr id="5179" name="Google Shape;5179;p48"/>
            <p:cNvSpPr/>
            <p:nvPr/>
          </p:nvSpPr>
          <p:spPr>
            <a:xfrm>
              <a:off x="503405" y="2131942"/>
              <a:ext cx="3166500" cy="9471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0" name="Google Shape;5180;p48"/>
            <p:cNvSpPr/>
            <p:nvPr/>
          </p:nvSpPr>
          <p:spPr>
            <a:xfrm>
              <a:off x="948450" y="3596800"/>
              <a:ext cx="23418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181" name="Google Shape;5181;p48"/>
            <p:cNvCxnSpPr>
              <a:endCxn id="5165" idx="2"/>
            </p:cNvCxnSpPr>
            <p:nvPr/>
          </p:nvCxnSpPr>
          <p:spPr>
            <a:xfrm rot="10800000" flipH="1">
              <a:off x="933863" y="1568400"/>
              <a:ext cx="1549500" cy="634800"/>
            </a:xfrm>
            <a:prstGeom prst="straightConnector1">
              <a:avLst/>
            </a:prstGeom>
            <a:noFill/>
            <a:ln w="9525" cap="flat" cmpd="sng">
              <a:solidFill>
                <a:srgbClr val="FF0000"/>
              </a:solidFill>
              <a:prstDash val="solid"/>
              <a:round/>
              <a:headEnd type="none" w="med" len="med"/>
              <a:tailEnd type="triangle" w="med" len="med"/>
            </a:ln>
          </p:spPr>
        </p:cxnSp>
        <p:sp>
          <p:nvSpPr>
            <p:cNvPr id="5182" name="Google Shape;5182;p48"/>
            <p:cNvSpPr txBox="1"/>
            <p:nvPr/>
          </p:nvSpPr>
          <p:spPr>
            <a:xfrm>
              <a:off x="766050" y="4523350"/>
              <a:ext cx="2706600" cy="400200"/>
            </a:xfrm>
            <a:prstGeom prst="rect">
              <a:avLst/>
            </a:prstGeom>
            <a:noFill/>
            <a:ln>
              <a:noFill/>
            </a:ln>
          </p:spPr>
          <p:txBody>
            <a:bodyPr spcFirstLastPara="1" wrap="square" lIns="91425" tIns="91425" rIns="91425" bIns="91425" anchor="t" anchorCtr="0">
              <a:noAutofit/>
            </a:bodyPr>
            <a:lstStyle/>
            <a:p>
              <a:pPr marL="457200" lvl="0" indent="-361950" algn="ctr" rtl="0">
                <a:spcBef>
                  <a:spcPts val="0"/>
                </a:spcBef>
                <a:spcAft>
                  <a:spcPts val="0"/>
                </a:spcAft>
                <a:buSzPts val="2100"/>
                <a:buFont typeface="Times New Roman" panose="02020503050405090304"/>
                <a:buAutoNum type="alphaLcParenBoth"/>
              </a:pPr>
              <a:r>
                <a:rPr lang="en-GB" sz="2100">
                  <a:latin typeface="Times New Roman" panose="02020503050405090304"/>
                  <a:ea typeface="Times New Roman" panose="02020503050405090304"/>
                  <a:cs typeface="Times New Roman" panose="02020503050405090304"/>
                  <a:sym typeface="Times New Roman" panose="02020503050405090304"/>
                </a:rPr>
                <a:t>Retraining expansion</a:t>
              </a:r>
              <a:endParaRPr sz="2100">
                <a:latin typeface="Times New Roman" panose="02020503050405090304"/>
                <a:ea typeface="Times New Roman" panose="02020503050405090304"/>
                <a:cs typeface="Times New Roman" panose="02020503050405090304"/>
                <a:sym typeface="Times New Roman" panose="02020503050405090304"/>
              </a:endParaRPr>
            </a:p>
          </p:txBody>
        </p:sp>
        <p:sp>
          <p:nvSpPr>
            <p:cNvPr id="5183" name="Google Shape;5183;p48"/>
            <p:cNvSpPr txBox="1"/>
            <p:nvPr/>
          </p:nvSpPr>
          <p:spPr>
            <a:xfrm>
              <a:off x="1023858" y="248063"/>
              <a:ext cx="8073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t>t-1</a:t>
              </a:r>
              <a:endParaRPr sz="2400"/>
            </a:p>
          </p:txBody>
        </p:sp>
        <p:sp>
          <p:nvSpPr>
            <p:cNvPr id="5184" name="Google Shape;5184;p48"/>
            <p:cNvSpPr txBox="1"/>
            <p:nvPr/>
          </p:nvSpPr>
          <p:spPr>
            <a:xfrm>
              <a:off x="2495950" y="248050"/>
              <a:ext cx="554400" cy="61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t>t</a:t>
              </a:r>
              <a:endParaRPr sz="2400"/>
            </a:p>
            <a:p>
              <a:pPr marL="0" lvl="0" indent="0" algn="l" rtl="0">
                <a:spcBef>
                  <a:spcPts val="0"/>
                </a:spcBef>
                <a:spcAft>
                  <a:spcPts val="0"/>
                </a:spcAft>
                <a:buNone/>
              </a:pPr>
            </a:p>
          </p:txBody>
        </p:sp>
      </p:grpSp>
      <p:sp>
        <p:nvSpPr>
          <p:cNvPr id="5185" name="Google Shape;5185;p48"/>
          <p:cNvSpPr txBox="1"/>
          <p:nvPr/>
        </p:nvSpPr>
        <p:spPr>
          <a:xfrm>
            <a:off x="3725648" y="913225"/>
            <a:ext cx="662700" cy="3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400"/>
              <a:t>t-1</a:t>
            </a:r>
            <a:endParaRPr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189"/>
        <p:cNvGrpSpPr/>
        <p:nvPr/>
      </p:nvGrpSpPr>
      <p:grpSpPr>
        <a:xfrm>
          <a:off x="0" y="0"/>
          <a:ext cx="0" cy="0"/>
          <a:chOff x="0" y="0"/>
          <a:chExt cx="0" cy="0"/>
        </a:xfrm>
      </p:grpSpPr>
      <p:sp>
        <p:nvSpPr>
          <p:cNvPr id="5190" name="Google Shape;5190;p49"/>
          <p:cNvSpPr/>
          <p:nvPr/>
        </p:nvSpPr>
        <p:spPr>
          <a:xfrm>
            <a:off x="2035975" y="3242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1" name="Google Shape;5191;p49"/>
          <p:cNvSpPr/>
          <p:nvPr/>
        </p:nvSpPr>
        <p:spPr>
          <a:xfrm>
            <a:off x="2035975" y="1459775"/>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2" name="Google Shape;5192;p49"/>
          <p:cNvSpPr/>
          <p:nvPr/>
        </p:nvSpPr>
        <p:spPr>
          <a:xfrm>
            <a:off x="2035975" y="23487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3" name="Google Shape;5193;p49"/>
          <p:cNvSpPr/>
          <p:nvPr/>
        </p:nvSpPr>
        <p:spPr>
          <a:xfrm>
            <a:off x="3650150" y="1182700"/>
            <a:ext cx="505200" cy="523500"/>
          </a:xfrm>
          <a:prstGeom prst="ellipse">
            <a:avLst/>
          </a:prstGeom>
          <a:solidFill>
            <a:srgbClr val="76A5A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194" name="Google Shape;5194;p49"/>
          <p:cNvCxnSpPr>
            <a:stCxn id="5190" idx="6"/>
            <a:endCxn id="5193" idx="2"/>
          </p:cNvCxnSpPr>
          <p:nvPr/>
        </p:nvCxnSpPr>
        <p:spPr>
          <a:xfrm>
            <a:off x="2541175" y="585950"/>
            <a:ext cx="1109100" cy="858600"/>
          </a:xfrm>
          <a:prstGeom prst="straightConnector1">
            <a:avLst/>
          </a:prstGeom>
          <a:noFill/>
          <a:ln w="9525" cap="flat" cmpd="sng">
            <a:solidFill>
              <a:schemeClr val="dk2"/>
            </a:solidFill>
            <a:prstDash val="solid"/>
            <a:round/>
            <a:headEnd type="none" w="med" len="med"/>
            <a:tailEnd type="triangle" w="med" len="med"/>
          </a:ln>
        </p:spPr>
      </p:cxnSp>
      <p:cxnSp>
        <p:nvCxnSpPr>
          <p:cNvPr id="5195" name="Google Shape;5195;p49"/>
          <p:cNvCxnSpPr>
            <a:stCxn id="5191" idx="6"/>
            <a:endCxn id="5193" idx="2"/>
          </p:cNvCxnSpPr>
          <p:nvPr/>
        </p:nvCxnSpPr>
        <p:spPr>
          <a:xfrm rot="10800000" flipH="1">
            <a:off x="2541175" y="1444325"/>
            <a:ext cx="1109100" cy="277200"/>
          </a:xfrm>
          <a:prstGeom prst="straightConnector1">
            <a:avLst/>
          </a:prstGeom>
          <a:noFill/>
          <a:ln w="9525" cap="flat" cmpd="sng">
            <a:solidFill>
              <a:schemeClr val="dk2"/>
            </a:solidFill>
            <a:prstDash val="solid"/>
            <a:round/>
            <a:headEnd type="none" w="med" len="med"/>
            <a:tailEnd type="triangle" w="med" len="med"/>
          </a:ln>
        </p:spPr>
      </p:cxnSp>
      <p:cxnSp>
        <p:nvCxnSpPr>
          <p:cNvPr id="5196" name="Google Shape;5196;p49"/>
          <p:cNvCxnSpPr>
            <a:stCxn id="5192" idx="6"/>
            <a:endCxn id="5193" idx="2"/>
          </p:cNvCxnSpPr>
          <p:nvPr/>
        </p:nvCxnSpPr>
        <p:spPr>
          <a:xfrm rot="10800000" flipH="1">
            <a:off x="2541175" y="1444350"/>
            <a:ext cx="1109100" cy="1166100"/>
          </a:xfrm>
          <a:prstGeom prst="straightConnector1">
            <a:avLst/>
          </a:prstGeom>
          <a:noFill/>
          <a:ln w="9525" cap="flat" cmpd="sng">
            <a:solidFill>
              <a:schemeClr val="dk2"/>
            </a:solidFill>
            <a:prstDash val="solid"/>
            <a:round/>
            <a:headEnd type="none" w="med" len="med"/>
            <a:tailEnd type="triangle" w="med" len="med"/>
          </a:ln>
        </p:spPr>
      </p:cxnSp>
      <p:sp>
        <p:nvSpPr>
          <p:cNvPr id="5197" name="Google Shape;5197;p49"/>
          <p:cNvSpPr txBox="1"/>
          <p:nvPr/>
        </p:nvSpPr>
        <p:spPr>
          <a:xfrm>
            <a:off x="417975" y="3332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Size</a:t>
            </a:r>
            <a:endParaRPr sz="1200">
              <a:latin typeface="Consolas" panose="020B0609020204030204"/>
              <a:ea typeface="Consolas" panose="020B0609020204030204"/>
              <a:cs typeface="Consolas" panose="020B0609020204030204"/>
              <a:sym typeface="Consolas" panose="020B0609020204030204"/>
            </a:endParaRPr>
          </a:p>
        </p:txBody>
      </p:sp>
      <p:sp>
        <p:nvSpPr>
          <p:cNvPr id="5198" name="Google Shape;5198;p49"/>
          <p:cNvSpPr txBox="1"/>
          <p:nvPr/>
        </p:nvSpPr>
        <p:spPr>
          <a:xfrm>
            <a:off x="417975" y="8630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#bed</a:t>
            </a:r>
            <a:endParaRPr sz="1200">
              <a:latin typeface="Consolas" panose="020B0609020204030204"/>
              <a:ea typeface="Consolas" panose="020B0609020204030204"/>
              <a:cs typeface="Consolas" panose="020B0609020204030204"/>
              <a:sym typeface="Consolas" panose="020B0609020204030204"/>
            </a:endParaRPr>
          </a:p>
        </p:txBody>
      </p:sp>
      <p:sp>
        <p:nvSpPr>
          <p:cNvPr id="5199" name="Google Shape;5199;p49"/>
          <p:cNvSpPr txBox="1"/>
          <p:nvPr/>
        </p:nvSpPr>
        <p:spPr>
          <a:xfrm>
            <a:off x="417975" y="164845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ZIP</a:t>
            </a:r>
            <a:endParaRPr sz="1200">
              <a:latin typeface="Consolas" panose="020B0609020204030204"/>
              <a:ea typeface="Consolas" panose="020B0609020204030204"/>
              <a:cs typeface="Consolas" panose="020B0609020204030204"/>
              <a:sym typeface="Consolas" panose="020B0609020204030204"/>
            </a:endParaRPr>
          </a:p>
        </p:txBody>
      </p:sp>
      <p:sp>
        <p:nvSpPr>
          <p:cNvPr id="5200" name="Google Shape;5200;p49"/>
          <p:cNvSpPr txBox="1"/>
          <p:nvPr/>
        </p:nvSpPr>
        <p:spPr>
          <a:xfrm>
            <a:off x="417975" y="2433900"/>
            <a:ext cx="7671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Wealth</a:t>
            </a:r>
            <a:endParaRPr sz="1200">
              <a:latin typeface="Consolas" panose="020B0609020204030204"/>
              <a:ea typeface="Consolas" panose="020B0609020204030204"/>
              <a:cs typeface="Consolas" panose="020B0609020204030204"/>
              <a:sym typeface="Consolas" panose="020B0609020204030204"/>
            </a:endParaRPr>
          </a:p>
        </p:txBody>
      </p:sp>
      <p:cxnSp>
        <p:nvCxnSpPr>
          <p:cNvPr id="5201" name="Google Shape;5201;p49"/>
          <p:cNvCxnSpPr>
            <a:stCxn id="5197" idx="3"/>
            <a:endCxn id="5190" idx="2"/>
          </p:cNvCxnSpPr>
          <p:nvPr/>
        </p:nvCxnSpPr>
        <p:spPr>
          <a:xfrm>
            <a:off x="1185075" y="509750"/>
            <a:ext cx="850800" cy="76200"/>
          </a:xfrm>
          <a:prstGeom prst="straightConnector1">
            <a:avLst/>
          </a:prstGeom>
          <a:noFill/>
          <a:ln w="9525" cap="flat" cmpd="sng">
            <a:solidFill>
              <a:schemeClr val="dk2"/>
            </a:solidFill>
            <a:prstDash val="solid"/>
            <a:round/>
            <a:headEnd type="none" w="med" len="med"/>
            <a:tailEnd type="triangle" w="med" len="med"/>
          </a:ln>
        </p:spPr>
      </p:cxnSp>
      <p:cxnSp>
        <p:nvCxnSpPr>
          <p:cNvPr id="5202" name="Google Shape;5202;p49"/>
          <p:cNvCxnSpPr>
            <a:stCxn id="5198" idx="3"/>
            <a:endCxn id="5190" idx="2"/>
          </p:cNvCxnSpPr>
          <p:nvPr/>
        </p:nvCxnSpPr>
        <p:spPr>
          <a:xfrm rot="10800000" flipH="1">
            <a:off x="1185075" y="585950"/>
            <a:ext cx="850800" cy="453600"/>
          </a:xfrm>
          <a:prstGeom prst="straightConnector1">
            <a:avLst/>
          </a:prstGeom>
          <a:noFill/>
          <a:ln w="9525" cap="flat" cmpd="sng">
            <a:solidFill>
              <a:schemeClr val="dk2"/>
            </a:solidFill>
            <a:prstDash val="solid"/>
            <a:round/>
            <a:headEnd type="none" w="med" len="med"/>
            <a:tailEnd type="triangle" w="med" len="med"/>
          </a:ln>
        </p:spPr>
      </p:cxnSp>
      <p:cxnSp>
        <p:nvCxnSpPr>
          <p:cNvPr id="5203" name="Google Shape;5203;p49"/>
          <p:cNvCxnSpPr>
            <a:stCxn id="5199" idx="3"/>
            <a:endCxn id="5191" idx="2"/>
          </p:cNvCxnSpPr>
          <p:nvPr/>
        </p:nvCxnSpPr>
        <p:spPr>
          <a:xfrm rot="10800000" flipH="1">
            <a:off x="1185075" y="1721500"/>
            <a:ext cx="850800" cy="103500"/>
          </a:xfrm>
          <a:prstGeom prst="straightConnector1">
            <a:avLst/>
          </a:prstGeom>
          <a:noFill/>
          <a:ln w="9525" cap="flat" cmpd="sng">
            <a:solidFill>
              <a:schemeClr val="dk2"/>
            </a:solidFill>
            <a:prstDash val="solid"/>
            <a:round/>
            <a:headEnd type="none" w="med" len="med"/>
            <a:tailEnd type="triangle" w="med" len="med"/>
          </a:ln>
        </p:spPr>
      </p:cxnSp>
      <p:cxnSp>
        <p:nvCxnSpPr>
          <p:cNvPr id="5204" name="Google Shape;5204;p49"/>
          <p:cNvCxnSpPr>
            <a:stCxn id="5200" idx="3"/>
            <a:endCxn id="5192" idx="2"/>
          </p:cNvCxnSpPr>
          <p:nvPr/>
        </p:nvCxnSpPr>
        <p:spPr>
          <a:xfrm>
            <a:off x="1185075" y="2610450"/>
            <a:ext cx="850800" cy="0"/>
          </a:xfrm>
          <a:prstGeom prst="straightConnector1">
            <a:avLst/>
          </a:prstGeom>
          <a:noFill/>
          <a:ln w="9525" cap="flat" cmpd="sng">
            <a:solidFill>
              <a:schemeClr val="dk2"/>
            </a:solidFill>
            <a:prstDash val="solid"/>
            <a:round/>
            <a:headEnd type="none" w="med" len="med"/>
            <a:tailEnd type="triangle" w="med" len="med"/>
          </a:ln>
        </p:spPr>
      </p:cxnSp>
      <p:cxnSp>
        <p:nvCxnSpPr>
          <p:cNvPr id="5205" name="Google Shape;5205;p49"/>
          <p:cNvCxnSpPr>
            <a:stCxn id="5199" idx="3"/>
            <a:endCxn id="5192" idx="2"/>
          </p:cNvCxnSpPr>
          <p:nvPr/>
        </p:nvCxnSpPr>
        <p:spPr>
          <a:xfrm>
            <a:off x="1185075" y="1825000"/>
            <a:ext cx="850800" cy="785400"/>
          </a:xfrm>
          <a:prstGeom prst="straightConnector1">
            <a:avLst/>
          </a:prstGeom>
          <a:noFill/>
          <a:ln w="9525" cap="flat" cmpd="sng">
            <a:solidFill>
              <a:schemeClr val="dk2"/>
            </a:solidFill>
            <a:prstDash val="solid"/>
            <a:round/>
            <a:headEnd type="none" w="med" len="med"/>
            <a:tailEnd type="triangle" w="med" len="med"/>
          </a:ln>
        </p:spPr>
      </p:cxnSp>
      <p:sp>
        <p:nvSpPr>
          <p:cNvPr id="5206" name="Google Shape;5206;p49"/>
          <p:cNvSpPr txBox="1"/>
          <p:nvPr/>
        </p:nvSpPr>
        <p:spPr>
          <a:xfrm>
            <a:off x="3001525" y="555425"/>
            <a:ext cx="7671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i="1">
                <a:solidFill>
                  <a:srgbClr val="FF0000"/>
                </a:solidFill>
                <a:latin typeface="Consolas" panose="020B0609020204030204"/>
                <a:ea typeface="Consolas" panose="020B0609020204030204"/>
                <a:cs typeface="Consolas" panose="020B0609020204030204"/>
                <a:sym typeface="Consolas" panose="020B0609020204030204"/>
              </a:rPr>
              <a:t>Family?</a:t>
            </a:r>
            <a:endParaRPr sz="1100" i="1">
              <a:solidFill>
                <a:srgbClr val="FF0000"/>
              </a:solidFill>
              <a:latin typeface="Consolas" panose="020B0609020204030204"/>
              <a:ea typeface="Consolas" panose="020B0609020204030204"/>
              <a:cs typeface="Consolas" panose="020B0609020204030204"/>
              <a:sym typeface="Consolas" panose="020B0609020204030204"/>
            </a:endParaRPr>
          </a:p>
        </p:txBody>
      </p:sp>
      <p:sp>
        <p:nvSpPr>
          <p:cNvPr id="5207" name="Google Shape;5207;p49"/>
          <p:cNvSpPr txBox="1"/>
          <p:nvPr/>
        </p:nvSpPr>
        <p:spPr>
          <a:xfrm>
            <a:off x="2628600" y="1258900"/>
            <a:ext cx="5718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i="1">
                <a:solidFill>
                  <a:srgbClr val="FF0000"/>
                </a:solidFill>
                <a:latin typeface="Consolas" panose="020B0609020204030204"/>
                <a:ea typeface="Consolas" panose="020B0609020204030204"/>
                <a:cs typeface="Consolas" panose="020B0609020204030204"/>
                <a:sym typeface="Consolas" panose="020B0609020204030204"/>
              </a:rPr>
              <a:t>Walk?</a:t>
            </a:r>
            <a:endParaRPr sz="1100" i="1">
              <a:solidFill>
                <a:srgbClr val="FF0000"/>
              </a:solidFill>
              <a:latin typeface="Consolas" panose="020B0609020204030204"/>
              <a:ea typeface="Consolas" panose="020B0609020204030204"/>
              <a:cs typeface="Consolas" panose="020B0609020204030204"/>
              <a:sym typeface="Consolas" panose="020B0609020204030204"/>
            </a:endParaRPr>
          </a:p>
        </p:txBody>
      </p:sp>
      <p:sp>
        <p:nvSpPr>
          <p:cNvPr id="5208" name="Google Shape;5208;p49"/>
          <p:cNvSpPr txBox="1"/>
          <p:nvPr/>
        </p:nvSpPr>
        <p:spPr>
          <a:xfrm>
            <a:off x="2859900" y="2178200"/>
            <a:ext cx="6810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i="1">
                <a:solidFill>
                  <a:srgbClr val="FF0000"/>
                </a:solidFill>
                <a:latin typeface="Consolas" panose="020B0609020204030204"/>
                <a:ea typeface="Consolas" panose="020B0609020204030204"/>
                <a:cs typeface="Consolas" panose="020B0609020204030204"/>
                <a:sym typeface="Consolas" panose="020B0609020204030204"/>
              </a:rPr>
              <a:t>School</a:t>
            </a:r>
            <a:endParaRPr sz="1100" i="1">
              <a:solidFill>
                <a:srgbClr val="FF0000"/>
              </a:solidFill>
              <a:latin typeface="Consolas" panose="020B0609020204030204"/>
              <a:ea typeface="Consolas" panose="020B0609020204030204"/>
              <a:cs typeface="Consolas" panose="020B0609020204030204"/>
              <a:sym typeface="Consolas" panose="020B0609020204030204"/>
            </a:endParaRPr>
          </a:p>
        </p:txBody>
      </p:sp>
      <p:cxnSp>
        <p:nvCxnSpPr>
          <p:cNvPr id="5209" name="Google Shape;5209;p49"/>
          <p:cNvCxnSpPr/>
          <p:nvPr/>
        </p:nvCxnSpPr>
        <p:spPr>
          <a:xfrm>
            <a:off x="4155350" y="1431100"/>
            <a:ext cx="401700" cy="8700"/>
          </a:xfrm>
          <a:prstGeom prst="straightConnector1">
            <a:avLst/>
          </a:prstGeom>
          <a:noFill/>
          <a:ln w="9525" cap="flat" cmpd="sng">
            <a:solidFill>
              <a:schemeClr val="dk2"/>
            </a:solidFill>
            <a:prstDash val="solid"/>
            <a:round/>
            <a:headEnd type="none" w="med" len="med"/>
            <a:tailEnd type="triangle" w="med" len="med"/>
          </a:ln>
        </p:spPr>
      </p:cxnSp>
      <p:sp>
        <p:nvSpPr>
          <p:cNvPr id="5210" name="Google Shape;5210;p49"/>
          <p:cNvSpPr txBox="1"/>
          <p:nvPr/>
        </p:nvSpPr>
        <p:spPr>
          <a:xfrm>
            <a:off x="4556650" y="1267900"/>
            <a:ext cx="767100" cy="353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solidFill>
                  <a:srgbClr val="FF0000"/>
                </a:solidFill>
                <a:latin typeface="Consolas" panose="020B0609020204030204"/>
                <a:ea typeface="Consolas" panose="020B0609020204030204"/>
                <a:cs typeface="Consolas" panose="020B0609020204030204"/>
                <a:sym typeface="Consolas" panose="020B0609020204030204"/>
              </a:rPr>
              <a:t>PRICE ŷ</a:t>
            </a:r>
            <a:endParaRPr sz="1100">
              <a:solidFill>
                <a:srgbClr val="FF0000"/>
              </a:solidFill>
              <a:latin typeface="Consolas" panose="020B0609020204030204"/>
              <a:ea typeface="Consolas" panose="020B0609020204030204"/>
              <a:cs typeface="Consolas" panose="020B0609020204030204"/>
              <a:sym typeface="Consolas" panose="020B0609020204030204"/>
            </a:endParaRPr>
          </a:p>
        </p:txBody>
      </p:sp>
      <p:sp>
        <p:nvSpPr>
          <p:cNvPr id="5211" name="Google Shape;5211;p49"/>
          <p:cNvSpPr/>
          <p:nvPr/>
        </p:nvSpPr>
        <p:spPr>
          <a:xfrm>
            <a:off x="7036850" y="5510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2" name="Google Shape;5212;p49"/>
          <p:cNvSpPr txBox="1"/>
          <p:nvPr/>
        </p:nvSpPr>
        <p:spPr>
          <a:xfrm>
            <a:off x="5989250" y="6362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a:t>
            </a:r>
            <a:endParaRPr sz="1200">
              <a:latin typeface="Consolas" panose="020B0609020204030204"/>
              <a:ea typeface="Consolas" panose="020B0609020204030204"/>
              <a:cs typeface="Consolas" panose="020B0609020204030204"/>
              <a:sym typeface="Consolas" panose="020B0609020204030204"/>
            </a:endParaRPr>
          </a:p>
        </p:txBody>
      </p:sp>
      <p:sp>
        <p:nvSpPr>
          <p:cNvPr id="5213" name="Google Shape;5213;p49"/>
          <p:cNvSpPr txBox="1"/>
          <p:nvPr/>
        </p:nvSpPr>
        <p:spPr>
          <a:xfrm>
            <a:off x="7909550" y="6362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Y</a:t>
            </a:r>
            <a:endParaRPr sz="1200">
              <a:latin typeface="Consolas" panose="020B0609020204030204"/>
              <a:ea typeface="Consolas" panose="020B0609020204030204"/>
              <a:cs typeface="Consolas" panose="020B0609020204030204"/>
              <a:sym typeface="Consolas" panose="020B0609020204030204"/>
            </a:endParaRPr>
          </a:p>
        </p:txBody>
      </p:sp>
      <p:cxnSp>
        <p:nvCxnSpPr>
          <p:cNvPr id="5214" name="Google Shape;5214;p49"/>
          <p:cNvCxnSpPr>
            <a:stCxn id="5212" idx="3"/>
            <a:endCxn id="5211" idx="2"/>
          </p:cNvCxnSpPr>
          <p:nvPr/>
        </p:nvCxnSpPr>
        <p:spPr>
          <a:xfrm>
            <a:off x="6561050" y="812750"/>
            <a:ext cx="475800" cy="0"/>
          </a:xfrm>
          <a:prstGeom prst="straightConnector1">
            <a:avLst/>
          </a:prstGeom>
          <a:noFill/>
          <a:ln w="9525" cap="flat" cmpd="sng">
            <a:solidFill>
              <a:schemeClr val="dk2"/>
            </a:solidFill>
            <a:prstDash val="solid"/>
            <a:round/>
            <a:headEnd type="none" w="med" len="med"/>
            <a:tailEnd type="triangle" w="med" len="med"/>
          </a:ln>
        </p:spPr>
      </p:cxnSp>
      <p:cxnSp>
        <p:nvCxnSpPr>
          <p:cNvPr id="5215" name="Google Shape;5215;p49"/>
          <p:cNvCxnSpPr>
            <a:stCxn id="5211" idx="6"/>
            <a:endCxn id="5213" idx="1"/>
          </p:cNvCxnSpPr>
          <p:nvPr/>
        </p:nvCxnSpPr>
        <p:spPr>
          <a:xfrm>
            <a:off x="7542050" y="812750"/>
            <a:ext cx="367500" cy="0"/>
          </a:xfrm>
          <a:prstGeom prst="straightConnector1">
            <a:avLst/>
          </a:prstGeom>
          <a:noFill/>
          <a:ln w="9525" cap="flat" cmpd="sng">
            <a:solidFill>
              <a:schemeClr val="dk2"/>
            </a:solidFill>
            <a:prstDash val="solid"/>
            <a:round/>
            <a:headEnd type="none" w="med" len="med"/>
            <a:tailEnd type="triangle" w="med" len="med"/>
          </a:ln>
        </p:spPr>
      </p:cxnSp>
      <p:sp>
        <p:nvSpPr>
          <p:cNvPr id="5216" name="Google Shape;5216;p49"/>
          <p:cNvSpPr/>
          <p:nvPr/>
        </p:nvSpPr>
        <p:spPr>
          <a:xfrm>
            <a:off x="1521275" y="3799900"/>
            <a:ext cx="505200" cy="523500"/>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7" name="Google Shape;5217;p49"/>
          <p:cNvSpPr txBox="1"/>
          <p:nvPr/>
        </p:nvSpPr>
        <p:spPr>
          <a:xfrm>
            <a:off x="473675" y="388510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a:t>
            </a:r>
            <a:endParaRPr sz="1200">
              <a:latin typeface="Consolas" panose="020B0609020204030204"/>
              <a:ea typeface="Consolas" panose="020B0609020204030204"/>
              <a:cs typeface="Consolas" panose="020B0609020204030204"/>
              <a:sym typeface="Consolas" panose="020B0609020204030204"/>
            </a:endParaRPr>
          </a:p>
        </p:txBody>
      </p:sp>
      <p:sp>
        <p:nvSpPr>
          <p:cNvPr id="5218" name="Google Shape;5218;p49"/>
          <p:cNvSpPr txBox="1"/>
          <p:nvPr/>
        </p:nvSpPr>
        <p:spPr>
          <a:xfrm>
            <a:off x="2546375" y="3427900"/>
            <a:ext cx="7389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solidFill>
                  <a:schemeClr val="dk1"/>
                </a:solidFill>
                <a:latin typeface="Consolas" panose="020B0609020204030204"/>
                <a:ea typeface="Consolas" panose="020B0609020204030204"/>
                <a:cs typeface="Consolas" panose="020B0609020204030204"/>
                <a:sym typeface="Consolas" panose="020B0609020204030204"/>
              </a:rPr>
              <a:t>Ŷ</a:t>
            </a:r>
            <a:r>
              <a:rPr lang="en-GB" sz="1200">
                <a:latin typeface="Consolas" panose="020B0609020204030204"/>
                <a:ea typeface="Consolas" panose="020B0609020204030204"/>
                <a:cs typeface="Consolas" panose="020B0609020204030204"/>
                <a:sym typeface="Consolas" panose="020B0609020204030204"/>
              </a:rPr>
              <a:t> = 0</a:t>
            </a:r>
            <a:endParaRPr sz="1200">
              <a:latin typeface="Consolas" panose="020B0609020204030204"/>
              <a:ea typeface="Consolas" panose="020B0609020204030204"/>
              <a:cs typeface="Consolas" panose="020B0609020204030204"/>
              <a:sym typeface="Consolas" panose="020B0609020204030204"/>
            </a:endParaRPr>
          </a:p>
        </p:txBody>
      </p:sp>
      <p:cxnSp>
        <p:nvCxnSpPr>
          <p:cNvPr id="5219" name="Google Shape;5219;p49"/>
          <p:cNvCxnSpPr>
            <a:stCxn id="5217" idx="3"/>
            <a:endCxn id="5216" idx="2"/>
          </p:cNvCxnSpPr>
          <p:nvPr/>
        </p:nvCxnSpPr>
        <p:spPr>
          <a:xfrm>
            <a:off x="1045475" y="4061650"/>
            <a:ext cx="475800" cy="0"/>
          </a:xfrm>
          <a:prstGeom prst="straightConnector1">
            <a:avLst/>
          </a:prstGeom>
          <a:noFill/>
          <a:ln w="9525" cap="flat" cmpd="sng">
            <a:solidFill>
              <a:schemeClr val="dk2"/>
            </a:solidFill>
            <a:prstDash val="solid"/>
            <a:round/>
            <a:headEnd type="none" w="med" len="med"/>
            <a:tailEnd type="triangle" w="med" len="med"/>
          </a:ln>
        </p:spPr>
      </p:cxnSp>
      <p:cxnSp>
        <p:nvCxnSpPr>
          <p:cNvPr id="5220" name="Google Shape;5220;p49"/>
          <p:cNvCxnSpPr>
            <a:stCxn id="5216" idx="6"/>
            <a:endCxn id="5218" idx="1"/>
          </p:cNvCxnSpPr>
          <p:nvPr/>
        </p:nvCxnSpPr>
        <p:spPr>
          <a:xfrm rot="10800000" flipH="1">
            <a:off x="2026475" y="3604450"/>
            <a:ext cx="519900" cy="457200"/>
          </a:xfrm>
          <a:prstGeom prst="straightConnector1">
            <a:avLst/>
          </a:prstGeom>
          <a:noFill/>
          <a:ln w="9525" cap="flat" cmpd="sng">
            <a:solidFill>
              <a:schemeClr val="dk2"/>
            </a:solidFill>
            <a:prstDash val="solid"/>
            <a:round/>
            <a:headEnd type="none" w="med" len="med"/>
            <a:tailEnd type="triangle" w="med" len="med"/>
          </a:ln>
        </p:spPr>
      </p:cxnSp>
      <p:cxnSp>
        <p:nvCxnSpPr>
          <p:cNvPr id="5221" name="Google Shape;5221;p49"/>
          <p:cNvCxnSpPr>
            <a:stCxn id="5216" idx="6"/>
          </p:cNvCxnSpPr>
          <p:nvPr/>
        </p:nvCxnSpPr>
        <p:spPr>
          <a:xfrm>
            <a:off x="2026475" y="4061650"/>
            <a:ext cx="519900" cy="407700"/>
          </a:xfrm>
          <a:prstGeom prst="straightConnector1">
            <a:avLst/>
          </a:prstGeom>
          <a:noFill/>
          <a:ln w="9525" cap="flat" cmpd="sng">
            <a:solidFill>
              <a:schemeClr val="dk2"/>
            </a:solidFill>
            <a:prstDash val="solid"/>
            <a:round/>
            <a:headEnd type="none" w="med" len="med"/>
            <a:tailEnd type="triangle" w="med" len="med"/>
          </a:ln>
        </p:spPr>
      </p:cxnSp>
      <p:sp>
        <p:nvSpPr>
          <p:cNvPr id="5222" name="Google Shape;5222;p49"/>
          <p:cNvSpPr txBox="1"/>
          <p:nvPr/>
        </p:nvSpPr>
        <p:spPr>
          <a:xfrm>
            <a:off x="2546375" y="4292800"/>
            <a:ext cx="7389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Ŷ</a:t>
            </a:r>
            <a:r>
              <a:rPr lang="en-GB" sz="1200">
                <a:latin typeface="Consolas" panose="020B0609020204030204"/>
                <a:ea typeface="Consolas" panose="020B0609020204030204"/>
                <a:cs typeface="Consolas" panose="020B0609020204030204"/>
                <a:sym typeface="Consolas" panose="020B0609020204030204"/>
              </a:rPr>
              <a:t> = 1</a:t>
            </a:r>
            <a:endParaRPr sz="1200">
              <a:latin typeface="Consolas" panose="020B0609020204030204"/>
              <a:ea typeface="Consolas" panose="020B0609020204030204"/>
              <a:cs typeface="Consolas" panose="020B0609020204030204"/>
              <a:sym typeface="Consolas" panose="020B0609020204030204"/>
            </a:endParaRPr>
          </a:p>
        </p:txBody>
      </p:sp>
      <p:sp>
        <p:nvSpPr>
          <p:cNvPr id="5223" name="Google Shape;5223;p49"/>
          <p:cNvSpPr txBox="1"/>
          <p:nvPr/>
        </p:nvSpPr>
        <p:spPr>
          <a:xfrm>
            <a:off x="3704225" y="221950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How does NN work (Insprired from Coursera)</a:t>
            </a:r>
            <a:endParaRPr lang="en-GB"/>
          </a:p>
        </p:txBody>
      </p:sp>
      <p:sp>
        <p:nvSpPr>
          <p:cNvPr id="5224" name="Google Shape;5224;p49"/>
          <p:cNvSpPr txBox="1"/>
          <p:nvPr/>
        </p:nvSpPr>
        <p:spPr>
          <a:xfrm>
            <a:off x="3402125" y="418920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Logistic Regression</a:t>
            </a:r>
            <a:endParaRPr lang="en-GB"/>
          </a:p>
        </p:txBody>
      </p:sp>
      <p:sp>
        <p:nvSpPr>
          <p:cNvPr id="5225" name="Google Shape;5225;p49"/>
          <p:cNvSpPr txBox="1"/>
          <p:nvPr/>
        </p:nvSpPr>
        <p:spPr>
          <a:xfrm>
            <a:off x="6508825" y="1329125"/>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Basic Neuron Model</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p:nvPr/>
        </p:nvSpPr>
        <p:spPr>
          <a:xfrm>
            <a:off x="1950900" y="2187638"/>
            <a:ext cx="5242200" cy="764400"/>
          </a:xfrm>
          <a:prstGeom prst="roundRect">
            <a:avLst>
              <a:gd name="adj" fmla="val 16667"/>
            </a:avLst>
          </a:prstGeom>
          <a:gradFill>
            <a:gsLst>
              <a:gs pos="0">
                <a:srgbClr val="69D4F4">
                  <a:alpha val="26274"/>
                </a:srgbClr>
              </a:gs>
              <a:gs pos="100000">
                <a:srgbClr val="9F39D5">
                  <a:alpha val="16862"/>
                </a:srgbClr>
              </a:gs>
            </a:gsLst>
            <a:lin ang="1350003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9" name="Google Shape;79;p16"/>
          <p:cNvCxnSpPr/>
          <p:nvPr/>
        </p:nvCxnSpPr>
        <p:spPr>
          <a:xfrm flipH="1">
            <a:off x="2717925"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0" name="Google Shape;80;p16"/>
          <p:cNvCxnSpPr/>
          <p:nvPr/>
        </p:nvCxnSpPr>
        <p:spPr>
          <a:xfrm flipH="1">
            <a:off x="3458800"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1" name="Google Shape;81;p16"/>
          <p:cNvCxnSpPr/>
          <p:nvPr/>
        </p:nvCxnSpPr>
        <p:spPr>
          <a:xfrm flipH="1">
            <a:off x="4199675"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2" name="Google Shape;82;p16"/>
          <p:cNvCxnSpPr/>
          <p:nvPr/>
        </p:nvCxnSpPr>
        <p:spPr>
          <a:xfrm flipH="1">
            <a:off x="4940550"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3" name="Google Shape;83;p16"/>
          <p:cNvCxnSpPr/>
          <p:nvPr/>
        </p:nvCxnSpPr>
        <p:spPr>
          <a:xfrm flipH="1">
            <a:off x="5681425" y="2191463"/>
            <a:ext cx="7500" cy="764400"/>
          </a:xfrm>
          <a:prstGeom prst="straightConnector1">
            <a:avLst/>
          </a:prstGeom>
          <a:noFill/>
          <a:ln w="9525" cap="flat" cmpd="sng">
            <a:solidFill>
              <a:srgbClr val="000000"/>
            </a:solidFill>
            <a:prstDash val="solid"/>
            <a:round/>
            <a:headEnd type="none" w="med" len="med"/>
            <a:tailEnd type="none" w="med" len="med"/>
          </a:ln>
        </p:spPr>
      </p:cxnSp>
      <p:cxnSp>
        <p:nvCxnSpPr>
          <p:cNvPr id="84" name="Google Shape;84;p16"/>
          <p:cNvCxnSpPr/>
          <p:nvPr/>
        </p:nvCxnSpPr>
        <p:spPr>
          <a:xfrm flipH="1">
            <a:off x="6422300" y="2191463"/>
            <a:ext cx="7500" cy="76440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229"/>
        <p:cNvGrpSpPr/>
        <p:nvPr/>
      </p:nvGrpSpPr>
      <p:grpSpPr>
        <a:xfrm>
          <a:off x="0" y="0"/>
          <a:ext cx="0" cy="0"/>
          <a:chOff x="0" y="0"/>
          <a:chExt cx="0" cy="0"/>
        </a:xfrm>
      </p:grpSpPr>
      <p:sp>
        <p:nvSpPr>
          <p:cNvPr id="5230" name="Google Shape;5230;p50"/>
          <p:cNvSpPr/>
          <p:nvPr/>
        </p:nvSpPr>
        <p:spPr>
          <a:xfrm>
            <a:off x="2070995" y="210121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231" name="Google Shape;5231;p50"/>
          <p:cNvCxnSpPr/>
          <p:nvPr/>
        </p:nvCxnSpPr>
        <p:spPr>
          <a:xfrm rot="10800000">
            <a:off x="1356945" y="32488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232" name="Google Shape;5232;p50"/>
          <p:cNvSpPr/>
          <p:nvPr/>
        </p:nvSpPr>
        <p:spPr>
          <a:xfrm>
            <a:off x="1887550" y="276018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3" name="Google Shape;5233;p50"/>
          <p:cNvSpPr/>
          <p:nvPr/>
        </p:nvSpPr>
        <p:spPr>
          <a:xfrm>
            <a:off x="2177534" y="308966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4" name="Google Shape;5234;p50"/>
          <p:cNvSpPr/>
          <p:nvPr/>
        </p:nvSpPr>
        <p:spPr>
          <a:xfrm>
            <a:off x="2254441" y="243069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5" name="Google Shape;5235;p50"/>
          <p:cNvSpPr/>
          <p:nvPr/>
        </p:nvSpPr>
        <p:spPr>
          <a:xfrm>
            <a:off x="2315118" y="313673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6" name="Google Shape;5236;p50"/>
          <p:cNvSpPr/>
          <p:nvPr/>
        </p:nvSpPr>
        <p:spPr>
          <a:xfrm>
            <a:off x="2392025" y="266604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7" name="Google Shape;5237;p50"/>
          <p:cNvSpPr/>
          <p:nvPr/>
        </p:nvSpPr>
        <p:spPr>
          <a:xfrm>
            <a:off x="2208580" y="290139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8" name="Google Shape;5238;p50"/>
          <p:cNvSpPr/>
          <p:nvPr/>
        </p:nvSpPr>
        <p:spPr>
          <a:xfrm>
            <a:off x="2116857" y="271311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9" name="Google Shape;5239;p50"/>
          <p:cNvSpPr/>
          <p:nvPr/>
        </p:nvSpPr>
        <p:spPr>
          <a:xfrm>
            <a:off x="2896500" y="125396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0" name="Google Shape;5240;p50"/>
          <p:cNvSpPr/>
          <p:nvPr/>
        </p:nvSpPr>
        <p:spPr>
          <a:xfrm>
            <a:off x="2346164" y="247776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1" name="Google Shape;5241;p50"/>
          <p:cNvSpPr/>
          <p:nvPr/>
        </p:nvSpPr>
        <p:spPr>
          <a:xfrm>
            <a:off x="3125807" y="139517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2" name="Google Shape;5242;p50"/>
          <p:cNvSpPr/>
          <p:nvPr/>
        </p:nvSpPr>
        <p:spPr>
          <a:xfrm>
            <a:off x="3247868" y="186586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3" name="Google Shape;5243;p50"/>
          <p:cNvSpPr/>
          <p:nvPr/>
        </p:nvSpPr>
        <p:spPr>
          <a:xfrm>
            <a:off x="2483748" y="219535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4" name="Google Shape;5244;p50"/>
          <p:cNvSpPr/>
          <p:nvPr/>
        </p:nvSpPr>
        <p:spPr>
          <a:xfrm>
            <a:off x="2529609" y="158344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5" name="Google Shape;5245;p50"/>
          <p:cNvSpPr/>
          <p:nvPr/>
        </p:nvSpPr>
        <p:spPr>
          <a:xfrm>
            <a:off x="2804777" y="191293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6" name="Google Shape;5246;p50"/>
          <p:cNvSpPr/>
          <p:nvPr/>
        </p:nvSpPr>
        <p:spPr>
          <a:xfrm>
            <a:off x="2758916" y="299552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7" name="Google Shape;5247;p50"/>
          <p:cNvSpPr/>
          <p:nvPr/>
        </p:nvSpPr>
        <p:spPr>
          <a:xfrm>
            <a:off x="2942361" y="214828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8" name="Google Shape;5248;p50"/>
          <p:cNvSpPr/>
          <p:nvPr/>
        </p:nvSpPr>
        <p:spPr>
          <a:xfrm>
            <a:off x="3263391" y="257190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9" name="Google Shape;5249;p50"/>
          <p:cNvSpPr/>
          <p:nvPr/>
        </p:nvSpPr>
        <p:spPr>
          <a:xfrm>
            <a:off x="3187898" y="235005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0" name="Google Shape;5250;p50"/>
          <p:cNvSpPr/>
          <p:nvPr/>
        </p:nvSpPr>
        <p:spPr>
          <a:xfrm>
            <a:off x="2912730" y="258539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1" name="Google Shape;5251;p50"/>
          <p:cNvSpPr/>
          <p:nvPr/>
        </p:nvSpPr>
        <p:spPr>
          <a:xfrm>
            <a:off x="2575470" y="261897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2" name="Google Shape;5252;p50"/>
          <p:cNvSpPr/>
          <p:nvPr/>
        </p:nvSpPr>
        <p:spPr>
          <a:xfrm>
            <a:off x="2850639" y="285432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3" name="Google Shape;5253;p50"/>
          <p:cNvSpPr/>
          <p:nvPr/>
        </p:nvSpPr>
        <p:spPr>
          <a:xfrm>
            <a:off x="3722005" y="153638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4" name="Google Shape;5254;p50"/>
          <p:cNvSpPr/>
          <p:nvPr/>
        </p:nvSpPr>
        <p:spPr>
          <a:xfrm>
            <a:off x="3630282" y="224241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5" name="Google Shape;5255;p50"/>
          <p:cNvSpPr/>
          <p:nvPr/>
        </p:nvSpPr>
        <p:spPr>
          <a:xfrm>
            <a:off x="3859589" y="163051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6" name="Google Shape;5256;p50"/>
          <p:cNvSpPr/>
          <p:nvPr/>
        </p:nvSpPr>
        <p:spPr>
          <a:xfrm>
            <a:off x="3905450" y="172465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7" name="Google Shape;5257;p50"/>
          <p:cNvSpPr/>
          <p:nvPr/>
        </p:nvSpPr>
        <p:spPr>
          <a:xfrm>
            <a:off x="3767866" y="181879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8" name="Google Shape;5258;p50"/>
          <p:cNvSpPr/>
          <p:nvPr/>
        </p:nvSpPr>
        <p:spPr>
          <a:xfrm>
            <a:off x="3676143" y="167758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9" name="Google Shape;5259;p50"/>
          <p:cNvSpPr/>
          <p:nvPr/>
        </p:nvSpPr>
        <p:spPr>
          <a:xfrm>
            <a:off x="3813727" y="177172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0" name="Google Shape;5260;p50"/>
          <p:cNvSpPr/>
          <p:nvPr/>
        </p:nvSpPr>
        <p:spPr>
          <a:xfrm>
            <a:off x="2713055" y="130103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1" name="Google Shape;5261;p50"/>
          <p:cNvSpPr/>
          <p:nvPr/>
        </p:nvSpPr>
        <p:spPr>
          <a:xfrm>
            <a:off x="2300302" y="252483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2" name="Google Shape;5262;p50"/>
          <p:cNvSpPr/>
          <p:nvPr/>
        </p:nvSpPr>
        <p:spPr>
          <a:xfrm>
            <a:off x="2988223" y="144224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3" name="Google Shape;5263;p50"/>
          <p:cNvSpPr/>
          <p:nvPr/>
        </p:nvSpPr>
        <p:spPr>
          <a:xfrm>
            <a:off x="2621332" y="294845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4" name="Google Shape;5264;p50"/>
          <p:cNvSpPr/>
          <p:nvPr/>
        </p:nvSpPr>
        <p:spPr>
          <a:xfrm>
            <a:off x="3034084" y="196000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5" name="Google Shape;5265;p50"/>
          <p:cNvSpPr/>
          <p:nvPr/>
        </p:nvSpPr>
        <p:spPr>
          <a:xfrm>
            <a:off x="2437886" y="228948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6" name="Google Shape;5266;p50"/>
          <p:cNvSpPr/>
          <p:nvPr/>
        </p:nvSpPr>
        <p:spPr>
          <a:xfrm>
            <a:off x="2667193" y="200707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7" name="Google Shape;5267;p50"/>
          <p:cNvSpPr/>
          <p:nvPr/>
        </p:nvSpPr>
        <p:spPr>
          <a:xfrm>
            <a:off x="3309252" y="120689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8" name="Google Shape;5268;p50"/>
          <p:cNvSpPr/>
          <p:nvPr/>
        </p:nvSpPr>
        <p:spPr>
          <a:xfrm>
            <a:off x="3355114" y="233655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9" name="Google Shape;5269;p50"/>
          <p:cNvSpPr/>
          <p:nvPr/>
        </p:nvSpPr>
        <p:spPr>
          <a:xfrm>
            <a:off x="3584420" y="134810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0" name="Google Shape;5270;p50"/>
          <p:cNvSpPr/>
          <p:nvPr/>
        </p:nvSpPr>
        <p:spPr>
          <a:xfrm>
            <a:off x="3538559" y="205414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1" name="Google Shape;5271;p50"/>
          <p:cNvSpPr/>
          <p:nvPr/>
        </p:nvSpPr>
        <p:spPr>
          <a:xfrm>
            <a:off x="3079945" y="115982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2" name="Google Shape;5272;p50"/>
          <p:cNvSpPr/>
          <p:nvPr/>
        </p:nvSpPr>
        <p:spPr>
          <a:xfrm>
            <a:off x="3446836" y="148931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3" name="Google Shape;5273;p50"/>
          <p:cNvSpPr/>
          <p:nvPr/>
        </p:nvSpPr>
        <p:spPr>
          <a:xfrm>
            <a:off x="3400975" y="238362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4" name="Google Shape;5274;p50"/>
          <p:cNvSpPr txBox="1"/>
          <p:nvPr/>
        </p:nvSpPr>
        <p:spPr>
          <a:xfrm>
            <a:off x="2808825" y="332505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Size</a:t>
            </a:r>
            <a:endParaRPr sz="1200">
              <a:latin typeface="Consolas" panose="020B0609020204030204"/>
              <a:ea typeface="Consolas" panose="020B0609020204030204"/>
              <a:cs typeface="Consolas" panose="020B0609020204030204"/>
              <a:sym typeface="Consolas" panose="020B0609020204030204"/>
            </a:endParaRPr>
          </a:p>
        </p:txBody>
      </p:sp>
      <p:sp>
        <p:nvSpPr>
          <p:cNvPr id="5275" name="Google Shape;5275;p50"/>
          <p:cNvSpPr txBox="1"/>
          <p:nvPr/>
        </p:nvSpPr>
        <p:spPr>
          <a:xfrm rot="-5400000">
            <a:off x="908800" y="1792275"/>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a:t>
            </a:r>
            <a:endParaRPr sz="1200">
              <a:latin typeface="Consolas" panose="020B0609020204030204"/>
              <a:ea typeface="Consolas" panose="020B0609020204030204"/>
              <a:cs typeface="Consolas" panose="020B0609020204030204"/>
              <a:sym typeface="Consolas" panose="020B0609020204030204"/>
            </a:endParaRPr>
          </a:p>
        </p:txBody>
      </p:sp>
      <p:cxnSp>
        <p:nvCxnSpPr>
          <p:cNvPr id="5276" name="Google Shape;5276;p50"/>
          <p:cNvCxnSpPr/>
          <p:nvPr/>
        </p:nvCxnSpPr>
        <p:spPr>
          <a:xfrm rot="10800000" flipH="1">
            <a:off x="1658500" y="1225700"/>
            <a:ext cx="2340600" cy="1984800"/>
          </a:xfrm>
          <a:prstGeom prst="straightConnector1">
            <a:avLst/>
          </a:prstGeom>
          <a:noFill/>
          <a:ln w="19050" cap="flat" cmpd="sng">
            <a:solidFill>
              <a:srgbClr val="FF0000"/>
            </a:solidFill>
            <a:prstDash val="solid"/>
            <a:round/>
            <a:headEnd type="none" w="med" len="med"/>
            <a:tailEnd type="none" w="med" len="med"/>
          </a:ln>
        </p:spPr>
      </p:cxnSp>
      <p:cxnSp>
        <p:nvCxnSpPr>
          <p:cNvPr id="5277" name="Google Shape;5277;p50"/>
          <p:cNvCxnSpPr/>
          <p:nvPr/>
        </p:nvCxnSpPr>
        <p:spPr>
          <a:xfrm rot="10800000" flipH="1">
            <a:off x="1441075" y="9820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278" name="Google Shape;5278;p50"/>
          <p:cNvSpPr/>
          <p:nvPr/>
        </p:nvSpPr>
        <p:spPr>
          <a:xfrm>
            <a:off x="6095070" y="209951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279" name="Google Shape;5279;p50"/>
          <p:cNvCxnSpPr/>
          <p:nvPr/>
        </p:nvCxnSpPr>
        <p:spPr>
          <a:xfrm rot="10800000">
            <a:off x="5381020" y="32471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280" name="Google Shape;5280;p50"/>
          <p:cNvSpPr/>
          <p:nvPr/>
        </p:nvSpPr>
        <p:spPr>
          <a:xfrm>
            <a:off x="5911625" y="275848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1" name="Google Shape;5281;p50"/>
          <p:cNvSpPr/>
          <p:nvPr/>
        </p:nvSpPr>
        <p:spPr>
          <a:xfrm>
            <a:off x="6201609" y="308796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2" name="Google Shape;5282;p50"/>
          <p:cNvSpPr/>
          <p:nvPr/>
        </p:nvSpPr>
        <p:spPr>
          <a:xfrm>
            <a:off x="6278516" y="242899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3" name="Google Shape;5283;p50"/>
          <p:cNvSpPr/>
          <p:nvPr/>
        </p:nvSpPr>
        <p:spPr>
          <a:xfrm>
            <a:off x="6339193" y="313503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4" name="Google Shape;5284;p50"/>
          <p:cNvSpPr/>
          <p:nvPr/>
        </p:nvSpPr>
        <p:spPr>
          <a:xfrm>
            <a:off x="6416100" y="266434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5" name="Google Shape;5285;p50"/>
          <p:cNvSpPr/>
          <p:nvPr/>
        </p:nvSpPr>
        <p:spPr>
          <a:xfrm>
            <a:off x="6232655" y="289969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6" name="Google Shape;5286;p50"/>
          <p:cNvSpPr/>
          <p:nvPr/>
        </p:nvSpPr>
        <p:spPr>
          <a:xfrm>
            <a:off x="6140932" y="271141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7" name="Google Shape;5287;p50"/>
          <p:cNvSpPr/>
          <p:nvPr/>
        </p:nvSpPr>
        <p:spPr>
          <a:xfrm>
            <a:off x="6920575" y="125226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8" name="Google Shape;5288;p50"/>
          <p:cNvSpPr/>
          <p:nvPr/>
        </p:nvSpPr>
        <p:spPr>
          <a:xfrm>
            <a:off x="6370239" y="247606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9" name="Google Shape;5289;p50"/>
          <p:cNvSpPr/>
          <p:nvPr/>
        </p:nvSpPr>
        <p:spPr>
          <a:xfrm>
            <a:off x="7149882" y="139347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0" name="Google Shape;5290;p50"/>
          <p:cNvSpPr/>
          <p:nvPr/>
        </p:nvSpPr>
        <p:spPr>
          <a:xfrm>
            <a:off x="7271943" y="186416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1" name="Google Shape;5291;p50"/>
          <p:cNvSpPr/>
          <p:nvPr/>
        </p:nvSpPr>
        <p:spPr>
          <a:xfrm>
            <a:off x="6507823" y="219365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2" name="Google Shape;5292;p50"/>
          <p:cNvSpPr/>
          <p:nvPr/>
        </p:nvSpPr>
        <p:spPr>
          <a:xfrm>
            <a:off x="6553684" y="158174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3" name="Google Shape;5293;p50"/>
          <p:cNvSpPr/>
          <p:nvPr/>
        </p:nvSpPr>
        <p:spPr>
          <a:xfrm>
            <a:off x="6828852" y="191123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4" name="Google Shape;5294;p50"/>
          <p:cNvSpPr/>
          <p:nvPr/>
        </p:nvSpPr>
        <p:spPr>
          <a:xfrm>
            <a:off x="6782991" y="299382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5" name="Google Shape;5295;p50"/>
          <p:cNvSpPr/>
          <p:nvPr/>
        </p:nvSpPr>
        <p:spPr>
          <a:xfrm>
            <a:off x="6966436" y="214658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6" name="Google Shape;5296;p50"/>
          <p:cNvSpPr/>
          <p:nvPr/>
        </p:nvSpPr>
        <p:spPr>
          <a:xfrm>
            <a:off x="7287466" y="257020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7" name="Google Shape;5297;p50"/>
          <p:cNvSpPr/>
          <p:nvPr/>
        </p:nvSpPr>
        <p:spPr>
          <a:xfrm>
            <a:off x="7211973" y="234835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8" name="Google Shape;5298;p50"/>
          <p:cNvSpPr/>
          <p:nvPr/>
        </p:nvSpPr>
        <p:spPr>
          <a:xfrm>
            <a:off x="6936805" y="258369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9" name="Google Shape;5299;p50"/>
          <p:cNvSpPr/>
          <p:nvPr/>
        </p:nvSpPr>
        <p:spPr>
          <a:xfrm>
            <a:off x="6599545" y="261727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0" name="Google Shape;5300;p50"/>
          <p:cNvSpPr/>
          <p:nvPr/>
        </p:nvSpPr>
        <p:spPr>
          <a:xfrm>
            <a:off x="6874714" y="285262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1" name="Google Shape;5301;p50"/>
          <p:cNvSpPr/>
          <p:nvPr/>
        </p:nvSpPr>
        <p:spPr>
          <a:xfrm>
            <a:off x="7746080" y="153468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2" name="Google Shape;5302;p50"/>
          <p:cNvSpPr/>
          <p:nvPr/>
        </p:nvSpPr>
        <p:spPr>
          <a:xfrm>
            <a:off x="7654357" y="224071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3" name="Google Shape;5303;p50"/>
          <p:cNvSpPr/>
          <p:nvPr/>
        </p:nvSpPr>
        <p:spPr>
          <a:xfrm>
            <a:off x="7883664" y="162881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4" name="Google Shape;5304;p50"/>
          <p:cNvSpPr/>
          <p:nvPr/>
        </p:nvSpPr>
        <p:spPr>
          <a:xfrm>
            <a:off x="7929525" y="172295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5" name="Google Shape;5305;p50"/>
          <p:cNvSpPr/>
          <p:nvPr/>
        </p:nvSpPr>
        <p:spPr>
          <a:xfrm>
            <a:off x="7791941" y="181709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6" name="Google Shape;5306;p50"/>
          <p:cNvSpPr/>
          <p:nvPr/>
        </p:nvSpPr>
        <p:spPr>
          <a:xfrm>
            <a:off x="7700218" y="167588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7" name="Google Shape;5307;p50"/>
          <p:cNvSpPr/>
          <p:nvPr/>
        </p:nvSpPr>
        <p:spPr>
          <a:xfrm>
            <a:off x="7837802" y="1770026"/>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8" name="Google Shape;5308;p50"/>
          <p:cNvSpPr/>
          <p:nvPr/>
        </p:nvSpPr>
        <p:spPr>
          <a:xfrm>
            <a:off x="6737130" y="129933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9" name="Google Shape;5309;p50"/>
          <p:cNvSpPr/>
          <p:nvPr/>
        </p:nvSpPr>
        <p:spPr>
          <a:xfrm>
            <a:off x="6324377" y="252313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0" name="Google Shape;5310;p50"/>
          <p:cNvSpPr/>
          <p:nvPr/>
        </p:nvSpPr>
        <p:spPr>
          <a:xfrm>
            <a:off x="7012298" y="1440541"/>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1" name="Google Shape;5311;p50"/>
          <p:cNvSpPr/>
          <p:nvPr/>
        </p:nvSpPr>
        <p:spPr>
          <a:xfrm>
            <a:off x="6645407" y="294675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2" name="Google Shape;5312;p50"/>
          <p:cNvSpPr/>
          <p:nvPr/>
        </p:nvSpPr>
        <p:spPr>
          <a:xfrm>
            <a:off x="7058159" y="195830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3" name="Google Shape;5313;p50"/>
          <p:cNvSpPr/>
          <p:nvPr/>
        </p:nvSpPr>
        <p:spPr>
          <a:xfrm>
            <a:off x="6461961" y="2287789"/>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4" name="Google Shape;5314;p50"/>
          <p:cNvSpPr/>
          <p:nvPr/>
        </p:nvSpPr>
        <p:spPr>
          <a:xfrm>
            <a:off x="6691268" y="2005373"/>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5" name="Google Shape;5315;p50"/>
          <p:cNvSpPr/>
          <p:nvPr/>
        </p:nvSpPr>
        <p:spPr>
          <a:xfrm>
            <a:off x="7333327" y="1205194"/>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6" name="Google Shape;5316;p50"/>
          <p:cNvSpPr/>
          <p:nvPr/>
        </p:nvSpPr>
        <p:spPr>
          <a:xfrm>
            <a:off x="7379189" y="2334858"/>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7" name="Google Shape;5317;p50"/>
          <p:cNvSpPr/>
          <p:nvPr/>
        </p:nvSpPr>
        <p:spPr>
          <a:xfrm>
            <a:off x="7608495" y="134640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8" name="Google Shape;5318;p50"/>
          <p:cNvSpPr/>
          <p:nvPr/>
        </p:nvSpPr>
        <p:spPr>
          <a:xfrm>
            <a:off x="7562634" y="2052442"/>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9" name="Google Shape;5319;p50"/>
          <p:cNvSpPr/>
          <p:nvPr/>
        </p:nvSpPr>
        <p:spPr>
          <a:xfrm>
            <a:off x="7104020" y="1158125"/>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0" name="Google Shape;5320;p50"/>
          <p:cNvSpPr/>
          <p:nvPr/>
        </p:nvSpPr>
        <p:spPr>
          <a:xfrm>
            <a:off x="7470911" y="1487610"/>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1" name="Google Shape;5321;p50"/>
          <p:cNvSpPr/>
          <p:nvPr/>
        </p:nvSpPr>
        <p:spPr>
          <a:xfrm>
            <a:off x="7425050" y="2381927"/>
            <a:ext cx="60600" cy="759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2" name="Google Shape;5322;p50"/>
          <p:cNvSpPr txBox="1"/>
          <p:nvPr/>
        </p:nvSpPr>
        <p:spPr>
          <a:xfrm>
            <a:off x="6832900" y="3323350"/>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Size</a:t>
            </a:r>
            <a:endParaRPr sz="1200">
              <a:latin typeface="Consolas" panose="020B0609020204030204"/>
              <a:ea typeface="Consolas" panose="020B0609020204030204"/>
              <a:cs typeface="Consolas" panose="020B0609020204030204"/>
              <a:sym typeface="Consolas" panose="020B0609020204030204"/>
            </a:endParaRPr>
          </a:p>
        </p:txBody>
      </p:sp>
      <p:sp>
        <p:nvSpPr>
          <p:cNvPr id="5323" name="Google Shape;5323;p50"/>
          <p:cNvSpPr txBox="1"/>
          <p:nvPr/>
        </p:nvSpPr>
        <p:spPr>
          <a:xfrm rot="-5400000">
            <a:off x="4932875" y="1790575"/>
            <a:ext cx="571800" cy="3531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a:t>
            </a:r>
            <a:endParaRPr sz="1200">
              <a:latin typeface="Consolas" panose="020B0609020204030204"/>
              <a:ea typeface="Consolas" panose="020B0609020204030204"/>
              <a:cs typeface="Consolas" panose="020B0609020204030204"/>
              <a:sym typeface="Consolas" panose="020B0609020204030204"/>
            </a:endParaRPr>
          </a:p>
        </p:txBody>
      </p:sp>
      <p:cxnSp>
        <p:nvCxnSpPr>
          <p:cNvPr id="5324" name="Google Shape;5324;p50"/>
          <p:cNvCxnSpPr/>
          <p:nvPr/>
        </p:nvCxnSpPr>
        <p:spPr>
          <a:xfrm rot="10800000" flipH="1">
            <a:off x="5834975" y="1224000"/>
            <a:ext cx="2340600" cy="1984800"/>
          </a:xfrm>
          <a:prstGeom prst="straightConnector1">
            <a:avLst/>
          </a:prstGeom>
          <a:noFill/>
          <a:ln w="19050" cap="flat" cmpd="sng">
            <a:solidFill>
              <a:srgbClr val="FF0000"/>
            </a:solidFill>
            <a:prstDash val="solid"/>
            <a:round/>
            <a:headEnd type="none" w="med" len="med"/>
            <a:tailEnd type="none" w="med" len="med"/>
          </a:ln>
        </p:spPr>
      </p:cxnSp>
      <p:cxnSp>
        <p:nvCxnSpPr>
          <p:cNvPr id="5325" name="Google Shape;5325;p50"/>
          <p:cNvCxnSpPr/>
          <p:nvPr/>
        </p:nvCxnSpPr>
        <p:spPr>
          <a:xfrm rot="10800000" flipH="1">
            <a:off x="5465150" y="980325"/>
            <a:ext cx="7500" cy="2386200"/>
          </a:xfrm>
          <a:prstGeom prst="straightConnector1">
            <a:avLst/>
          </a:prstGeom>
          <a:noFill/>
          <a:ln w="9525" cap="flat" cmpd="sng">
            <a:solidFill>
              <a:schemeClr val="dk2"/>
            </a:solidFill>
            <a:prstDash val="solid"/>
            <a:round/>
            <a:headEnd type="none" w="med" len="med"/>
            <a:tailEnd type="triangle" w="med" len="med"/>
          </a:ln>
        </p:spPr>
      </p:cxnSp>
      <p:cxnSp>
        <p:nvCxnSpPr>
          <p:cNvPr id="5326" name="Google Shape;5326;p50"/>
          <p:cNvCxnSpPr/>
          <p:nvPr/>
        </p:nvCxnSpPr>
        <p:spPr>
          <a:xfrm>
            <a:off x="5477875" y="3207450"/>
            <a:ext cx="356100" cy="0"/>
          </a:xfrm>
          <a:prstGeom prst="straightConnector1">
            <a:avLst/>
          </a:prstGeom>
          <a:noFill/>
          <a:ln w="19050" cap="flat" cmpd="sng">
            <a:solidFill>
              <a:srgbClr val="FF0000"/>
            </a:solidFill>
            <a:prstDash val="solid"/>
            <a:round/>
            <a:headEnd type="none" w="med" len="med"/>
            <a:tailEnd type="none" w="med" len="med"/>
          </a:ln>
        </p:spPr>
      </p:cxnSp>
      <p:sp>
        <p:nvSpPr>
          <p:cNvPr id="5327" name="Google Shape;5327;p50"/>
          <p:cNvSpPr txBox="1"/>
          <p:nvPr/>
        </p:nvSpPr>
        <p:spPr>
          <a:xfrm>
            <a:off x="1553800" y="603550"/>
            <a:ext cx="14619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Linear regression</a:t>
            </a:r>
            <a:endParaRPr lang="en-GB"/>
          </a:p>
        </p:txBody>
      </p:sp>
      <p:sp>
        <p:nvSpPr>
          <p:cNvPr id="5328" name="Google Shape;5328;p50"/>
          <p:cNvSpPr txBox="1"/>
          <p:nvPr/>
        </p:nvSpPr>
        <p:spPr>
          <a:xfrm>
            <a:off x="5850575" y="601850"/>
            <a:ext cx="9165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ReLU(x)</a:t>
            </a:r>
            <a:endParaRPr lang="en-GB"/>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332"/>
        <p:cNvGrpSpPr/>
        <p:nvPr/>
      </p:nvGrpSpPr>
      <p:grpSpPr>
        <a:xfrm>
          <a:off x="0" y="0"/>
          <a:ext cx="0" cy="0"/>
          <a:chOff x="0" y="0"/>
          <a:chExt cx="0" cy="0"/>
        </a:xfrm>
      </p:grpSpPr>
      <p:sp>
        <p:nvSpPr>
          <p:cNvPr id="5333" name="Google Shape;5333;p51"/>
          <p:cNvSpPr/>
          <p:nvPr/>
        </p:nvSpPr>
        <p:spPr>
          <a:xfrm>
            <a:off x="427650" y="943999"/>
            <a:ext cx="398700" cy="361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I</a:t>
            </a:r>
            <a:endParaRPr>
              <a:latin typeface="Consolas" panose="020B0609020204030204"/>
              <a:ea typeface="Consolas" panose="020B0609020204030204"/>
              <a:cs typeface="Consolas" panose="020B0609020204030204"/>
              <a:sym typeface="Consolas" panose="020B0609020204030204"/>
            </a:endParaRPr>
          </a:p>
        </p:txBody>
      </p:sp>
      <p:sp>
        <p:nvSpPr>
          <p:cNvPr id="5334" name="Google Shape;5334;p51"/>
          <p:cNvSpPr/>
          <p:nvPr/>
        </p:nvSpPr>
        <p:spPr>
          <a:xfrm>
            <a:off x="1321375" y="310700"/>
            <a:ext cx="1320600" cy="1628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5335" name="Google Shape;5335;p51"/>
          <p:cNvSpPr/>
          <p:nvPr/>
        </p:nvSpPr>
        <p:spPr>
          <a:xfrm>
            <a:off x="418625" y="3029026"/>
            <a:ext cx="398700" cy="396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V</a:t>
            </a:r>
            <a:endParaRPr>
              <a:latin typeface="Consolas" panose="020B0609020204030204"/>
              <a:ea typeface="Consolas" panose="020B0609020204030204"/>
              <a:cs typeface="Consolas" panose="020B0609020204030204"/>
              <a:sym typeface="Consolas" panose="020B0609020204030204"/>
            </a:endParaRPr>
          </a:p>
        </p:txBody>
      </p:sp>
      <p:sp>
        <p:nvSpPr>
          <p:cNvPr id="5336" name="Google Shape;5336;p51"/>
          <p:cNvSpPr txBox="1"/>
          <p:nvPr/>
        </p:nvSpPr>
        <p:spPr>
          <a:xfrm>
            <a:off x="236825" y="1441125"/>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t>128*128*1</a:t>
            </a:r>
            <a:endParaRPr sz="900"/>
          </a:p>
        </p:txBody>
      </p:sp>
      <p:sp>
        <p:nvSpPr>
          <p:cNvPr id="5337" name="Google Shape;5337;p51"/>
          <p:cNvSpPr txBox="1"/>
          <p:nvPr/>
        </p:nvSpPr>
        <p:spPr>
          <a:xfrm>
            <a:off x="236825" y="3466825"/>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t>128*128*1</a:t>
            </a:r>
            <a:endParaRPr sz="900"/>
          </a:p>
        </p:txBody>
      </p:sp>
      <p:sp>
        <p:nvSpPr>
          <p:cNvPr id="5338" name="Google Shape;5338;p51"/>
          <p:cNvSpPr/>
          <p:nvPr/>
        </p:nvSpPr>
        <p:spPr>
          <a:xfrm rot="7778">
            <a:off x="1395105" y="795973"/>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503050405090304"/>
                <a:ea typeface="Times New Roman" panose="02020503050405090304"/>
                <a:cs typeface="Times New Roman" panose="02020503050405090304"/>
                <a:sym typeface="Times New Roman" panose="02020503050405090304"/>
              </a:rPr>
              <a:t>CONV</a:t>
            </a:r>
            <a:endParaRPr sz="800">
              <a:latin typeface="Times New Roman" panose="02020503050405090304"/>
              <a:ea typeface="Times New Roman" panose="02020503050405090304"/>
              <a:cs typeface="Times New Roman" panose="02020503050405090304"/>
              <a:sym typeface="Times New Roman" panose="02020503050405090304"/>
            </a:endParaRPr>
          </a:p>
          <a:p>
            <a:pPr marL="0" lvl="0" indent="0" algn="l" rtl="0">
              <a:spcBef>
                <a:spcPts val="0"/>
              </a:spcBef>
              <a:spcAft>
                <a:spcPts val="0"/>
              </a:spcAft>
              <a:buNone/>
            </a:pPr>
            <a:r>
              <a:rPr lang="en-GB" sz="800">
                <a:latin typeface="Times New Roman" panose="02020503050405090304"/>
                <a:ea typeface="Times New Roman" panose="02020503050405090304"/>
                <a:cs typeface="Times New Roman" panose="02020503050405090304"/>
                <a:sym typeface="Times New Roman" panose="02020503050405090304"/>
              </a:rPr>
              <a:t>1</a:t>
            </a:r>
            <a:endParaRPr sz="800">
              <a:latin typeface="Times New Roman" panose="02020503050405090304"/>
              <a:ea typeface="Times New Roman" panose="02020503050405090304"/>
              <a:cs typeface="Times New Roman" panose="02020503050405090304"/>
              <a:sym typeface="Times New Roman" panose="02020503050405090304"/>
            </a:endParaRPr>
          </a:p>
        </p:txBody>
      </p:sp>
      <p:sp>
        <p:nvSpPr>
          <p:cNvPr id="5339" name="Google Shape;5339;p51"/>
          <p:cNvSpPr/>
          <p:nvPr/>
        </p:nvSpPr>
        <p:spPr>
          <a:xfrm rot="7778">
            <a:off x="1817630" y="7957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503050405090304"/>
                <a:ea typeface="Times New Roman" panose="02020503050405090304"/>
                <a:cs typeface="Times New Roman" panose="02020503050405090304"/>
                <a:sym typeface="Times New Roman" panose="02020503050405090304"/>
              </a:rPr>
              <a:t>CONV</a:t>
            </a:r>
            <a:endParaRPr sz="800">
              <a:latin typeface="Times New Roman" panose="02020503050405090304"/>
              <a:ea typeface="Times New Roman" panose="02020503050405090304"/>
              <a:cs typeface="Times New Roman" panose="02020503050405090304"/>
              <a:sym typeface="Times New Roman" panose="02020503050405090304"/>
            </a:endParaRPr>
          </a:p>
          <a:p>
            <a:pPr marL="0" lvl="0" indent="0" algn="l" rtl="0">
              <a:spcBef>
                <a:spcPts val="0"/>
              </a:spcBef>
              <a:spcAft>
                <a:spcPts val="0"/>
              </a:spcAft>
              <a:buNone/>
            </a:pPr>
            <a:r>
              <a:rPr lang="en-GB" sz="800">
                <a:latin typeface="Times New Roman" panose="02020503050405090304"/>
                <a:ea typeface="Times New Roman" panose="02020503050405090304"/>
                <a:cs typeface="Times New Roman" panose="02020503050405090304"/>
                <a:sym typeface="Times New Roman" panose="02020503050405090304"/>
              </a:rPr>
              <a:t>2</a:t>
            </a:r>
            <a:endParaRPr sz="800">
              <a:latin typeface="Times New Roman" panose="02020503050405090304"/>
              <a:ea typeface="Times New Roman" panose="02020503050405090304"/>
              <a:cs typeface="Times New Roman" panose="02020503050405090304"/>
              <a:sym typeface="Times New Roman" panose="02020503050405090304"/>
            </a:endParaRPr>
          </a:p>
        </p:txBody>
      </p:sp>
      <p:sp>
        <p:nvSpPr>
          <p:cNvPr id="5340" name="Google Shape;5340;p51"/>
          <p:cNvSpPr/>
          <p:nvPr/>
        </p:nvSpPr>
        <p:spPr>
          <a:xfrm rot="7778">
            <a:off x="2240155" y="12339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503050405090304"/>
                <a:ea typeface="Times New Roman" panose="02020503050405090304"/>
                <a:cs typeface="Times New Roman" panose="02020503050405090304"/>
                <a:sym typeface="Times New Roman" panose="02020503050405090304"/>
              </a:rPr>
              <a:t>CONV</a:t>
            </a:r>
            <a:endParaRPr sz="800">
              <a:latin typeface="Times New Roman" panose="02020503050405090304"/>
              <a:ea typeface="Times New Roman" panose="02020503050405090304"/>
              <a:cs typeface="Times New Roman" panose="02020503050405090304"/>
              <a:sym typeface="Times New Roman" panose="02020503050405090304"/>
            </a:endParaRPr>
          </a:p>
          <a:p>
            <a:pPr marL="0" lvl="0" indent="0" algn="l" rtl="0">
              <a:spcBef>
                <a:spcPts val="0"/>
              </a:spcBef>
              <a:spcAft>
                <a:spcPts val="0"/>
              </a:spcAft>
              <a:buNone/>
            </a:pPr>
            <a:r>
              <a:rPr lang="en-GB" sz="800">
                <a:latin typeface="Times New Roman" panose="02020503050405090304"/>
                <a:ea typeface="Times New Roman" panose="02020503050405090304"/>
                <a:cs typeface="Times New Roman" panose="02020503050405090304"/>
                <a:sym typeface="Times New Roman" panose="02020503050405090304"/>
              </a:rPr>
              <a:t>4</a:t>
            </a:r>
            <a:endParaRPr sz="800">
              <a:latin typeface="Times New Roman" panose="02020503050405090304"/>
              <a:ea typeface="Times New Roman" panose="02020503050405090304"/>
              <a:cs typeface="Times New Roman" panose="02020503050405090304"/>
              <a:sym typeface="Times New Roman" panose="02020503050405090304"/>
            </a:endParaRPr>
          </a:p>
        </p:txBody>
      </p:sp>
      <p:sp>
        <p:nvSpPr>
          <p:cNvPr id="5341" name="Google Shape;5341;p51"/>
          <p:cNvSpPr/>
          <p:nvPr/>
        </p:nvSpPr>
        <p:spPr>
          <a:xfrm rot="7778">
            <a:off x="2266055" y="4166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503050405090304"/>
                <a:ea typeface="Times New Roman" panose="02020503050405090304"/>
                <a:cs typeface="Times New Roman" panose="02020503050405090304"/>
                <a:sym typeface="Times New Roman" panose="02020503050405090304"/>
              </a:rPr>
              <a:t>CONV</a:t>
            </a:r>
            <a:endParaRPr sz="800">
              <a:latin typeface="Times New Roman" panose="02020503050405090304"/>
              <a:ea typeface="Times New Roman" panose="02020503050405090304"/>
              <a:cs typeface="Times New Roman" panose="02020503050405090304"/>
              <a:sym typeface="Times New Roman" panose="02020503050405090304"/>
            </a:endParaRPr>
          </a:p>
          <a:p>
            <a:pPr marL="0" lvl="0" indent="0" algn="l" rtl="0">
              <a:spcBef>
                <a:spcPts val="0"/>
              </a:spcBef>
              <a:spcAft>
                <a:spcPts val="0"/>
              </a:spcAft>
              <a:buNone/>
            </a:pPr>
            <a:r>
              <a:rPr lang="en-GB" sz="800">
                <a:latin typeface="Times New Roman" panose="02020503050405090304"/>
                <a:ea typeface="Times New Roman" panose="02020503050405090304"/>
                <a:cs typeface="Times New Roman" panose="02020503050405090304"/>
                <a:sym typeface="Times New Roman" panose="02020503050405090304"/>
              </a:rPr>
              <a:t>3</a:t>
            </a:r>
            <a:endParaRPr sz="800">
              <a:latin typeface="Times New Roman" panose="02020503050405090304"/>
              <a:ea typeface="Times New Roman" panose="02020503050405090304"/>
              <a:cs typeface="Times New Roman" panose="02020503050405090304"/>
              <a:sym typeface="Times New Roman" panose="02020503050405090304"/>
            </a:endParaRPr>
          </a:p>
        </p:txBody>
      </p:sp>
      <p:sp>
        <p:nvSpPr>
          <p:cNvPr id="5342" name="Google Shape;5342;p51"/>
          <p:cNvSpPr/>
          <p:nvPr/>
        </p:nvSpPr>
        <p:spPr>
          <a:xfrm>
            <a:off x="2906188" y="470150"/>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3" name="Google Shape;5343;p51"/>
          <p:cNvSpPr/>
          <p:nvPr/>
        </p:nvSpPr>
        <p:spPr>
          <a:xfrm>
            <a:off x="2901325" y="1267850"/>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4" name="Google Shape;5344;p51"/>
          <p:cNvSpPr/>
          <p:nvPr/>
        </p:nvSpPr>
        <p:spPr>
          <a:xfrm>
            <a:off x="3998663" y="741513"/>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5" name="Google Shape;5345;p51"/>
          <p:cNvSpPr/>
          <p:nvPr/>
        </p:nvSpPr>
        <p:spPr>
          <a:xfrm>
            <a:off x="3682988" y="1060388"/>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6" name="Google Shape;5346;p51"/>
          <p:cNvSpPr/>
          <p:nvPr/>
        </p:nvSpPr>
        <p:spPr>
          <a:xfrm>
            <a:off x="4742750" y="310700"/>
            <a:ext cx="1221600" cy="1628100"/>
          </a:xfrm>
          <a:prstGeom prst="rect">
            <a:avLst/>
          </a:prstGeom>
          <a:solidFill>
            <a:srgbClr val="EE787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5347" name="Google Shape;5347;p51"/>
          <p:cNvSpPr/>
          <p:nvPr/>
        </p:nvSpPr>
        <p:spPr>
          <a:xfrm rot="7778">
            <a:off x="4810692" y="800623"/>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503050405090304"/>
                <a:ea typeface="Times New Roman" panose="02020503050405090304"/>
                <a:cs typeface="Times New Roman" panose="02020503050405090304"/>
                <a:sym typeface="Times New Roman" panose="02020503050405090304"/>
              </a:rPr>
              <a:t>CONV</a:t>
            </a:r>
            <a:endParaRPr sz="800">
              <a:latin typeface="Times New Roman" panose="02020503050405090304"/>
              <a:ea typeface="Times New Roman" panose="02020503050405090304"/>
              <a:cs typeface="Times New Roman" panose="02020503050405090304"/>
              <a:sym typeface="Times New Roman" panose="02020503050405090304"/>
            </a:endParaRPr>
          </a:p>
          <a:p>
            <a:pPr marL="0" lvl="0" indent="0" algn="l" rtl="0">
              <a:spcBef>
                <a:spcPts val="0"/>
              </a:spcBef>
              <a:spcAft>
                <a:spcPts val="0"/>
              </a:spcAft>
              <a:buNone/>
            </a:pPr>
            <a:r>
              <a:rPr lang="en-GB" sz="800">
                <a:latin typeface="Times New Roman" panose="02020503050405090304"/>
                <a:ea typeface="Times New Roman" panose="02020503050405090304"/>
                <a:cs typeface="Times New Roman" panose="02020503050405090304"/>
                <a:sym typeface="Times New Roman" panose="02020503050405090304"/>
              </a:rPr>
              <a:t>5</a:t>
            </a:r>
            <a:endParaRPr sz="800">
              <a:latin typeface="Times New Roman" panose="02020503050405090304"/>
              <a:ea typeface="Times New Roman" panose="02020503050405090304"/>
              <a:cs typeface="Times New Roman" panose="02020503050405090304"/>
              <a:sym typeface="Times New Roman" panose="02020503050405090304"/>
            </a:endParaRPr>
          </a:p>
        </p:txBody>
      </p:sp>
      <p:sp>
        <p:nvSpPr>
          <p:cNvPr id="5348" name="Google Shape;5348;p51"/>
          <p:cNvSpPr/>
          <p:nvPr/>
        </p:nvSpPr>
        <p:spPr>
          <a:xfrm rot="7778">
            <a:off x="5218330" y="7957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503050405090304"/>
                <a:ea typeface="Times New Roman" panose="02020503050405090304"/>
                <a:cs typeface="Times New Roman" panose="02020503050405090304"/>
                <a:sym typeface="Times New Roman" panose="02020503050405090304"/>
              </a:rPr>
              <a:t>CONV</a:t>
            </a:r>
            <a:endParaRPr sz="800">
              <a:latin typeface="Times New Roman" panose="02020503050405090304"/>
              <a:ea typeface="Times New Roman" panose="02020503050405090304"/>
              <a:cs typeface="Times New Roman" panose="02020503050405090304"/>
              <a:sym typeface="Times New Roman" panose="02020503050405090304"/>
            </a:endParaRPr>
          </a:p>
          <a:p>
            <a:pPr marL="0" lvl="0" indent="0" algn="l" rtl="0">
              <a:spcBef>
                <a:spcPts val="0"/>
              </a:spcBef>
              <a:spcAft>
                <a:spcPts val="0"/>
              </a:spcAft>
              <a:buNone/>
            </a:pPr>
            <a:r>
              <a:rPr lang="en-GB" sz="800">
                <a:latin typeface="Times New Roman" panose="02020503050405090304"/>
                <a:ea typeface="Times New Roman" panose="02020503050405090304"/>
                <a:cs typeface="Times New Roman" panose="02020503050405090304"/>
                <a:sym typeface="Times New Roman" panose="02020503050405090304"/>
              </a:rPr>
              <a:t>6</a:t>
            </a:r>
            <a:endParaRPr sz="800">
              <a:latin typeface="Times New Roman" panose="02020503050405090304"/>
              <a:ea typeface="Times New Roman" panose="02020503050405090304"/>
              <a:cs typeface="Times New Roman" panose="02020503050405090304"/>
              <a:sym typeface="Times New Roman" panose="02020503050405090304"/>
            </a:endParaRPr>
          </a:p>
        </p:txBody>
      </p:sp>
      <p:sp>
        <p:nvSpPr>
          <p:cNvPr id="5349" name="Google Shape;5349;p51"/>
          <p:cNvSpPr/>
          <p:nvPr/>
        </p:nvSpPr>
        <p:spPr>
          <a:xfrm rot="7778">
            <a:off x="5625942" y="795798"/>
            <a:ext cx="265201" cy="657900"/>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800">
                <a:latin typeface="Times New Roman" panose="02020503050405090304"/>
                <a:ea typeface="Times New Roman" panose="02020503050405090304"/>
                <a:cs typeface="Times New Roman" panose="02020503050405090304"/>
                <a:sym typeface="Times New Roman" panose="02020503050405090304"/>
              </a:rPr>
              <a:t>CONV</a:t>
            </a:r>
            <a:endParaRPr sz="800">
              <a:latin typeface="Times New Roman" panose="02020503050405090304"/>
              <a:ea typeface="Times New Roman" panose="02020503050405090304"/>
              <a:cs typeface="Times New Roman" panose="02020503050405090304"/>
              <a:sym typeface="Times New Roman" panose="02020503050405090304"/>
            </a:endParaRPr>
          </a:p>
          <a:p>
            <a:pPr marL="0" lvl="0" indent="0" algn="l" rtl="0">
              <a:spcBef>
                <a:spcPts val="0"/>
              </a:spcBef>
              <a:spcAft>
                <a:spcPts val="0"/>
              </a:spcAft>
              <a:buNone/>
            </a:pPr>
            <a:r>
              <a:rPr lang="en-GB" sz="800">
                <a:latin typeface="Times New Roman" panose="02020503050405090304"/>
                <a:ea typeface="Times New Roman" panose="02020503050405090304"/>
                <a:cs typeface="Times New Roman" panose="02020503050405090304"/>
                <a:sym typeface="Times New Roman" panose="02020503050405090304"/>
              </a:rPr>
              <a:t>7</a:t>
            </a:r>
            <a:endParaRPr sz="800">
              <a:latin typeface="Times New Roman" panose="02020503050405090304"/>
              <a:ea typeface="Times New Roman" panose="02020503050405090304"/>
              <a:cs typeface="Times New Roman" panose="02020503050405090304"/>
              <a:sym typeface="Times New Roman" panose="02020503050405090304"/>
            </a:endParaRPr>
          </a:p>
        </p:txBody>
      </p:sp>
      <p:sp>
        <p:nvSpPr>
          <p:cNvPr id="5350" name="Google Shape;5350;p51"/>
          <p:cNvSpPr/>
          <p:nvPr/>
        </p:nvSpPr>
        <p:spPr>
          <a:xfrm>
            <a:off x="6329650" y="948825"/>
            <a:ext cx="495000" cy="361500"/>
          </a:xfrm>
          <a:prstGeom prst="rect">
            <a:avLst/>
          </a:prstGeom>
          <a:solidFill>
            <a:srgbClr val="D9D9D9"/>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I1</a:t>
            </a:r>
            <a:endParaRPr>
              <a:latin typeface="Consolas" panose="020B0609020204030204"/>
              <a:ea typeface="Consolas" panose="020B0609020204030204"/>
              <a:cs typeface="Consolas" panose="020B0609020204030204"/>
              <a:sym typeface="Consolas" panose="020B0609020204030204"/>
            </a:endParaRPr>
          </a:p>
        </p:txBody>
      </p:sp>
      <p:sp>
        <p:nvSpPr>
          <p:cNvPr id="5351" name="Google Shape;5351;p51"/>
          <p:cNvSpPr txBox="1"/>
          <p:nvPr/>
        </p:nvSpPr>
        <p:spPr>
          <a:xfrm>
            <a:off x="6198275" y="1330100"/>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t>128*128*1</a:t>
            </a:r>
            <a:endParaRPr sz="900"/>
          </a:p>
        </p:txBody>
      </p:sp>
      <p:cxnSp>
        <p:nvCxnSpPr>
          <p:cNvPr id="5352" name="Google Shape;5352;p51"/>
          <p:cNvCxnSpPr>
            <a:stCxn id="5333" idx="3"/>
            <a:endCxn id="5334" idx="1"/>
          </p:cNvCxnSpPr>
          <p:nvPr/>
        </p:nvCxnSpPr>
        <p:spPr>
          <a:xfrm>
            <a:off x="826350" y="1124749"/>
            <a:ext cx="495000" cy="0"/>
          </a:xfrm>
          <a:prstGeom prst="straightConnector1">
            <a:avLst/>
          </a:prstGeom>
          <a:noFill/>
          <a:ln w="9525" cap="flat" cmpd="sng">
            <a:solidFill>
              <a:schemeClr val="dk2"/>
            </a:solidFill>
            <a:prstDash val="solid"/>
            <a:round/>
            <a:headEnd type="none" w="med" len="med"/>
            <a:tailEnd type="none" w="med" len="med"/>
          </a:ln>
        </p:spPr>
      </p:cxnSp>
      <p:cxnSp>
        <p:nvCxnSpPr>
          <p:cNvPr id="5353" name="Google Shape;5353;p51"/>
          <p:cNvCxnSpPr>
            <a:stCxn id="5338" idx="3"/>
            <a:endCxn id="5339" idx="1"/>
          </p:cNvCxnSpPr>
          <p:nvPr/>
        </p:nvCxnSpPr>
        <p:spPr>
          <a:xfrm rot="10800000" flipH="1">
            <a:off x="1660305" y="1124323"/>
            <a:ext cx="157200" cy="900"/>
          </a:xfrm>
          <a:prstGeom prst="straightConnector1">
            <a:avLst/>
          </a:prstGeom>
          <a:noFill/>
          <a:ln w="9525" cap="flat" cmpd="sng">
            <a:solidFill>
              <a:schemeClr val="dk2"/>
            </a:solidFill>
            <a:prstDash val="solid"/>
            <a:round/>
            <a:headEnd type="none" w="med" len="med"/>
            <a:tailEnd type="none" w="med" len="med"/>
          </a:ln>
        </p:spPr>
      </p:cxnSp>
      <p:cxnSp>
        <p:nvCxnSpPr>
          <p:cNvPr id="5354" name="Google Shape;5354;p51"/>
          <p:cNvCxnSpPr>
            <a:stCxn id="5339" idx="3"/>
            <a:endCxn id="5341" idx="1"/>
          </p:cNvCxnSpPr>
          <p:nvPr/>
        </p:nvCxnSpPr>
        <p:spPr>
          <a:xfrm rot="10800000" flipH="1">
            <a:off x="2082830" y="745248"/>
            <a:ext cx="183300" cy="379800"/>
          </a:xfrm>
          <a:prstGeom prst="straightConnector1">
            <a:avLst/>
          </a:prstGeom>
          <a:noFill/>
          <a:ln w="9525" cap="flat" cmpd="sng">
            <a:solidFill>
              <a:schemeClr val="dk2"/>
            </a:solidFill>
            <a:prstDash val="solid"/>
            <a:round/>
            <a:headEnd type="none" w="med" len="med"/>
            <a:tailEnd type="triangle" w="med" len="med"/>
          </a:ln>
        </p:spPr>
      </p:cxnSp>
      <p:cxnSp>
        <p:nvCxnSpPr>
          <p:cNvPr id="5355" name="Google Shape;5355;p51"/>
          <p:cNvCxnSpPr>
            <a:stCxn id="5339" idx="3"/>
            <a:endCxn id="5340" idx="1"/>
          </p:cNvCxnSpPr>
          <p:nvPr/>
        </p:nvCxnSpPr>
        <p:spPr>
          <a:xfrm>
            <a:off x="2082830" y="1125048"/>
            <a:ext cx="157200" cy="437700"/>
          </a:xfrm>
          <a:prstGeom prst="straightConnector1">
            <a:avLst/>
          </a:prstGeom>
          <a:noFill/>
          <a:ln w="9525" cap="flat" cmpd="sng">
            <a:solidFill>
              <a:schemeClr val="dk2"/>
            </a:solidFill>
            <a:prstDash val="solid"/>
            <a:round/>
            <a:headEnd type="none" w="med" len="med"/>
            <a:tailEnd type="triangle" w="med" len="med"/>
          </a:ln>
        </p:spPr>
      </p:cxnSp>
      <p:cxnSp>
        <p:nvCxnSpPr>
          <p:cNvPr id="5356" name="Google Shape;5356;p51"/>
          <p:cNvCxnSpPr>
            <a:stCxn id="5341" idx="3"/>
          </p:cNvCxnSpPr>
          <p:nvPr/>
        </p:nvCxnSpPr>
        <p:spPr>
          <a:xfrm>
            <a:off x="2531255" y="745948"/>
            <a:ext cx="377100" cy="9000"/>
          </a:xfrm>
          <a:prstGeom prst="straightConnector1">
            <a:avLst/>
          </a:prstGeom>
          <a:noFill/>
          <a:ln w="9525" cap="flat" cmpd="sng">
            <a:solidFill>
              <a:schemeClr val="dk2"/>
            </a:solidFill>
            <a:prstDash val="solid"/>
            <a:round/>
            <a:headEnd type="none" w="med" len="med"/>
            <a:tailEnd type="triangle" w="med" len="med"/>
          </a:ln>
        </p:spPr>
      </p:cxnSp>
      <p:cxnSp>
        <p:nvCxnSpPr>
          <p:cNvPr id="5357" name="Google Shape;5357;p51"/>
          <p:cNvCxnSpPr>
            <a:stCxn id="5340" idx="3"/>
          </p:cNvCxnSpPr>
          <p:nvPr/>
        </p:nvCxnSpPr>
        <p:spPr>
          <a:xfrm>
            <a:off x="2505355" y="1563248"/>
            <a:ext cx="381000" cy="5700"/>
          </a:xfrm>
          <a:prstGeom prst="straightConnector1">
            <a:avLst/>
          </a:prstGeom>
          <a:noFill/>
          <a:ln w="9525" cap="flat" cmpd="sng">
            <a:solidFill>
              <a:schemeClr val="dk2"/>
            </a:solidFill>
            <a:prstDash val="solid"/>
            <a:round/>
            <a:headEnd type="none" w="med" len="med"/>
            <a:tailEnd type="triangle" w="med" len="med"/>
          </a:ln>
        </p:spPr>
      </p:cxnSp>
      <p:cxnSp>
        <p:nvCxnSpPr>
          <p:cNvPr id="5358" name="Google Shape;5358;p51"/>
          <p:cNvCxnSpPr>
            <a:stCxn id="5342" idx="5"/>
            <a:endCxn id="5344" idx="0"/>
          </p:cNvCxnSpPr>
          <p:nvPr/>
        </p:nvCxnSpPr>
        <p:spPr>
          <a:xfrm>
            <a:off x="3358588" y="544138"/>
            <a:ext cx="1016100" cy="197400"/>
          </a:xfrm>
          <a:prstGeom prst="curvedConnector2">
            <a:avLst/>
          </a:prstGeom>
          <a:noFill/>
          <a:ln w="9525" cap="flat" cmpd="sng">
            <a:solidFill>
              <a:schemeClr val="dk2"/>
            </a:solidFill>
            <a:prstDash val="solid"/>
            <a:round/>
            <a:headEnd type="none" w="med" len="med"/>
            <a:tailEnd type="none" w="med" len="med"/>
          </a:ln>
        </p:spPr>
      </p:cxnSp>
      <p:cxnSp>
        <p:nvCxnSpPr>
          <p:cNvPr id="5359" name="Google Shape;5359;p51"/>
          <p:cNvCxnSpPr>
            <a:stCxn id="5343" idx="4"/>
            <a:endCxn id="5345" idx="3"/>
          </p:cNvCxnSpPr>
          <p:nvPr/>
        </p:nvCxnSpPr>
        <p:spPr>
          <a:xfrm rot="10800000" flipH="1">
            <a:off x="3054102" y="1507962"/>
            <a:ext cx="705300" cy="133500"/>
          </a:xfrm>
          <a:prstGeom prst="curvedConnector2">
            <a:avLst/>
          </a:prstGeom>
          <a:noFill/>
          <a:ln w="9525" cap="flat" cmpd="sng">
            <a:solidFill>
              <a:schemeClr val="dk2"/>
            </a:solidFill>
            <a:prstDash val="solid"/>
            <a:round/>
            <a:headEnd type="none" w="med" len="med"/>
            <a:tailEnd type="none" w="med" len="med"/>
          </a:ln>
        </p:spPr>
      </p:cxnSp>
      <p:cxnSp>
        <p:nvCxnSpPr>
          <p:cNvPr id="5360" name="Google Shape;5360;p51"/>
          <p:cNvCxnSpPr>
            <a:stCxn id="5345" idx="5"/>
            <a:endCxn id="5346" idx="1"/>
          </p:cNvCxnSpPr>
          <p:nvPr/>
        </p:nvCxnSpPr>
        <p:spPr>
          <a:xfrm rot="10800000" flipH="1">
            <a:off x="4135388" y="1124776"/>
            <a:ext cx="607500" cy="9600"/>
          </a:xfrm>
          <a:prstGeom prst="straightConnector1">
            <a:avLst/>
          </a:prstGeom>
          <a:noFill/>
          <a:ln w="9525" cap="flat" cmpd="sng">
            <a:solidFill>
              <a:schemeClr val="dk2"/>
            </a:solidFill>
            <a:prstDash val="solid"/>
            <a:round/>
            <a:headEnd type="none" w="med" len="med"/>
            <a:tailEnd type="triangle" w="med" len="med"/>
          </a:ln>
        </p:spPr>
      </p:cxnSp>
      <p:cxnSp>
        <p:nvCxnSpPr>
          <p:cNvPr id="5361" name="Google Shape;5361;p51"/>
          <p:cNvCxnSpPr>
            <a:stCxn id="5347" idx="3"/>
            <a:endCxn id="5348" idx="1"/>
          </p:cNvCxnSpPr>
          <p:nvPr/>
        </p:nvCxnSpPr>
        <p:spPr>
          <a:xfrm rot="10800000" flipH="1">
            <a:off x="5075892" y="1124473"/>
            <a:ext cx="142500" cy="5400"/>
          </a:xfrm>
          <a:prstGeom prst="straightConnector1">
            <a:avLst/>
          </a:prstGeom>
          <a:noFill/>
          <a:ln w="9525" cap="flat" cmpd="sng">
            <a:solidFill>
              <a:schemeClr val="dk2"/>
            </a:solidFill>
            <a:prstDash val="solid"/>
            <a:round/>
            <a:headEnd type="none" w="med" len="med"/>
            <a:tailEnd type="triangle" w="med" len="med"/>
          </a:ln>
        </p:spPr>
      </p:cxnSp>
      <p:cxnSp>
        <p:nvCxnSpPr>
          <p:cNvPr id="5362" name="Google Shape;5362;p51"/>
          <p:cNvCxnSpPr>
            <a:stCxn id="5348" idx="3"/>
            <a:endCxn id="5349" idx="1"/>
          </p:cNvCxnSpPr>
          <p:nvPr/>
        </p:nvCxnSpPr>
        <p:spPr>
          <a:xfrm rot="10800000" flipH="1">
            <a:off x="5483530" y="1124448"/>
            <a:ext cx="142500" cy="600"/>
          </a:xfrm>
          <a:prstGeom prst="straightConnector1">
            <a:avLst/>
          </a:prstGeom>
          <a:noFill/>
          <a:ln w="9525" cap="flat" cmpd="sng">
            <a:solidFill>
              <a:schemeClr val="dk2"/>
            </a:solidFill>
            <a:prstDash val="solid"/>
            <a:round/>
            <a:headEnd type="none" w="med" len="med"/>
            <a:tailEnd type="triangle" w="med" len="med"/>
          </a:ln>
        </p:spPr>
      </p:cxnSp>
      <p:cxnSp>
        <p:nvCxnSpPr>
          <p:cNvPr id="5363" name="Google Shape;5363;p51"/>
          <p:cNvCxnSpPr>
            <a:stCxn id="5349" idx="3"/>
            <a:endCxn id="5350" idx="1"/>
          </p:cNvCxnSpPr>
          <p:nvPr/>
        </p:nvCxnSpPr>
        <p:spPr>
          <a:xfrm>
            <a:off x="5891142" y="1125048"/>
            <a:ext cx="438600" cy="4500"/>
          </a:xfrm>
          <a:prstGeom prst="straightConnector1">
            <a:avLst/>
          </a:prstGeom>
          <a:noFill/>
          <a:ln w="9525" cap="flat" cmpd="sng">
            <a:solidFill>
              <a:schemeClr val="dk2"/>
            </a:solidFill>
            <a:prstDash val="solid"/>
            <a:round/>
            <a:headEnd type="none" w="med" len="med"/>
            <a:tailEnd type="triangle" w="med" len="med"/>
          </a:ln>
        </p:spPr>
      </p:cxnSp>
      <p:sp>
        <p:nvSpPr>
          <p:cNvPr id="5364" name="Google Shape;5364;p51"/>
          <p:cNvSpPr/>
          <p:nvPr/>
        </p:nvSpPr>
        <p:spPr>
          <a:xfrm>
            <a:off x="1512775" y="3046725"/>
            <a:ext cx="937800" cy="361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ENcoder</a:t>
            </a:r>
            <a:endParaRPr>
              <a:latin typeface="Consolas" panose="020B0609020204030204"/>
              <a:ea typeface="Consolas" panose="020B0609020204030204"/>
              <a:cs typeface="Consolas" panose="020B0609020204030204"/>
              <a:sym typeface="Consolas" panose="020B0609020204030204"/>
            </a:endParaRPr>
          </a:p>
        </p:txBody>
      </p:sp>
      <p:sp>
        <p:nvSpPr>
          <p:cNvPr id="5365" name="Google Shape;5365;p51"/>
          <p:cNvSpPr/>
          <p:nvPr/>
        </p:nvSpPr>
        <p:spPr>
          <a:xfrm>
            <a:off x="2886338" y="2419550"/>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6" name="Google Shape;5366;p51"/>
          <p:cNvSpPr/>
          <p:nvPr/>
        </p:nvSpPr>
        <p:spPr>
          <a:xfrm>
            <a:off x="2802075" y="3342325"/>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7" name="Google Shape;5367;p51"/>
          <p:cNvSpPr/>
          <p:nvPr/>
        </p:nvSpPr>
        <p:spPr>
          <a:xfrm>
            <a:off x="3882813" y="2545050"/>
            <a:ext cx="452400" cy="447600"/>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8" name="Google Shape;5368;p51"/>
          <p:cNvSpPr/>
          <p:nvPr/>
        </p:nvSpPr>
        <p:spPr>
          <a:xfrm>
            <a:off x="3553550" y="2884325"/>
            <a:ext cx="452400" cy="447600"/>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9" name="Google Shape;5369;p51"/>
          <p:cNvSpPr/>
          <p:nvPr/>
        </p:nvSpPr>
        <p:spPr>
          <a:xfrm>
            <a:off x="4953350" y="2803513"/>
            <a:ext cx="937800" cy="361500"/>
          </a:xfrm>
          <a:prstGeom prst="rect">
            <a:avLst/>
          </a:prstGeom>
          <a:solidFill>
            <a:srgbClr val="DD7E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Decoder</a:t>
            </a:r>
            <a:endParaRPr>
              <a:latin typeface="Consolas" panose="020B0609020204030204"/>
              <a:ea typeface="Consolas" panose="020B0609020204030204"/>
              <a:cs typeface="Consolas" panose="020B0609020204030204"/>
              <a:sym typeface="Consolas" panose="020B0609020204030204"/>
            </a:endParaRPr>
          </a:p>
        </p:txBody>
      </p:sp>
      <p:cxnSp>
        <p:nvCxnSpPr>
          <p:cNvPr id="5370" name="Google Shape;5370;p51"/>
          <p:cNvCxnSpPr>
            <a:endCxn id="5364" idx="1"/>
          </p:cNvCxnSpPr>
          <p:nvPr/>
        </p:nvCxnSpPr>
        <p:spPr>
          <a:xfrm>
            <a:off x="817375" y="3227475"/>
            <a:ext cx="695400" cy="0"/>
          </a:xfrm>
          <a:prstGeom prst="straightConnector1">
            <a:avLst/>
          </a:prstGeom>
          <a:noFill/>
          <a:ln w="9525" cap="flat" cmpd="sng">
            <a:solidFill>
              <a:schemeClr val="dk2"/>
            </a:solidFill>
            <a:prstDash val="solid"/>
            <a:round/>
            <a:headEnd type="none" w="med" len="med"/>
            <a:tailEnd type="triangle" w="med" len="med"/>
          </a:ln>
        </p:spPr>
      </p:cxnSp>
      <p:cxnSp>
        <p:nvCxnSpPr>
          <p:cNvPr id="5371" name="Google Shape;5371;p51"/>
          <p:cNvCxnSpPr>
            <a:stCxn id="5364" idx="3"/>
            <a:endCxn id="5365" idx="2"/>
          </p:cNvCxnSpPr>
          <p:nvPr/>
        </p:nvCxnSpPr>
        <p:spPr>
          <a:xfrm rot="10800000" flipH="1">
            <a:off x="2450575" y="2793075"/>
            <a:ext cx="435900" cy="434400"/>
          </a:xfrm>
          <a:prstGeom prst="curvedConnector3">
            <a:avLst>
              <a:gd name="adj1" fmla="val 49984"/>
            </a:avLst>
          </a:prstGeom>
          <a:noFill/>
          <a:ln w="9525" cap="flat" cmpd="sng">
            <a:solidFill>
              <a:schemeClr val="dk2"/>
            </a:solidFill>
            <a:prstDash val="solid"/>
            <a:round/>
            <a:headEnd type="none" w="med" len="med"/>
            <a:tailEnd type="none" w="med" len="med"/>
          </a:ln>
        </p:spPr>
      </p:cxnSp>
      <p:cxnSp>
        <p:nvCxnSpPr>
          <p:cNvPr id="5372" name="Google Shape;5372;p51"/>
          <p:cNvCxnSpPr>
            <a:stCxn id="5364" idx="3"/>
            <a:endCxn id="5366" idx="2"/>
          </p:cNvCxnSpPr>
          <p:nvPr/>
        </p:nvCxnSpPr>
        <p:spPr>
          <a:xfrm>
            <a:off x="2450575" y="3227475"/>
            <a:ext cx="351600" cy="488400"/>
          </a:xfrm>
          <a:prstGeom prst="curvedConnector3">
            <a:avLst>
              <a:gd name="adj1" fmla="val 49986"/>
            </a:avLst>
          </a:prstGeom>
          <a:noFill/>
          <a:ln w="9525" cap="flat" cmpd="sng">
            <a:solidFill>
              <a:schemeClr val="dk2"/>
            </a:solidFill>
            <a:prstDash val="solid"/>
            <a:round/>
            <a:headEnd type="none" w="med" len="med"/>
            <a:tailEnd type="none" w="med" len="med"/>
          </a:ln>
        </p:spPr>
      </p:cxnSp>
      <p:cxnSp>
        <p:nvCxnSpPr>
          <p:cNvPr id="5373" name="Google Shape;5373;p51"/>
          <p:cNvCxnSpPr>
            <a:stCxn id="5365" idx="5"/>
            <a:endCxn id="5367" idx="0"/>
          </p:cNvCxnSpPr>
          <p:nvPr/>
        </p:nvCxnSpPr>
        <p:spPr>
          <a:xfrm>
            <a:off x="3338738" y="2493538"/>
            <a:ext cx="920100" cy="51600"/>
          </a:xfrm>
          <a:prstGeom prst="curvedConnector2">
            <a:avLst/>
          </a:prstGeom>
          <a:noFill/>
          <a:ln w="9525" cap="flat" cmpd="sng">
            <a:solidFill>
              <a:schemeClr val="dk2"/>
            </a:solidFill>
            <a:prstDash val="solid"/>
            <a:round/>
            <a:headEnd type="none" w="med" len="med"/>
            <a:tailEnd type="none" w="med" len="med"/>
          </a:ln>
        </p:spPr>
      </p:cxnSp>
      <p:cxnSp>
        <p:nvCxnSpPr>
          <p:cNvPr id="5374" name="Google Shape;5374;p51"/>
          <p:cNvCxnSpPr>
            <a:stCxn id="5366" idx="4"/>
            <a:endCxn id="5368" idx="3"/>
          </p:cNvCxnSpPr>
          <p:nvPr/>
        </p:nvCxnSpPr>
        <p:spPr>
          <a:xfrm rot="10800000" flipH="1">
            <a:off x="2954852" y="3331937"/>
            <a:ext cx="675000" cy="384000"/>
          </a:xfrm>
          <a:prstGeom prst="curvedConnector2">
            <a:avLst/>
          </a:prstGeom>
          <a:noFill/>
          <a:ln w="9525" cap="flat" cmpd="sng">
            <a:solidFill>
              <a:schemeClr val="dk2"/>
            </a:solidFill>
            <a:prstDash val="solid"/>
            <a:round/>
            <a:headEnd type="none" w="med" len="med"/>
            <a:tailEnd type="none" w="med" len="med"/>
          </a:ln>
        </p:spPr>
      </p:cxnSp>
      <p:cxnSp>
        <p:nvCxnSpPr>
          <p:cNvPr id="5375" name="Google Shape;5375;p51"/>
          <p:cNvCxnSpPr>
            <a:stCxn id="5368" idx="5"/>
            <a:endCxn id="5369" idx="1"/>
          </p:cNvCxnSpPr>
          <p:nvPr/>
        </p:nvCxnSpPr>
        <p:spPr>
          <a:xfrm>
            <a:off x="4005950" y="2958313"/>
            <a:ext cx="947400" cy="25800"/>
          </a:xfrm>
          <a:prstGeom prst="straightConnector1">
            <a:avLst/>
          </a:prstGeom>
          <a:noFill/>
          <a:ln w="9525" cap="flat" cmpd="sng">
            <a:solidFill>
              <a:schemeClr val="dk2"/>
            </a:solidFill>
            <a:prstDash val="solid"/>
            <a:round/>
            <a:headEnd type="none" w="med" len="med"/>
            <a:tailEnd type="triangle" w="med" len="med"/>
          </a:ln>
        </p:spPr>
      </p:cxnSp>
      <p:sp>
        <p:nvSpPr>
          <p:cNvPr id="5376" name="Google Shape;5376;p51"/>
          <p:cNvSpPr/>
          <p:nvPr/>
        </p:nvSpPr>
        <p:spPr>
          <a:xfrm>
            <a:off x="6380075" y="2779376"/>
            <a:ext cx="398700" cy="396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V1</a:t>
            </a:r>
            <a:endParaRPr>
              <a:latin typeface="Consolas" panose="020B0609020204030204"/>
              <a:ea typeface="Consolas" panose="020B0609020204030204"/>
              <a:cs typeface="Consolas" panose="020B0609020204030204"/>
              <a:sym typeface="Consolas" panose="020B0609020204030204"/>
            </a:endParaRPr>
          </a:p>
        </p:txBody>
      </p:sp>
      <p:cxnSp>
        <p:nvCxnSpPr>
          <p:cNvPr id="5377" name="Google Shape;5377;p51"/>
          <p:cNvCxnSpPr>
            <a:stCxn id="5369" idx="3"/>
            <a:endCxn id="5376" idx="1"/>
          </p:cNvCxnSpPr>
          <p:nvPr/>
        </p:nvCxnSpPr>
        <p:spPr>
          <a:xfrm rot="10800000" flipH="1">
            <a:off x="5891150" y="2977963"/>
            <a:ext cx="489000" cy="6300"/>
          </a:xfrm>
          <a:prstGeom prst="straightConnector1">
            <a:avLst/>
          </a:prstGeom>
          <a:noFill/>
          <a:ln w="9525" cap="flat" cmpd="sng">
            <a:solidFill>
              <a:schemeClr val="dk2"/>
            </a:solidFill>
            <a:prstDash val="solid"/>
            <a:round/>
            <a:headEnd type="none" w="med" len="med"/>
            <a:tailEnd type="triangle" w="med" len="med"/>
          </a:ln>
        </p:spPr>
      </p:cxnSp>
      <p:sp>
        <p:nvSpPr>
          <p:cNvPr id="5378" name="Google Shape;5378;p51"/>
          <p:cNvSpPr txBox="1"/>
          <p:nvPr/>
        </p:nvSpPr>
        <p:spPr>
          <a:xfrm>
            <a:off x="1465350" y="2005600"/>
            <a:ext cx="873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Encoder</a:t>
            </a:r>
            <a:endParaRPr lang="en-GB"/>
          </a:p>
        </p:txBody>
      </p:sp>
      <p:sp>
        <p:nvSpPr>
          <p:cNvPr id="5379" name="Google Shape;5379;p51"/>
          <p:cNvSpPr txBox="1"/>
          <p:nvPr/>
        </p:nvSpPr>
        <p:spPr>
          <a:xfrm>
            <a:off x="4958475" y="2050000"/>
            <a:ext cx="947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Decoder</a:t>
            </a:r>
            <a:endParaRPr lang="en-GB"/>
          </a:p>
        </p:txBody>
      </p:sp>
      <p:sp>
        <p:nvSpPr>
          <p:cNvPr id="5380" name="Google Shape;5380;p51"/>
          <p:cNvSpPr txBox="1"/>
          <p:nvPr/>
        </p:nvSpPr>
        <p:spPr>
          <a:xfrm>
            <a:off x="6228400" y="3362375"/>
            <a:ext cx="762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t>128*128*1</a:t>
            </a:r>
            <a:endParaRPr sz="900"/>
          </a:p>
        </p:txBody>
      </p:sp>
      <p:sp>
        <p:nvSpPr>
          <p:cNvPr id="5381" name="Google Shape;5381;p51"/>
          <p:cNvSpPr txBox="1"/>
          <p:nvPr/>
        </p:nvSpPr>
        <p:spPr>
          <a:xfrm>
            <a:off x="3145300" y="74000"/>
            <a:ext cx="122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Training</a:t>
            </a:r>
            <a:endParaRPr lang="en-GB"/>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385"/>
        <p:cNvGrpSpPr/>
        <p:nvPr/>
      </p:nvGrpSpPr>
      <p:grpSpPr>
        <a:xfrm>
          <a:off x="0" y="0"/>
          <a:ext cx="0" cy="0"/>
          <a:chOff x="0" y="0"/>
          <a:chExt cx="0" cy="0"/>
        </a:xfrm>
      </p:grpSpPr>
      <p:cxnSp>
        <p:nvCxnSpPr>
          <p:cNvPr id="5386" name="Google Shape;5386;p52"/>
          <p:cNvCxnSpPr/>
          <p:nvPr/>
        </p:nvCxnSpPr>
        <p:spPr>
          <a:xfrm rot="5400000" flipH="1">
            <a:off x="-333901" y="2421351"/>
            <a:ext cx="2966100" cy="600"/>
          </a:xfrm>
          <a:prstGeom prst="bentConnector3">
            <a:avLst>
              <a:gd name="adj1" fmla="val 50000"/>
            </a:avLst>
          </a:prstGeom>
          <a:noFill/>
          <a:ln w="9525" cap="flat" cmpd="sng">
            <a:solidFill>
              <a:schemeClr val="dk2"/>
            </a:solidFill>
            <a:prstDash val="solid"/>
            <a:round/>
            <a:headEnd type="none" w="med" len="med"/>
            <a:tailEnd type="stealth" w="med" len="med"/>
          </a:ln>
        </p:spPr>
      </p:cxnSp>
      <p:cxnSp>
        <p:nvCxnSpPr>
          <p:cNvPr id="5387" name="Google Shape;5387;p52"/>
          <p:cNvCxnSpPr/>
          <p:nvPr/>
        </p:nvCxnSpPr>
        <p:spPr>
          <a:xfrm rot="10800000">
            <a:off x="916021" y="3587527"/>
            <a:ext cx="5105700" cy="9000"/>
          </a:xfrm>
          <a:prstGeom prst="straightConnector1">
            <a:avLst/>
          </a:prstGeom>
          <a:noFill/>
          <a:ln w="9525" cap="flat" cmpd="sng">
            <a:solidFill>
              <a:schemeClr val="dk2"/>
            </a:solidFill>
            <a:prstDash val="solid"/>
            <a:round/>
            <a:headEnd type="triangle" w="med" len="med"/>
            <a:tailEnd type="none" w="med" len="med"/>
          </a:ln>
        </p:spPr>
      </p:cxnSp>
      <p:sp>
        <p:nvSpPr>
          <p:cNvPr id="5388" name="Google Shape;5388;p52"/>
          <p:cNvSpPr/>
          <p:nvPr/>
        </p:nvSpPr>
        <p:spPr>
          <a:xfrm>
            <a:off x="1163850" y="825975"/>
            <a:ext cx="4159777" cy="2733175"/>
          </a:xfrm>
          <a:custGeom>
            <a:avLst/>
            <a:gdLst/>
            <a:ahLst/>
            <a:cxnLst/>
            <a:rect l="l" t="t" r="r" b="b"/>
            <a:pathLst>
              <a:path w="181412" h="109327" extrusionOk="0">
                <a:moveTo>
                  <a:pt x="0" y="109327"/>
                </a:moveTo>
                <a:cubicBezTo>
                  <a:pt x="4856" y="105673"/>
                  <a:pt x="17270" y="102369"/>
                  <a:pt x="29134" y="87401"/>
                </a:cubicBezTo>
                <a:cubicBezTo>
                  <a:pt x="40998" y="72434"/>
                  <a:pt x="45803" y="34089"/>
                  <a:pt x="71183" y="19522"/>
                </a:cubicBezTo>
                <a:cubicBezTo>
                  <a:pt x="96563" y="4955"/>
                  <a:pt x="163041" y="3254"/>
                  <a:pt x="181412" y="0"/>
                </a:cubicBezTo>
              </a:path>
            </a:pathLst>
          </a:custGeom>
          <a:noFill/>
          <a:ln w="9525" cap="flat" cmpd="sng">
            <a:solidFill>
              <a:srgbClr val="0000FF"/>
            </a:solidFill>
            <a:prstDash val="solid"/>
            <a:round/>
            <a:headEnd type="none" w="med" len="med"/>
            <a:tailEnd type="none" w="med" len="med"/>
          </a:ln>
        </p:spPr>
        <p:txBody>
          <a:bodyPr/>
          <a:lstStyle/>
          <a:p>
            <a:endParaRPr lang="zh-CN" altLang="en-US"/>
          </a:p>
        </p:txBody>
      </p:sp>
      <p:sp>
        <p:nvSpPr>
          <p:cNvPr id="5389" name="Google Shape;5389;p52"/>
          <p:cNvSpPr/>
          <p:nvPr/>
        </p:nvSpPr>
        <p:spPr>
          <a:xfrm>
            <a:off x="1155225" y="1569325"/>
            <a:ext cx="4077275" cy="1989739"/>
          </a:xfrm>
          <a:custGeom>
            <a:avLst/>
            <a:gdLst/>
            <a:ahLst/>
            <a:cxnLst/>
            <a:rect l="l" t="t" r="r" b="b"/>
            <a:pathLst>
              <a:path w="163091" h="86501" extrusionOk="0">
                <a:moveTo>
                  <a:pt x="0" y="86501"/>
                </a:moveTo>
                <a:cubicBezTo>
                  <a:pt x="4756" y="83748"/>
                  <a:pt x="16920" y="82096"/>
                  <a:pt x="28534" y="69982"/>
                </a:cubicBezTo>
                <a:cubicBezTo>
                  <a:pt x="40148" y="57868"/>
                  <a:pt x="47256" y="25480"/>
                  <a:pt x="69682" y="13816"/>
                </a:cubicBezTo>
                <a:cubicBezTo>
                  <a:pt x="92108" y="2152"/>
                  <a:pt x="147523" y="2303"/>
                  <a:pt x="163091" y="0"/>
                </a:cubicBezTo>
              </a:path>
            </a:pathLst>
          </a:custGeom>
          <a:noFill/>
          <a:ln w="9525" cap="flat" cmpd="sng">
            <a:solidFill>
              <a:srgbClr val="FF0000"/>
            </a:solidFill>
            <a:prstDash val="solid"/>
            <a:round/>
            <a:headEnd type="none" w="med" len="med"/>
            <a:tailEnd type="none" w="med" len="med"/>
          </a:ln>
        </p:spPr>
        <p:txBody>
          <a:bodyPr/>
          <a:lstStyle/>
          <a:p>
            <a:endParaRPr lang="zh-CN" altLang="en-US"/>
          </a:p>
        </p:txBody>
      </p:sp>
      <p:sp>
        <p:nvSpPr>
          <p:cNvPr id="5390" name="Google Shape;5390;p52"/>
          <p:cNvSpPr/>
          <p:nvPr/>
        </p:nvSpPr>
        <p:spPr>
          <a:xfrm>
            <a:off x="1193900" y="2042375"/>
            <a:ext cx="4039700" cy="1501750"/>
          </a:xfrm>
          <a:custGeom>
            <a:avLst/>
            <a:gdLst/>
            <a:ahLst/>
            <a:cxnLst/>
            <a:rect l="l" t="t" r="r" b="b"/>
            <a:pathLst>
              <a:path w="161588" h="60070" extrusionOk="0">
                <a:moveTo>
                  <a:pt x="0" y="60070"/>
                </a:moveTo>
                <a:cubicBezTo>
                  <a:pt x="5356" y="58418"/>
                  <a:pt x="20824" y="59119"/>
                  <a:pt x="32137" y="50159"/>
                </a:cubicBezTo>
                <a:cubicBezTo>
                  <a:pt x="43450" y="41199"/>
                  <a:pt x="46304" y="14668"/>
                  <a:pt x="67879" y="6308"/>
                </a:cubicBezTo>
                <a:cubicBezTo>
                  <a:pt x="89454" y="-2052"/>
                  <a:pt x="145970" y="1051"/>
                  <a:pt x="161588" y="0"/>
                </a:cubicBezTo>
              </a:path>
            </a:pathLst>
          </a:custGeom>
          <a:noFill/>
          <a:ln w="9525" cap="flat" cmpd="sng">
            <a:solidFill>
              <a:srgbClr val="6AA84F"/>
            </a:solidFill>
            <a:prstDash val="solid"/>
            <a:round/>
            <a:headEnd type="none" w="med" len="med"/>
            <a:tailEnd type="none" w="med" len="med"/>
          </a:ln>
        </p:spPr>
        <p:txBody>
          <a:bodyPr/>
          <a:lstStyle/>
          <a:p>
            <a:endParaRPr lang="zh-CN" altLang="en-US"/>
          </a:p>
        </p:txBody>
      </p:sp>
      <p:sp>
        <p:nvSpPr>
          <p:cNvPr id="5391" name="Google Shape;5391;p52"/>
          <p:cNvSpPr/>
          <p:nvPr/>
        </p:nvSpPr>
        <p:spPr>
          <a:xfrm>
            <a:off x="1201400" y="2571750"/>
            <a:ext cx="4009675" cy="987396"/>
          </a:xfrm>
          <a:custGeom>
            <a:avLst/>
            <a:gdLst/>
            <a:ahLst/>
            <a:cxnLst/>
            <a:rect l="l" t="t" r="r" b="b"/>
            <a:pathLst>
              <a:path w="160387" h="38657" extrusionOk="0">
                <a:moveTo>
                  <a:pt x="0" y="38657"/>
                </a:moveTo>
                <a:cubicBezTo>
                  <a:pt x="6658" y="37556"/>
                  <a:pt x="28434" y="38106"/>
                  <a:pt x="39947" y="32049"/>
                </a:cubicBezTo>
                <a:cubicBezTo>
                  <a:pt x="51461" y="25992"/>
                  <a:pt x="49008" y="7321"/>
                  <a:pt x="69081" y="2315"/>
                </a:cubicBezTo>
                <a:cubicBezTo>
                  <a:pt x="89154" y="-2691"/>
                  <a:pt x="145169" y="2064"/>
                  <a:pt x="160387" y="2014"/>
                </a:cubicBezTo>
              </a:path>
            </a:pathLst>
          </a:custGeom>
          <a:noFill/>
          <a:ln w="9525" cap="flat" cmpd="sng">
            <a:solidFill>
              <a:schemeClr val="dk2"/>
            </a:solidFill>
            <a:prstDash val="lgDash"/>
            <a:round/>
            <a:headEnd type="none" w="med" len="med"/>
            <a:tailEnd type="none" w="med" len="med"/>
          </a:ln>
        </p:spPr>
        <p:txBody>
          <a:bodyPr/>
          <a:lstStyle/>
          <a:p>
            <a:endParaRPr lang="zh-CN" altLang="en-US"/>
          </a:p>
        </p:txBody>
      </p:sp>
      <p:sp>
        <p:nvSpPr>
          <p:cNvPr id="5392" name="Google Shape;5392;p52"/>
          <p:cNvSpPr txBox="1"/>
          <p:nvPr/>
        </p:nvSpPr>
        <p:spPr>
          <a:xfrm>
            <a:off x="5481400" y="675800"/>
            <a:ext cx="1081200" cy="3003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i="1">
                <a:latin typeface="NanumGothic" panose="020D0604000000000000" charset="-127"/>
                <a:ea typeface="NanumGothic" panose="020D0604000000000000" charset="-127"/>
                <a:cs typeface="NanumGothic" panose="020D0604000000000000" charset="-127"/>
                <a:sym typeface="Nanum Gothic" panose="020D0604000000000000" charset="-127"/>
              </a:rPr>
              <a:t>Large NN</a:t>
            </a:r>
            <a:endParaRPr i="1">
              <a:latin typeface="NanumGothic" panose="020D0604000000000000" charset="-127"/>
              <a:ea typeface="NanumGothic" panose="020D0604000000000000" charset="-127"/>
              <a:cs typeface="NanumGothic" panose="020D0604000000000000" charset="-127"/>
              <a:sym typeface="Nanum Gothic" panose="020D0604000000000000" charset="-127"/>
            </a:endParaRPr>
          </a:p>
        </p:txBody>
      </p:sp>
      <p:sp>
        <p:nvSpPr>
          <p:cNvPr id="5393" name="Google Shape;5393;p52"/>
          <p:cNvSpPr txBox="1"/>
          <p:nvPr/>
        </p:nvSpPr>
        <p:spPr>
          <a:xfrm>
            <a:off x="5481400" y="1383850"/>
            <a:ext cx="1081200" cy="300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i="1">
                <a:latin typeface="NanumGothic" panose="020D0604000000000000" charset="-127"/>
                <a:ea typeface="NanumGothic" panose="020D0604000000000000" charset="-127"/>
                <a:cs typeface="NanumGothic" panose="020D0604000000000000" charset="-127"/>
                <a:sym typeface="Nanum Gothic" panose="020D0604000000000000" charset="-127"/>
              </a:rPr>
              <a:t>Med NN</a:t>
            </a:r>
            <a:endParaRPr i="1">
              <a:latin typeface="NanumGothic" panose="020D0604000000000000" charset="-127"/>
              <a:ea typeface="NanumGothic" panose="020D0604000000000000" charset="-127"/>
              <a:cs typeface="NanumGothic" panose="020D0604000000000000" charset="-127"/>
              <a:sym typeface="Nanum Gothic" panose="020D0604000000000000" charset="-127"/>
            </a:endParaRPr>
          </a:p>
        </p:txBody>
      </p:sp>
      <p:sp>
        <p:nvSpPr>
          <p:cNvPr id="5394" name="Google Shape;5394;p52"/>
          <p:cNvSpPr txBox="1"/>
          <p:nvPr/>
        </p:nvSpPr>
        <p:spPr>
          <a:xfrm>
            <a:off x="5481400" y="1949225"/>
            <a:ext cx="1081200" cy="300300"/>
          </a:xfrm>
          <a:prstGeom prst="rect">
            <a:avLst/>
          </a:prstGeom>
          <a:noFill/>
          <a:ln w="9525"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i="1">
                <a:latin typeface="NanumGothic" panose="020D0604000000000000" charset="-127"/>
                <a:ea typeface="NanumGothic" panose="020D0604000000000000" charset="-127"/>
                <a:cs typeface="NanumGothic" panose="020D0604000000000000" charset="-127"/>
                <a:sym typeface="Nanum Gothic" panose="020D0604000000000000" charset="-127"/>
              </a:rPr>
              <a:t>Small NN</a:t>
            </a:r>
            <a:endParaRPr i="1">
              <a:latin typeface="NanumGothic" panose="020D0604000000000000" charset="-127"/>
              <a:ea typeface="NanumGothic" panose="020D0604000000000000" charset="-127"/>
              <a:cs typeface="NanumGothic" panose="020D0604000000000000" charset="-127"/>
              <a:sym typeface="Nanum Gothic" panose="020D0604000000000000" charset="-127"/>
            </a:endParaRPr>
          </a:p>
        </p:txBody>
      </p:sp>
      <p:sp>
        <p:nvSpPr>
          <p:cNvPr id="5395" name="Google Shape;5395;p52"/>
          <p:cNvSpPr txBox="1"/>
          <p:nvPr/>
        </p:nvSpPr>
        <p:spPr>
          <a:xfrm>
            <a:off x="5481400" y="2571750"/>
            <a:ext cx="1081200" cy="4842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i="1">
                <a:latin typeface="NanumGothic" panose="020D0604000000000000" charset="-127"/>
                <a:ea typeface="NanumGothic" panose="020D0604000000000000" charset="-127"/>
                <a:cs typeface="NanumGothic" panose="020D0604000000000000" charset="-127"/>
                <a:sym typeface="Nanum Gothic" panose="020D0604000000000000" charset="-127"/>
              </a:rPr>
              <a:t>SVM,LR etc</a:t>
            </a:r>
            <a:endParaRPr i="1">
              <a:latin typeface="NanumGothic" panose="020D0604000000000000" charset="-127"/>
              <a:ea typeface="NanumGothic" panose="020D0604000000000000" charset="-127"/>
              <a:cs typeface="NanumGothic" panose="020D0604000000000000" charset="-127"/>
              <a:sym typeface="Nanum Gothic" panose="020D0604000000000000" charset="-127"/>
            </a:endParaRPr>
          </a:p>
        </p:txBody>
      </p:sp>
      <p:sp>
        <p:nvSpPr>
          <p:cNvPr id="5396" name="Google Shape;5396;p52"/>
          <p:cNvSpPr txBox="1"/>
          <p:nvPr/>
        </p:nvSpPr>
        <p:spPr>
          <a:xfrm>
            <a:off x="633700" y="1892200"/>
            <a:ext cx="470700" cy="300300"/>
          </a:xfrm>
          <a:prstGeom prst="rect">
            <a:avLst/>
          </a:pr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η</a:t>
            </a:r>
            <a:endParaRPr>
              <a:latin typeface="Consolas" panose="020B0609020204030204"/>
              <a:ea typeface="Consolas" panose="020B0609020204030204"/>
              <a:cs typeface="Consolas" panose="020B0609020204030204"/>
              <a:sym typeface="Consolas" panose="020B0609020204030204"/>
            </a:endParaRPr>
          </a:p>
        </p:txBody>
      </p:sp>
      <p:sp>
        <p:nvSpPr>
          <p:cNvPr id="5397" name="Google Shape;5397;p52"/>
          <p:cNvSpPr txBox="1"/>
          <p:nvPr/>
        </p:nvSpPr>
        <p:spPr>
          <a:xfrm>
            <a:off x="3188900" y="3696525"/>
            <a:ext cx="1549200" cy="357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Amount of Data</a:t>
            </a:r>
            <a:endParaRPr>
              <a:latin typeface="Consolas" panose="020B0609020204030204"/>
              <a:ea typeface="Consolas" panose="020B0609020204030204"/>
              <a:cs typeface="Consolas" panose="020B0609020204030204"/>
              <a:sym typeface="Consolas" panose="020B0609020204030204"/>
            </a:endParaRPr>
          </a:p>
        </p:txBody>
      </p:sp>
      <p:sp>
        <p:nvSpPr>
          <p:cNvPr id="5398" name="Google Shape;5398;p52"/>
          <p:cNvSpPr txBox="1"/>
          <p:nvPr/>
        </p:nvSpPr>
        <p:spPr>
          <a:xfrm>
            <a:off x="2852800" y="4290400"/>
            <a:ext cx="3033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Why does Deep learning work?</a:t>
            </a:r>
            <a:endParaRPr lang="en-GB"/>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402"/>
        <p:cNvGrpSpPr/>
        <p:nvPr/>
      </p:nvGrpSpPr>
      <p:grpSpPr>
        <a:xfrm>
          <a:off x="0" y="0"/>
          <a:ext cx="0" cy="0"/>
          <a:chOff x="0" y="0"/>
          <a:chExt cx="0" cy="0"/>
        </a:xfrm>
      </p:grpSpPr>
      <p:sp>
        <p:nvSpPr>
          <p:cNvPr id="5403" name="Google Shape;5403;p53"/>
          <p:cNvSpPr/>
          <p:nvPr/>
        </p:nvSpPr>
        <p:spPr>
          <a:xfrm>
            <a:off x="4485958" y="899991"/>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r>
              <a:rPr lang="en-GB" sz="1100">
                <a:solidFill>
                  <a:schemeClr val="dk1"/>
                </a:solidFill>
              </a:rPr>
              <a:t>a</a:t>
            </a:r>
            <a:r>
              <a:rPr lang="en-GB" sz="1100" baseline="30000">
                <a:solidFill>
                  <a:schemeClr val="dk1"/>
                </a:solidFill>
              </a:rPr>
              <a:t>[1]</a:t>
            </a:r>
            <a:r>
              <a:rPr lang="en-GB" sz="1100" baseline="-25000">
                <a:solidFill>
                  <a:schemeClr val="dk1"/>
                </a:solidFill>
              </a:rPr>
              <a:t>1</a:t>
            </a:r>
            <a:endParaRPr sz="1200" baseline="-25000"/>
          </a:p>
        </p:txBody>
      </p:sp>
      <p:sp>
        <p:nvSpPr>
          <p:cNvPr id="5404" name="Google Shape;5404;p53"/>
          <p:cNvSpPr/>
          <p:nvPr/>
        </p:nvSpPr>
        <p:spPr>
          <a:xfrm>
            <a:off x="4485958" y="1790663"/>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r>
              <a:rPr lang="en-GB" sz="1100">
                <a:solidFill>
                  <a:schemeClr val="dk1"/>
                </a:solidFill>
              </a:rPr>
              <a:t>a</a:t>
            </a:r>
            <a:r>
              <a:rPr lang="en-GB" sz="1100" baseline="30000">
                <a:solidFill>
                  <a:schemeClr val="dk1"/>
                </a:solidFill>
              </a:rPr>
              <a:t>[1]</a:t>
            </a:r>
            <a:r>
              <a:rPr lang="en-GB" sz="1100" baseline="-25000">
                <a:solidFill>
                  <a:schemeClr val="dk1"/>
                </a:solidFill>
              </a:rPr>
              <a:t>2</a:t>
            </a:r>
            <a:endParaRPr sz="1600">
              <a:solidFill>
                <a:schemeClr val="dk1"/>
              </a:solidFill>
            </a:endParaRPr>
          </a:p>
        </p:txBody>
      </p:sp>
      <p:sp>
        <p:nvSpPr>
          <p:cNvPr id="5405" name="Google Shape;5405;p53"/>
          <p:cNvSpPr/>
          <p:nvPr/>
        </p:nvSpPr>
        <p:spPr>
          <a:xfrm>
            <a:off x="4485958" y="2681336"/>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r>
              <a:rPr lang="en-GB" sz="1100">
                <a:solidFill>
                  <a:schemeClr val="dk1"/>
                </a:solidFill>
              </a:rPr>
              <a:t>a</a:t>
            </a:r>
            <a:r>
              <a:rPr lang="en-GB" sz="1100" baseline="30000">
                <a:solidFill>
                  <a:schemeClr val="dk1"/>
                </a:solidFill>
              </a:rPr>
              <a:t>[1]</a:t>
            </a:r>
            <a:r>
              <a:rPr lang="en-GB" sz="1100" baseline="-25000">
                <a:solidFill>
                  <a:schemeClr val="dk1"/>
                </a:solidFill>
              </a:rPr>
              <a:t>3</a:t>
            </a:r>
            <a:endParaRPr sz="1600">
              <a:solidFill>
                <a:schemeClr val="dk1"/>
              </a:solidFill>
            </a:endParaRPr>
          </a:p>
        </p:txBody>
      </p:sp>
      <p:sp>
        <p:nvSpPr>
          <p:cNvPr id="5406" name="Google Shape;5406;p53"/>
          <p:cNvSpPr txBox="1"/>
          <p:nvPr/>
        </p:nvSpPr>
        <p:spPr>
          <a:xfrm>
            <a:off x="2892936" y="523808"/>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Input</a:t>
            </a:r>
            <a:endParaRPr sz="1200">
              <a:latin typeface="Consolas" panose="020B0609020204030204"/>
              <a:ea typeface="Consolas" panose="020B0609020204030204"/>
              <a:cs typeface="Consolas" panose="020B0609020204030204"/>
              <a:sym typeface="Consolas" panose="020B0609020204030204"/>
            </a:endParaRPr>
          </a:p>
        </p:txBody>
      </p:sp>
      <p:sp>
        <p:nvSpPr>
          <p:cNvPr id="5407" name="Google Shape;5407;p53"/>
          <p:cNvSpPr txBox="1"/>
          <p:nvPr/>
        </p:nvSpPr>
        <p:spPr>
          <a:xfrm>
            <a:off x="4346283" y="313350"/>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Hidden</a:t>
            </a:r>
            <a:endParaRPr sz="1200">
              <a:latin typeface="Consolas" panose="020B0609020204030204"/>
              <a:ea typeface="Consolas" panose="020B0609020204030204"/>
              <a:cs typeface="Consolas" panose="020B0609020204030204"/>
              <a:sym typeface="Consolas" panose="020B0609020204030204"/>
            </a:endParaRPr>
          </a:p>
        </p:txBody>
      </p:sp>
      <p:sp>
        <p:nvSpPr>
          <p:cNvPr id="5408" name="Google Shape;5408;p53"/>
          <p:cNvSpPr txBox="1"/>
          <p:nvPr/>
        </p:nvSpPr>
        <p:spPr>
          <a:xfrm>
            <a:off x="5799631" y="523808"/>
            <a:ext cx="818400" cy="376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Output</a:t>
            </a:r>
            <a:endParaRPr sz="1200">
              <a:latin typeface="Consolas" panose="020B0609020204030204"/>
              <a:ea typeface="Consolas" panose="020B0609020204030204"/>
              <a:cs typeface="Consolas" panose="020B0609020204030204"/>
              <a:sym typeface="Consolas" panose="020B0609020204030204"/>
            </a:endParaRPr>
          </a:p>
        </p:txBody>
      </p:sp>
      <p:sp>
        <p:nvSpPr>
          <p:cNvPr id="5409" name="Google Shape;5409;p53"/>
          <p:cNvSpPr txBox="1"/>
          <p:nvPr/>
        </p:nvSpPr>
        <p:spPr>
          <a:xfrm>
            <a:off x="2486078"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 = A</a:t>
            </a:r>
            <a:r>
              <a:rPr lang="en-GB" baseline="30000">
                <a:latin typeface="Consolas" panose="020B0609020204030204"/>
                <a:ea typeface="Consolas" panose="020B0609020204030204"/>
                <a:cs typeface="Consolas" panose="020B0609020204030204"/>
                <a:sym typeface="Consolas" panose="020B0609020204030204"/>
              </a:rPr>
              <a:t>[0]</a:t>
            </a:r>
            <a:endParaRPr baseline="30000">
              <a:latin typeface="Consolas" panose="020B0609020204030204"/>
              <a:ea typeface="Consolas" panose="020B0609020204030204"/>
              <a:cs typeface="Consolas" panose="020B0609020204030204"/>
              <a:sym typeface="Consolas" panose="020B0609020204030204"/>
            </a:endParaRPr>
          </a:p>
        </p:txBody>
      </p:sp>
      <p:sp>
        <p:nvSpPr>
          <p:cNvPr id="5410" name="Google Shape;5410;p53"/>
          <p:cNvSpPr/>
          <p:nvPr/>
        </p:nvSpPr>
        <p:spPr>
          <a:xfrm>
            <a:off x="4485958" y="3572009"/>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r>
              <a:rPr lang="en-GB" sz="1100">
                <a:solidFill>
                  <a:schemeClr val="dk1"/>
                </a:solidFill>
              </a:rPr>
              <a:t>a</a:t>
            </a:r>
            <a:r>
              <a:rPr lang="en-GB" sz="1100" baseline="30000">
                <a:solidFill>
                  <a:schemeClr val="dk1"/>
                </a:solidFill>
              </a:rPr>
              <a:t>[1]</a:t>
            </a:r>
            <a:r>
              <a:rPr lang="en-GB" sz="1100" baseline="-25000">
                <a:solidFill>
                  <a:schemeClr val="dk1"/>
                </a:solidFill>
              </a:rPr>
              <a:t>4</a:t>
            </a:r>
            <a:endParaRPr sz="1600">
              <a:solidFill>
                <a:schemeClr val="dk1"/>
              </a:solidFill>
            </a:endParaRPr>
          </a:p>
        </p:txBody>
      </p:sp>
      <p:sp>
        <p:nvSpPr>
          <p:cNvPr id="5411" name="Google Shape;5411;p53"/>
          <p:cNvSpPr/>
          <p:nvPr/>
        </p:nvSpPr>
        <p:spPr>
          <a:xfrm>
            <a:off x="2900281" y="2255806"/>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2" name="Google Shape;5412;p53"/>
          <p:cNvSpPr/>
          <p:nvPr/>
        </p:nvSpPr>
        <p:spPr>
          <a:xfrm>
            <a:off x="2900281" y="2523294"/>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3" name="Google Shape;5413;p53"/>
          <p:cNvSpPr/>
          <p:nvPr/>
        </p:nvSpPr>
        <p:spPr>
          <a:xfrm>
            <a:off x="2900281" y="2790781"/>
            <a:ext cx="79500" cy="68400"/>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4" name="Google Shape;5414;p53"/>
          <p:cNvSpPr/>
          <p:nvPr/>
        </p:nvSpPr>
        <p:spPr>
          <a:xfrm>
            <a:off x="5952022" y="22808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r>
              <a:rPr lang="en-GB" sz="1100">
                <a:solidFill>
                  <a:schemeClr val="dk1"/>
                </a:solidFill>
              </a:rPr>
              <a:t>a</a:t>
            </a:r>
            <a:r>
              <a:rPr lang="en-GB" sz="1100" baseline="30000">
                <a:solidFill>
                  <a:schemeClr val="dk1"/>
                </a:solidFill>
              </a:rPr>
              <a:t>[2]</a:t>
            </a:r>
            <a:endParaRPr sz="1600">
              <a:solidFill>
                <a:schemeClr val="dk1"/>
              </a:solidFill>
            </a:endParaRPr>
          </a:p>
        </p:txBody>
      </p:sp>
      <p:cxnSp>
        <p:nvCxnSpPr>
          <p:cNvPr id="5415" name="Google Shape;5415;p53"/>
          <p:cNvCxnSpPr>
            <a:stCxn id="5411" idx="6"/>
            <a:endCxn id="5403" idx="2"/>
          </p:cNvCxnSpPr>
          <p:nvPr/>
        </p:nvCxnSpPr>
        <p:spPr>
          <a:xfrm rot="10800000" flipH="1">
            <a:off x="2979781" y="1205806"/>
            <a:ext cx="1506300" cy="1084200"/>
          </a:xfrm>
          <a:prstGeom prst="straightConnector1">
            <a:avLst/>
          </a:prstGeom>
          <a:noFill/>
          <a:ln w="9525" cap="flat" cmpd="sng">
            <a:solidFill>
              <a:schemeClr val="dk2"/>
            </a:solidFill>
            <a:prstDash val="solid"/>
            <a:round/>
            <a:headEnd type="none" w="med" len="med"/>
            <a:tailEnd type="triangle" w="med" len="med"/>
          </a:ln>
        </p:spPr>
      </p:cxnSp>
      <p:cxnSp>
        <p:nvCxnSpPr>
          <p:cNvPr id="5416" name="Google Shape;5416;p53"/>
          <p:cNvCxnSpPr>
            <a:stCxn id="5412" idx="6"/>
            <a:endCxn id="5403" idx="2"/>
          </p:cNvCxnSpPr>
          <p:nvPr/>
        </p:nvCxnSpPr>
        <p:spPr>
          <a:xfrm rot="10800000" flipH="1">
            <a:off x="2979781" y="1205694"/>
            <a:ext cx="1506300" cy="1351800"/>
          </a:xfrm>
          <a:prstGeom prst="straightConnector1">
            <a:avLst/>
          </a:prstGeom>
          <a:noFill/>
          <a:ln w="9525" cap="flat" cmpd="sng">
            <a:solidFill>
              <a:schemeClr val="dk2"/>
            </a:solidFill>
            <a:prstDash val="solid"/>
            <a:round/>
            <a:headEnd type="none" w="med" len="med"/>
            <a:tailEnd type="triangle" w="med" len="med"/>
          </a:ln>
        </p:spPr>
      </p:cxnSp>
      <p:cxnSp>
        <p:nvCxnSpPr>
          <p:cNvPr id="5417" name="Google Shape;5417;p53"/>
          <p:cNvCxnSpPr>
            <a:stCxn id="5413" idx="6"/>
            <a:endCxn id="5403" idx="2"/>
          </p:cNvCxnSpPr>
          <p:nvPr/>
        </p:nvCxnSpPr>
        <p:spPr>
          <a:xfrm rot="10800000" flipH="1">
            <a:off x="2979781" y="1205881"/>
            <a:ext cx="1506300" cy="1619100"/>
          </a:xfrm>
          <a:prstGeom prst="straightConnector1">
            <a:avLst/>
          </a:prstGeom>
          <a:noFill/>
          <a:ln w="9525" cap="flat" cmpd="sng">
            <a:solidFill>
              <a:schemeClr val="dk2"/>
            </a:solidFill>
            <a:prstDash val="solid"/>
            <a:round/>
            <a:headEnd type="none" w="med" len="med"/>
            <a:tailEnd type="triangle" w="med" len="med"/>
          </a:ln>
        </p:spPr>
      </p:cxnSp>
      <p:cxnSp>
        <p:nvCxnSpPr>
          <p:cNvPr id="5418" name="Google Shape;5418;p53"/>
          <p:cNvCxnSpPr>
            <a:stCxn id="5411" idx="6"/>
            <a:endCxn id="5404" idx="2"/>
          </p:cNvCxnSpPr>
          <p:nvPr/>
        </p:nvCxnSpPr>
        <p:spPr>
          <a:xfrm rot="10800000" flipH="1">
            <a:off x="2979781" y="2096506"/>
            <a:ext cx="1506300" cy="193500"/>
          </a:xfrm>
          <a:prstGeom prst="straightConnector1">
            <a:avLst/>
          </a:prstGeom>
          <a:noFill/>
          <a:ln w="9525" cap="flat" cmpd="sng">
            <a:solidFill>
              <a:schemeClr val="dk2"/>
            </a:solidFill>
            <a:prstDash val="solid"/>
            <a:round/>
            <a:headEnd type="none" w="med" len="med"/>
            <a:tailEnd type="triangle" w="med" len="med"/>
          </a:ln>
        </p:spPr>
      </p:cxnSp>
      <p:cxnSp>
        <p:nvCxnSpPr>
          <p:cNvPr id="5419" name="Google Shape;5419;p53"/>
          <p:cNvCxnSpPr>
            <a:stCxn id="5411" idx="6"/>
            <a:endCxn id="5405" idx="2"/>
          </p:cNvCxnSpPr>
          <p:nvPr/>
        </p:nvCxnSpPr>
        <p:spPr>
          <a:xfrm>
            <a:off x="2979781" y="2290006"/>
            <a:ext cx="1506300" cy="697200"/>
          </a:xfrm>
          <a:prstGeom prst="straightConnector1">
            <a:avLst/>
          </a:prstGeom>
          <a:noFill/>
          <a:ln w="9525" cap="flat" cmpd="sng">
            <a:solidFill>
              <a:schemeClr val="dk2"/>
            </a:solidFill>
            <a:prstDash val="solid"/>
            <a:round/>
            <a:headEnd type="none" w="med" len="med"/>
            <a:tailEnd type="triangle" w="med" len="med"/>
          </a:ln>
        </p:spPr>
      </p:cxnSp>
      <p:cxnSp>
        <p:nvCxnSpPr>
          <p:cNvPr id="5420" name="Google Shape;5420;p53"/>
          <p:cNvCxnSpPr>
            <a:stCxn id="5411" idx="5"/>
            <a:endCxn id="5410" idx="2"/>
          </p:cNvCxnSpPr>
          <p:nvPr/>
        </p:nvCxnSpPr>
        <p:spPr>
          <a:xfrm>
            <a:off x="2968138" y="2314189"/>
            <a:ext cx="1517700" cy="1563600"/>
          </a:xfrm>
          <a:prstGeom prst="straightConnector1">
            <a:avLst/>
          </a:prstGeom>
          <a:noFill/>
          <a:ln w="9525" cap="flat" cmpd="sng">
            <a:solidFill>
              <a:schemeClr val="dk2"/>
            </a:solidFill>
            <a:prstDash val="solid"/>
            <a:round/>
            <a:headEnd type="none" w="med" len="med"/>
            <a:tailEnd type="triangle" w="med" len="med"/>
          </a:ln>
        </p:spPr>
      </p:cxnSp>
      <p:cxnSp>
        <p:nvCxnSpPr>
          <p:cNvPr id="5421" name="Google Shape;5421;p53"/>
          <p:cNvCxnSpPr>
            <a:stCxn id="5412" idx="6"/>
            <a:endCxn id="5404" idx="2"/>
          </p:cNvCxnSpPr>
          <p:nvPr/>
        </p:nvCxnSpPr>
        <p:spPr>
          <a:xfrm rot="10800000" flipH="1">
            <a:off x="2979781" y="2096394"/>
            <a:ext cx="1506300" cy="461100"/>
          </a:xfrm>
          <a:prstGeom prst="straightConnector1">
            <a:avLst/>
          </a:prstGeom>
          <a:noFill/>
          <a:ln w="9525" cap="flat" cmpd="sng">
            <a:solidFill>
              <a:schemeClr val="dk2"/>
            </a:solidFill>
            <a:prstDash val="solid"/>
            <a:round/>
            <a:headEnd type="none" w="med" len="med"/>
            <a:tailEnd type="triangle" w="med" len="med"/>
          </a:ln>
        </p:spPr>
      </p:cxnSp>
      <p:cxnSp>
        <p:nvCxnSpPr>
          <p:cNvPr id="5422" name="Google Shape;5422;p53"/>
          <p:cNvCxnSpPr>
            <a:stCxn id="5412" idx="6"/>
            <a:endCxn id="5405" idx="2"/>
          </p:cNvCxnSpPr>
          <p:nvPr/>
        </p:nvCxnSpPr>
        <p:spPr>
          <a:xfrm>
            <a:off x="2979781" y="2557494"/>
            <a:ext cx="1506300" cy="429600"/>
          </a:xfrm>
          <a:prstGeom prst="straightConnector1">
            <a:avLst/>
          </a:prstGeom>
          <a:noFill/>
          <a:ln w="9525" cap="flat" cmpd="sng">
            <a:solidFill>
              <a:schemeClr val="dk2"/>
            </a:solidFill>
            <a:prstDash val="solid"/>
            <a:round/>
            <a:headEnd type="none" w="med" len="med"/>
            <a:tailEnd type="triangle" w="med" len="med"/>
          </a:ln>
        </p:spPr>
      </p:cxnSp>
      <p:cxnSp>
        <p:nvCxnSpPr>
          <p:cNvPr id="5423" name="Google Shape;5423;p53"/>
          <p:cNvCxnSpPr>
            <a:stCxn id="5412" idx="6"/>
            <a:endCxn id="5410" idx="2"/>
          </p:cNvCxnSpPr>
          <p:nvPr/>
        </p:nvCxnSpPr>
        <p:spPr>
          <a:xfrm>
            <a:off x="2979781" y="2557494"/>
            <a:ext cx="1506300" cy="1320300"/>
          </a:xfrm>
          <a:prstGeom prst="straightConnector1">
            <a:avLst/>
          </a:prstGeom>
          <a:noFill/>
          <a:ln w="9525" cap="flat" cmpd="sng">
            <a:solidFill>
              <a:schemeClr val="dk2"/>
            </a:solidFill>
            <a:prstDash val="solid"/>
            <a:round/>
            <a:headEnd type="none" w="med" len="med"/>
            <a:tailEnd type="triangle" w="med" len="med"/>
          </a:ln>
        </p:spPr>
      </p:cxnSp>
      <p:cxnSp>
        <p:nvCxnSpPr>
          <p:cNvPr id="5424" name="Google Shape;5424;p53"/>
          <p:cNvCxnSpPr>
            <a:stCxn id="5413" idx="6"/>
            <a:endCxn id="5404" idx="2"/>
          </p:cNvCxnSpPr>
          <p:nvPr/>
        </p:nvCxnSpPr>
        <p:spPr>
          <a:xfrm rot="10800000" flipH="1">
            <a:off x="2979781" y="2096581"/>
            <a:ext cx="1506300" cy="728400"/>
          </a:xfrm>
          <a:prstGeom prst="straightConnector1">
            <a:avLst/>
          </a:prstGeom>
          <a:noFill/>
          <a:ln w="9525" cap="flat" cmpd="sng">
            <a:solidFill>
              <a:schemeClr val="dk2"/>
            </a:solidFill>
            <a:prstDash val="solid"/>
            <a:round/>
            <a:headEnd type="none" w="med" len="med"/>
            <a:tailEnd type="triangle" w="med" len="med"/>
          </a:ln>
        </p:spPr>
      </p:cxnSp>
      <p:cxnSp>
        <p:nvCxnSpPr>
          <p:cNvPr id="5425" name="Google Shape;5425;p53"/>
          <p:cNvCxnSpPr>
            <a:stCxn id="5413" idx="6"/>
            <a:endCxn id="5405" idx="2"/>
          </p:cNvCxnSpPr>
          <p:nvPr/>
        </p:nvCxnSpPr>
        <p:spPr>
          <a:xfrm>
            <a:off x="2979781" y="2824981"/>
            <a:ext cx="1506300" cy="162300"/>
          </a:xfrm>
          <a:prstGeom prst="straightConnector1">
            <a:avLst/>
          </a:prstGeom>
          <a:noFill/>
          <a:ln w="9525" cap="flat" cmpd="sng">
            <a:solidFill>
              <a:schemeClr val="dk2"/>
            </a:solidFill>
            <a:prstDash val="solid"/>
            <a:round/>
            <a:headEnd type="none" w="med" len="med"/>
            <a:tailEnd type="triangle" w="med" len="med"/>
          </a:ln>
        </p:spPr>
      </p:cxnSp>
      <p:cxnSp>
        <p:nvCxnSpPr>
          <p:cNvPr id="5426" name="Google Shape;5426;p53"/>
          <p:cNvCxnSpPr>
            <a:stCxn id="5413" idx="6"/>
            <a:endCxn id="5410" idx="2"/>
          </p:cNvCxnSpPr>
          <p:nvPr/>
        </p:nvCxnSpPr>
        <p:spPr>
          <a:xfrm>
            <a:off x="2979781" y="2824981"/>
            <a:ext cx="1506300" cy="1053000"/>
          </a:xfrm>
          <a:prstGeom prst="straightConnector1">
            <a:avLst/>
          </a:prstGeom>
          <a:noFill/>
          <a:ln w="9525" cap="flat" cmpd="sng">
            <a:solidFill>
              <a:schemeClr val="dk2"/>
            </a:solidFill>
            <a:prstDash val="solid"/>
            <a:round/>
            <a:headEnd type="none" w="med" len="med"/>
            <a:tailEnd type="triangle" w="med" len="med"/>
          </a:ln>
        </p:spPr>
      </p:cxnSp>
      <p:cxnSp>
        <p:nvCxnSpPr>
          <p:cNvPr id="5427" name="Google Shape;5427;p53"/>
          <p:cNvCxnSpPr>
            <a:stCxn id="5414" idx="6"/>
            <a:endCxn id="5428" idx="1"/>
          </p:cNvCxnSpPr>
          <p:nvPr/>
        </p:nvCxnSpPr>
        <p:spPr>
          <a:xfrm rot="10800000" flipH="1">
            <a:off x="6490822" y="2557551"/>
            <a:ext cx="683700" cy="2100"/>
          </a:xfrm>
          <a:prstGeom prst="straightConnector1">
            <a:avLst/>
          </a:prstGeom>
          <a:noFill/>
          <a:ln w="19050" cap="flat" cmpd="sng">
            <a:solidFill>
              <a:schemeClr val="dk2"/>
            </a:solidFill>
            <a:prstDash val="solid"/>
            <a:round/>
            <a:headEnd type="none" w="med" len="med"/>
            <a:tailEnd type="triangle" w="med" len="med"/>
          </a:ln>
        </p:spPr>
      </p:cxnSp>
      <p:sp>
        <p:nvSpPr>
          <p:cNvPr id="5429" name="Google Shape;5429;p53"/>
          <p:cNvSpPr txBox="1"/>
          <p:nvPr/>
        </p:nvSpPr>
        <p:spPr>
          <a:xfrm>
            <a:off x="4217647"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[1]</a:t>
            </a:r>
            <a:endParaRPr baseline="30000">
              <a:latin typeface="Consolas" panose="020B0609020204030204"/>
              <a:ea typeface="Consolas" panose="020B0609020204030204"/>
              <a:cs typeface="Consolas" panose="020B0609020204030204"/>
              <a:sym typeface="Consolas" panose="020B0609020204030204"/>
            </a:endParaRPr>
          </a:p>
        </p:txBody>
      </p:sp>
      <p:sp>
        <p:nvSpPr>
          <p:cNvPr id="5430" name="Google Shape;5430;p53"/>
          <p:cNvSpPr txBox="1"/>
          <p:nvPr/>
        </p:nvSpPr>
        <p:spPr>
          <a:xfrm>
            <a:off x="6076972" y="4362875"/>
            <a:ext cx="9126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a:t>
            </a:r>
            <a:r>
              <a:rPr lang="en-GB" baseline="30000">
                <a:latin typeface="Consolas" panose="020B0609020204030204"/>
                <a:ea typeface="Consolas" panose="020B0609020204030204"/>
                <a:cs typeface="Consolas" panose="020B0609020204030204"/>
                <a:sym typeface="Consolas" panose="020B0609020204030204"/>
              </a:rPr>
              <a:t>[2]</a:t>
            </a:r>
            <a:endParaRPr baseline="30000">
              <a:latin typeface="Consolas" panose="020B0609020204030204"/>
              <a:ea typeface="Consolas" panose="020B0609020204030204"/>
              <a:cs typeface="Consolas" panose="020B0609020204030204"/>
              <a:sym typeface="Consolas" panose="020B0609020204030204"/>
            </a:endParaRPr>
          </a:p>
        </p:txBody>
      </p:sp>
      <p:sp>
        <p:nvSpPr>
          <p:cNvPr id="5431" name="Google Shape;5431;p53"/>
          <p:cNvSpPr/>
          <p:nvPr/>
        </p:nvSpPr>
        <p:spPr>
          <a:xfrm>
            <a:off x="2795108" y="1609101"/>
            <a:ext cx="347100" cy="1971000"/>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2" name="Google Shape;5432;p53"/>
          <p:cNvSpPr txBox="1"/>
          <p:nvPr/>
        </p:nvSpPr>
        <p:spPr>
          <a:xfrm>
            <a:off x="2280100" y="2371550"/>
            <a:ext cx="4521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a:latin typeface="Consolas" panose="020B0609020204030204"/>
                <a:ea typeface="Consolas" panose="020B0609020204030204"/>
                <a:cs typeface="Consolas" panose="020B0609020204030204"/>
                <a:sym typeface="Consolas" panose="020B0609020204030204"/>
              </a:rPr>
              <a:t>X</a:t>
            </a:r>
            <a:endParaRPr sz="1200" b="1">
              <a:latin typeface="Consolas" panose="020B0609020204030204"/>
              <a:ea typeface="Consolas" panose="020B0609020204030204"/>
              <a:cs typeface="Consolas" panose="020B0609020204030204"/>
              <a:sym typeface="Consolas" panose="020B0609020204030204"/>
            </a:endParaRPr>
          </a:p>
        </p:txBody>
      </p:sp>
      <p:cxnSp>
        <p:nvCxnSpPr>
          <p:cNvPr id="5433" name="Google Shape;5433;p53"/>
          <p:cNvCxnSpPr>
            <a:stCxn id="5410" idx="6"/>
            <a:endCxn id="5414" idx="2"/>
          </p:cNvCxnSpPr>
          <p:nvPr/>
        </p:nvCxnSpPr>
        <p:spPr>
          <a:xfrm rot="10800000" flipH="1">
            <a:off x="5079058" y="2559659"/>
            <a:ext cx="873000" cy="1318200"/>
          </a:xfrm>
          <a:prstGeom prst="straightConnector1">
            <a:avLst/>
          </a:prstGeom>
          <a:noFill/>
          <a:ln w="9525" cap="flat" cmpd="sng">
            <a:solidFill>
              <a:schemeClr val="dk2"/>
            </a:solidFill>
            <a:prstDash val="solid"/>
            <a:round/>
            <a:headEnd type="none" w="med" len="med"/>
            <a:tailEnd type="triangle" w="med" len="med"/>
          </a:ln>
        </p:spPr>
      </p:cxnSp>
      <p:cxnSp>
        <p:nvCxnSpPr>
          <p:cNvPr id="5434" name="Google Shape;5434;p53"/>
          <p:cNvCxnSpPr>
            <a:stCxn id="5405" idx="6"/>
            <a:endCxn id="5414" idx="2"/>
          </p:cNvCxnSpPr>
          <p:nvPr/>
        </p:nvCxnSpPr>
        <p:spPr>
          <a:xfrm rot="10800000" flipH="1">
            <a:off x="5079058" y="2559686"/>
            <a:ext cx="873000" cy="427500"/>
          </a:xfrm>
          <a:prstGeom prst="straightConnector1">
            <a:avLst/>
          </a:prstGeom>
          <a:noFill/>
          <a:ln w="9525" cap="flat" cmpd="sng">
            <a:solidFill>
              <a:schemeClr val="dk2"/>
            </a:solidFill>
            <a:prstDash val="solid"/>
            <a:round/>
            <a:headEnd type="none" w="med" len="med"/>
            <a:tailEnd type="triangle" w="med" len="med"/>
          </a:ln>
        </p:spPr>
      </p:cxnSp>
      <p:cxnSp>
        <p:nvCxnSpPr>
          <p:cNvPr id="5435" name="Google Shape;5435;p53"/>
          <p:cNvCxnSpPr>
            <a:stCxn id="5404" idx="6"/>
            <a:endCxn id="5414" idx="2"/>
          </p:cNvCxnSpPr>
          <p:nvPr/>
        </p:nvCxnSpPr>
        <p:spPr>
          <a:xfrm>
            <a:off x="5079058" y="2096513"/>
            <a:ext cx="873000" cy="463200"/>
          </a:xfrm>
          <a:prstGeom prst="straightConnector1">
            <a:avLst/>
          </a:prstGeom>
          <a:noFill/>
          <a:ln w="9525" cap="flat" cmpd="sng">
            <a:solidFill>
              <a:schemeClr val="dk2"/>
            </a:solidFill>
            <a:prstDash val="solid"/>
            <a:round/>
            <a:headEnd type="none" w="med" len="med"/>
            <a:tailEnd type="triangle" w="med" len="med"/>
          </a:ln>
        </p:spPr>
      </p:cxnSp>
      <p:cxnSp>
        <p:nvCxnSpPr>
          <p:cNvPr id="5436" name="Google Shape;5436;p53"/>
          <p:cNvCxnSpPr>
            <a:stCxn id="5403" idx="6"/>
            <a:endCxn id="5414" idx="2"/>
          </p:cNvCxnSpPr>
          <p:nvPr/>
        </p:nvCxnSpPr>
        <p:spPr>
          <a:xfrm>
            <a:off x="5079058" y="1205841"/>
            <a:ext cx="873000" cy="1353900"/>
          </a:xfrm>
          <a:prstGeom prst="straightConnector1">
            <a:avLst/>
          </a:prstGeom>
          <a:noFill/>
          <a:ln w="9525" cap="flat" cmpd="sng">
            <a:solidFill>
              <a:schemeClr val="dk2"/>
            </a:solidFill>
            <a:prstDash val="solid"/>
            <a:round/>
            <a:headEnd type="none" w="med" len="med"/>
            <a:tailEnd type="triangle" w="med" len="med"/>
          </a:ln>
        </p:spPr>
      </p:cxnSp>
      <p:sp>
        <p:nvSpPr>
          <p:cNvPr id="5428" name="Google Shape;5428;p53"/>
          <p:cNvSpPr txBox="1"/>
          <p:nvPr/>
        </p:nvSpPr>
        <p:spPr>
          <a:xfrm>
            <a:off x="7174525" y="2369400"/>
            <a:ext cx="452100" cy="3762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90204"/>
              <a:buNone/>
            </a:pPr>
            <a:r>
              <a:rPr lang="en-GB" sz="1100" b="1">
                <a:latin typeface="Consolas" panose="020B0609020204030204"/>
                <a:ea typeface="Consolas" panose="020B0609020204030204"/>
                <a:cs typeface="Consolas" panose="020B0609020204030204"/>
                <a:sym typeface="Consolas" panose="020B0609020204030204"/>
              </a:rPr>
              <a:t>Ŷ</a:t>
            </a:r>
            <a:endParaRPr sz="1200" b="1">
              <a:latin typeface="Consolas" panose="020B0609020204030204"/>
              <a:ea typeface="Consolas" panose="020B0609020204030204"/>
              <a:cs typeface="Consolas" panose="020B0609020204030204"/>
              <a:sym typeface="Consolas" panose="020B0609020204030204"/>
            </a:endParaRPr>
          </a:p>
        </p:txBody>
      </p:sp>
      <p:sp>
        <p:nvSpPr>
          <p:cNvPr id="5437" name="Google Shape;5437;p53"/>
          <p:cNvSpPr txBox="1"/>
          <p:nvPr/>
        </p:nvSpPr>
        <p:spPr>
          <a:xfrm rot="-5400000">
            <a:off x="180150" y="2162700"/>
            <a:ext cx="3033000" cy="50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One hidden layer neural network</a:t>
            </a:r>
            <a:endParaRPr lang="en-GB"/>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41"/>
        <p:cNvGrpSpPr/>
        <p:nvPr/>
      </p:nvGrpSpPr>
      <p:grpSpPr>
        <a:xfrm>
          <a:off x="0" y="0"/>
          <a:ext cx="0" cy="0"/>
          <a:chOff x="0" y="0"/>
          <a:chExt cx="0" cy="0"/>
        </a:xfrm>
      </p:grpSpPr>
      <p:sp>
        <p:nvSpPr>
          <p:cNvPr id="5442" name="Google Shape;5442;p54"/>
          <p:cNvSpPr/>
          <p:nvPr/>
        </p:nvSpPr>
        <p:spPr>
          <a:xfrm>
            <a:off x="3876358" y="419063"/>
            <a:ext cx="593100" cy="6117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r>
              <a:rPr lang="en-GB" sz="1100">
                <a:solidFill>
                  <a:schemeClr val="dk1"/>
                </a:solidFill>
              </a:rPr>
              <a:t>a</a:t>
            </a:r>
            <a:r>
              <a:rPr lang="en-GB" sz="1100" baseline="30000">
                <a:solidFill>
                  <a:schemeClr val="dk1"/>
                </a:solidFill>
              </a:rPr>
              <a:t>[1]</a:t>
            </a:r>
            <a:r>
              <a:rPr lang="en-GB" sz="1100" baseline="-25000">
                <a:solidFill>
                  <a:schemeClr val="dk1"/>
                </a:solidFill>
              </a:rPr>
              <a:t>1</a:t>
            </a:r>
            <a:endParaRPr sz="1600">
              <a:solidFill>
                <a:schemeClr val="dk1"/>
              </a:solidFill>
            </a:endParaRPr>
          </a:p>
        </p:txBody>
      </p:sp>
      <p:sp>
        <p:nvSpPr>
          <p:cNvPr id="5443" name="Google Shape;5443;p54"/>
          <p:cNvSpPr/>
          <p:nvPr/>
        </p:nvSpPr>
        <p:spPr>
          <a:xfrm>
            <a:off x="3876358" y="1374011"/>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r>
              <a:rPr lang="en-GB" sz="1100">
                <a:solidFill>
                  <a:schemeClr val="dk1"/>
                </a:solidFill>
              </a:rPr>
              <a:t>a</a:t>
            </a:r>
            <a:r>
              <a:rPr lang="en-GB" sz="1100" baseline="30000">
                <a:solidFill>
                  <a:schemeClr val="dk1"/>
                </a:solidFill>
              </a:rPr>
              <a:t>[1]</a:t>
            </a:r>
            <a:r>
              <a:rPr lang="en-GB" sz="1100" baseline="-25000">
                <a:solidFill>
                  <a:schemeClr val="dk1"/>
                </a:solidFill>
              </a:rPr>
              <a:t>2</a:t>
            </a:r>
            <a:endParaRPr sz="1600">
              <a:solidFill>
                <a:schemeClr val="dk1"/>
              </a:solidFill>
            </a:endParaRPr>
          </a:p>
        </p:txBody>
      </p:sp>
      <p:sp>
        <p:nvSpPr>
          <p:cNvPr id="5444" name="Google Shape;5444;p54"/>
          <p:cNvSpPr txBox="1"/>
          <p:nvPr/>
        </p:nvSpPr>
        <p:spPr>
          <a:xfrm>
            <a:off x="2280176" y="536825"/>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a:t>
            </a:r>
            <a:r>
              <a:rPr lang="en-GB" baseline="-25000">
                <a:latin typeface="Consolas" panose="020B0609020204030204"/>
                <a:ea typeface="Consolas" panose="020B0609020204030204"/>
                <a:cs typeface="Consolas" panose="020B0609020204030204"/>
                <a:sym typeface="Consolas" panose="020B0609020204030204"/>
              </a:rPr>
              <a:t>[1]</a:t>
            </a:r>
            <a:endParaRPr baseline="-25000">
              <a:latin typeface="Consolas" panose="020B0609020204030204"/>
              <a:ea typeface="Consolas" panose="020B0609020204030204"/>
              <a:cs typeface="Consolas" panose="020B0609020204030204"/>
              <a:sym typeface="Consolas" panose="020B0609020204030204"/>
            </a:endParaRPr>
          </a:p>
        </p:txBody>
      </p:sp>
      <p:sp>
        <p:nvSpPr>
          <p:cNvPr id="5445" name="Google Shape;5445;p54"/>
          <p:cNvSpPr/>
          <p:nvPr/>
        </p:nvSpPr>
        <p:spPr>
          <a:xfrm>
            <a:off x="5206047" y="9213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r>
              <a:rPr lang="en-GB" sz="1100">
                <a:solidFill>
                  <a:schemeClr val="dk1"/>
                </a:solidFill>
              </a:rPr>
              <a:t>a</a:t>
            </a:r>
            <a:r>
              <a:rPr lang="en-GB" sz="1100" baseline="30000">
                <a:solidFill>
                  <a:schemeClr val="dk1"/>
                </a:solidFill>
              </a:rPr>
              <a:t>[2]</a:t>
            </a:r>
            <a:endParaRPr sz="1600">
              <a:solidFill>
                <a:schemeClr val="dk1"/>
              </a:solidFill>
            </a:endParaRPr>
          </a:p>
        </p:txBody>
      </p:sp>
      <p:cxnSp>
        <p:nvCxnSpPr>
          <p:cNvPr id="5446" name="Google Shape;5446;p54"/>
          <p:cNvCxnSpPr>
            <a:stCxn id="5445" idx="6"/>
            <a:endCxn id="5447" idx="1"/>
          </p:cNvCxnSpPr>
          <p:nvPr/>
        </p:nvCxnSpPr>
        <p:spPr>
          <a:xfrm>
            <a:off x="5744847" y="1200151"/>
            <a:ext cx="501900" cy="0"/>
          </a:xfrm>
          <a:prstGeom prst="straightConnector1">
            <a:avLst/>
          </a:prstGeom>
          <a:noFill/>
          <a:ln w="9525" cap="flat" cmpd="sng">
            <a:solidFill>
              <a:schemeClr val="dk2"/>
            </a:solidFill>
            <a:prstDash val="solid"/>
            <a:round/>
            <a:headEnd type="none" w="med" len="med"/>
            <a:tailEnd type="triangle" w="med" len="med"/>
          </a:ln>
        </p:spPr>
      </p:cxnSp>
      <p:cxnSp>
        <p:nvCxnSpPr>
          <p:cNvPr id="5448" name="Google Shape;5448;p54"/>
          <p:cNvCxnSpPr>
            <a:stCxn id="5443" idx="6"/>
            <a:endCxn id="5445" idx="2"/>
          </p:cNvCxnSpPr>
          <p:nvPr/>
        </p:nvCxnSpPr>
        <p:spPr>
          <a:xfrm rot="10800000" flipH="1">
            <a:off x="4469458" y="1200161"/>
            <a:ext cx="736500" cy="479700"/>
          </a:xfrm>
          <a:prstGeom prst="straightConnector1">
            <a:avLst/>
          </a:prstGeom>
          <a:noFill/>
          <a:ln w="9525" cap="flat" cmpd="sng">
            <a:solidFill>
              <a:schemeClr val="dk2"/>
            </a:solidFill>
            <a:prstDash val="solid"/>
            <a:round/>
            <a:headEnd type="none" w="med" len="med"/>
            <a:tailEnd type="triangle" w="med" len="med"/>
          </a:ln>
        </p:spPr>
      </p:cxnSp>
      <p:cxnSp>
        <p:nvCxnSpPr>
          <p:cNvPr id="5449" name="Google Shape;5449;p54"/>
          <p:cNvCxnSpPr>
            <a:stCxn id="5442" idx="6"/>
            <a:endCxn id="5445" idx="2"/>
          </p:cNvCxnSpPr>
          <p:nvPr/>
        </p:nvCxnSpPr>
        <p:spPr>
          <a:xfrm>
            <a:off x="4469458" y="724913"/>
            <a:ext cx="736500" cy="475200"/>
          </a:xfrm>
          <a:prstGeom prst="straightConnector1">
            <a:avLst/>
          </a:prstGeom>
          <a:noFill/>
          <a:ln w="9525" cap="flat" cmpd="sng">
            <a:solidFill>
              <a:schemeClr val="dk2"/>
            </a:solidFill>
            <a:prstDash val="solid"/>
            <a:round/>
            <a:headEnd type="none" w="med" len="med"/>
            <a:tailEnd type="triangle" w="med" len="med"/>
          </a:ln>
        </p:spPr>
      </p:cxnSp>
      <p:sp>
        <p:nvSpPr>
          <p:cNvPr id="5450" name="Google Shape;5450;p54"/>
          <p:cNvSpPr txBox="1"/>
          <p:nvPr/>
        </p:nvSpPr>
        <p:spPr>
          <a:xfrm>
            <a:off x="2280176" y="14917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a:t>
            </a:r>
            <a:r>
              <a:rPr lang="en-GB" baseline="-25000">
                <a:latin typeface="Consolas" panose="020B0609020204030204"/>
                <a:ea typeface="Consolas" panose="020B0609020204030204"/>
                <a:cs typeface="Consolas" panose="020B0609020204030204"/>
                <a:sym typeface="Consolas" panose="020B0609020204030204"/>
              </a:rPr>
              <a:t>[2]</a:t>
            </a:r>
            <a:endParaRPr baseline="-25000">
              <a:latin typeface="Consolas" panose="020B0609020204030204"/>
              <a:ea typeface="Consolas" panose="020B0609020204030204"/>
              <a:cs typeface="Consolas" panose="020B0609020204030204"/>
              <a:sym typeface="Consolas" panose="020B0609020204030204"/>
            </a:endParaRPr>
          </a:p>
        </p:txBody>
      </p:sp>
      <p:cxnSp>
        <p:nvCxnSpPr>
          <p:cNvPr id="5451" name="Google Shape;5451;p54"/>
          <p:cNvCxnSpPr>
            <a:stCxn id="5444" idx="3"/>
            <a:endCxn id="5442" idx="2"/>
          </p:cNvCxnSpPr>
          <p:nvPr/>
        </p:nvCxnSpPr>
        <p:spPr>
          <a:xfrm>
            <a:off x="2818976" y="724925"/>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452" name="Google Shape;5452;p54"/>
          <p:cNvCxnSpPr>
            <a:stCxn id="5450" idx="3"/>
            <a:endCxn id="5443" idx="2"/>
          </p:cNvCxnSpPr>
          <p:nvPr/>
        </p:nvCxnSpPr>
        <p:spPr>
          <a:xfrm>
            <a:off x="2818976" y="1679850"/>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453" name="Google Shape;5453;p54"/>
          <p:cNvCxnSpPr>
            <a:stCxn id="5444" idx="3"/>
            <a:endCxn id="5443" idx="2"/>
          </p:cNvCxnSpPr>
          <p:nvPr/>
        </p:nvCxnSpPr>
        <p:spPr>
          <a:xfrm>
            <a:off x="2818976" y="724925"/>
            <a:ext cx="1057500" cy="954900"/>
          </a:xfrm>
          <a:prstGeom prst="straightConnector1">
            <a:avLst/>
          </a:prstGeom>
          <a:noFill/>
          <a:ln w="9525" cap="flat" cmpd="sng">
            <a:solidFill>
              <a:schemeClr val="dk2"/>
            </a:solidFill>
            <a:prstDash val="solid"/>
            <a:round/>
            <a:headEnd type="none" w="med" len="med"/>
            <a:tailEnd type="triangle" w="med" len="med"/>
          </a:ln>
        </p:spPr>
      </p:cxnSp>
      <p:cxnSp>
        <p:nvCxnSpPr>
          <p:cNvPr id="5454" name="Google Shape;5454;p54"/>
          <p:cNvCxnSpPr>
            <a:stCxn id="5450" idx="3"/>
            <a:endCxn id="5442" idx="2"/>
          </p:cNvCxnSpPr>
          <p:nvPr/>
        </p:nvCxnSpPr>
        <p:spPr>
          <a:xfrm rot="10800000" flipH="1">
            <a:off x="2818976" y="724950"/>
            <a:ext cx="1057500" cy="954900"/>
          </a:xfrm>
          <a:prstGeom prst="straightConnector1">
            <a:avLst/>
          </a:prstGeom>
          <a:noFill/>
          <a:ln w="9525" cap="flat" cmpd="sng">
            <a:solidFill>
              <a:schemeClr val="dk2"/>
            </a:solidFill>
            <a:prstDash val="solid"/>
            <a:round/>
            <a:headEnd type="none" w="med" len="med"/>
            <a:tailEnd type="triangle" w="med" len="med"/>
          </a:ln>
        </p:spPr>
      </p:cxnSp>
      <p:grpSp>
        <p:nvGrpSpPr>
          <p:cNvPr id="5455" name="Google Shape;5455;p54"/>
          <p:cNvGrpSpPr/>
          <p:nvPr/>
        </p:nvGrpSpPr>
        <p:grpSpPr>
          <a:xfrm>
            <a:off x="1283000" y="2571753"/>
            <a:ext cx="6225127" cy="1733100"/>
            <a:chOff x="1283000" y="2571753"/>
            <a:chExt cx="6225127" cy="1733100"/>
          </a:xfrm>
        </p:grpSpPr>
        <p:sp>
          <p:nvSpPr>
            <p:cNvPr id="5456" name="Google Shape;5456;p54"/>
            <p:cNvSpPr/>
            <p:nvPr/>
          </p:nvSpPr>
          <p:spPr>
            <a:xfrm>
              <a:off x="2185252"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457" name="Google Shape;5457;p54"/>
            <p:cNvSpPr/>
            <p:nvPr/>
          </p:nvSpPr>
          <p:spPr>
            <a:xfrm>
              <a:off x="2185252"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458" name="Google Shape;5458;p54"/>
            <p:cNvSpPr/>
            <p:nvPr/>
          </p:nvSpPr>
          <p:spPr>
            <a:xfrm>
              <a:off x="2186602"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459" name="Google Shape;5459;p54"/>
            <p:cNvSpPr/>
            <p:nvPr/>
          </p:nvSpPr>
          <p:spPr>
            <a:xfrm>
              <a:off x="3123571"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460" name="Google Shape;5460;p54"/>
            <p:cNvSpPr/>
            <p:nvPr/>
          </p:nvSpPr>
          <p:spPr>
            <a:xfrm>
              <a:off x="3123571"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461" name="Google Shape;5461;p54"/>
            <p:cNvSpPr/>
            <p:nvPr/>
          </p:nvSpPr>
          <p:spPr>
            <a:xfrm>
              <a:off x="3124921"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462" name="Google Shape;5462;p54"/>
            <p:cNvSpPr/>
            <p:nvPr/>
          </p:nvSpPr>
          <p:spPr>
            <a:xfrm>
              <a:off x="4061889"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463" name="Google Shape;5463;p54"/>
            <p:cNvSpPr/>
            <p:nvPr/>
          </p:nvSpPr>
          <p:spPr>
            <a:xfrm>
              <a:off x="4061889"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464" name="Google Shape;5464;p54"/>
            <p:cNvSpPr/>
            <p:nvPr/>
          </p:nvSpPr>
          <p:spPr>
            <a:xfrm>
              <a:off x="4063239"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465" name="Google Shape;5465;p54"/>
            <p:cNvSpPr/>
            <p:nvPr/>
          </p:nvSpPr>
          <p:spPr>
            <a:xfrm>
              <a:off x="5000208"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466" name="Google Shape;5466;p54"/>
            <p:cNvSpPr/>
            <p:nvPr/>
          </p:nvSpPr>
          <p:spPr>
            <a:xfrm>
              <a:off x="5000208"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467" name="Google Shape;5467;p54"/>
            <p:cNvSpPr/>
            <p:nvPr/>
          </p:nvSpPr>
          <p:spPr>
            <a:xfrm>
              <a:off x="5001558"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468" name="Google Shape;5468;p54"/>
            <p:cNvSpPr/>
            <p:nvPr/>
          </p:nvSpPr>
          <p:spPr>
            <a:xfrm>
              <a:off x="5938527"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469" name="Google Shape;5469;p54"/>
            <p:cNvSpPr/>
            <p:nvPr/>
          </p:nvSpPr>
          <p:spPr>
            <a:xfrm>
              <a:off x="5938527"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470" name="Google Shape;5470;p54"/>
            <p:cNvSpPr/>
            <p:nvPr/>
          </p:nvSpPr>
          <p:spPr>
            <a:xfrm>
              <a:off x="5939877"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cxnSp>
          <p:nvCxnSpPr>
            <p:cNvPr id="5471" name="Google Shape;5471;p54"/>
            <p:cNvCxnSpPr>
              <a:stCxn id="5456" idx="6"/>
              <a:endCxn id="5459" idx="2"/>
            </p:cNvCxnSpPr>
            <p:nvPr/>
          </p:nvCxnSpPr>
          <p:spPr>
            <a:xfrm>
              <a:off x="2652652" y="2809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72" name="Google Shape;5472;p54"/>
            <p:cNvCxnSpPr>
              <a:stCxn id="5456" idx="6"/>
              <a:endCxn id="5460" idx="2"/>
            </p:cNvCxnSpPr>
            <p:nvPr/>
          </p:nvCxnSpPr>
          <p:spPr>
            <a:xfrm>
              <a:off x="2652652"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73" name="Google Shape;5473;p54"/>
            <p:cNvCxnSpPr>
              <a:endCxn id="5461" idx="2"/>
            </p:cNvCxnSpPr>
            <p:nvPr/>
          </p:nvCxnSpPr>
          <p:spPr>
            <a:xfrm>
              <a:off x="2652721" y="2809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74" name="Google Shape;5474;p54"/>
            <p:cNvCxnSpPr>
              <a:stCxn id="5457" idx="6"/>
              <a:endCxn id="5459" idx="2"/>
            </p:cNvCxnSpPr>
            <p:nvPr/>
          </p:nvCxnSpPr>
          <p:spPr>
            <a:xfrm rot="10800000" flipH="1">
              <a:off x="2652652" y="2809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75" name="Google Shape;5475;p54"/>
            <p:cNvCxnSpPr>
              <a:stCxn id="5457" idx="6"/>
              <a:endCxn id="5460" idx="2"/>
            </p:cNvCxnSpPr>
            <p:nvPr/>
          </p:nvCxnSpPr>
          <p:spPr>
            <a:xfrm>
              <a:off x="2652652" y="3438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76" name="Google Shape;5476;p54"/>
            <p:cNvCxnSpPr>
              <a:stCxn id="5457" idx="6"/>
              <a:endCxn id="5461" idx="2"/>
            </p:cNvCxnSpPr>
            <p:nvPr/>
          </p:nvCxnSpPr>
          <p:spPr>
            <a:xfrm>
              <a:off x="2652652" y="3438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77" name="Google Shape;5477;p54"/>
            <p:cNvCxnSpPr>
              <a:stCxn id="5458" idx="6"/>
              <a:endCxn id="5459" idx="2"/>
            </p:cNvCxnSpPr>
            <p:nvPr/>
          </p:nvCxnSpPr>
          <p:spPr>
            <a:xfrm rot="10800000" flipH="1">
              <a:off x="2654002" y="2809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78" name="Google Shape;5478;p54"/>
            <p:cNvCxnSpPr>
              <a:stCxn id="5458" idx="6"/>
              <a:endCxn id="5460" idx="2"/>
            </p:cNvCxnSpPr>
            <p:nvPr/>
          </p:nvCxnSpPr>
          <p:spPr>
            <a:xfrm rot="10800000" flipH="1">
              <a:off x="2654002" y="3438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79" name="Google Shape;5479;p54"/>
            <p:cNvCxnSpPr>
              <a:stCxn id="5458" idx="6"/>
              <a:endCxn id="5461" idx="2"/>
            </p:cNvCxnSpPr>
            <p:nvPr/>
          </p:nvCxnSpPr>
          <p:spPr>
            <a:xfrm>
              <a:off x="2654002" y="4067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0" name="Google Shape;5480;p54"/>
            <p:cNvCxnSpPr/>
            <p:nvPr/>
          </p:nvCxnSpPr>
          <p:spPr>
            <a:xfrm>
              <a:off x="3591602"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1" name="Google Shape;5481;p54"/>
            <p:cNvCxnSpPr/>
            <p:nvPr/>
          </p:nvCxnSpPr>
          <p:spPr>
            <a:xfrm>
              <a:off x="3591602"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82" name="Google Shape;5482;p54"/>
            <p:cNvCxnSpPr/>
            <p:nvPr/>
          </p:nvCxnSpPr>
          <p:spPr>
            <a:xfrm>
              <a:off x="3591671"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83" name="Google Shape;5483;p54"/>
            <p:cNvCxnSpPr/>
            <p:nvPr/>
          </p:nvCxnSpPr>
          <p:spPr>
            <a:xfrm rot="10800000" flipH="1">
              <a:off x="3591602"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84" name="Google Shape;5484;p54"/>
            <p:cNvCxnSpPr/>
            <p:nvPr/>
          </p:nvCxnSpPr>
          <p:spPr>
            <a:xfrm>
              <a:off x="3591602"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5" name="Google Shape;5485;p54"/>
            <p:cNvCxnSpPr/>
            <p:nvPr/>
          </p:nvCxnSpPr>
          <p:spPr>
            <a:xfrm>
              <a:off x="3591602"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86" name="Google Shape;5486;p54"/>
            <p:cNvCxnSpPr/>
            <p:nvPr/>
          </p:nvCxnSpPr>
          <p:spPr>
            <a:xfrm rot="10800000" flipH="1">
              <a:off x="3592952"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87" name="Google Shape;5487;p54"/>
            <p:cNvCxnSpPr/>
            <p:nvPr/>
          </p:nvCxnSpPr>
          <p:spPr>
            <a:xfrm rot="10800000" flipH="1">
              <a:off x="3592952"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88" name="Google Shape;5488;p54"/>
            <p:cNvCxnSpPr/>
            <p:nvPr/>
          </p:nvCxnSpPr>
          <p:spPr>
            <a:xfrm>
              <a:off x="3592952"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9" name="Google Shape;5489;p54"/>
            <p:cNvCxnSpPr/>
            <p:nvPr/>
          </p:nvCxnSpPr>
          <p:spPr>
            <a:xfrm>
              <a:off x="45299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0" name="Google Shape;5490;p54"/>
            <p:cNvCxnSpPr/>
            <p:nvPr/>
          </p:nvCxnSpPr>
          <p:spPr>
            <a:xfrm>
              <a:off x="45299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91" name="Google Shape;5491;p54"/>
            <p:cNvCxnSpPr/>
            <p:nvPr/>
          </p:nvCxnSpPr>
          <p:spPr>
            <a:xfrm>
              <a:off x="45299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92" name="Google Shape;5492;p54"/>
            <p:cNvCxnSpPr/>
            <p:nvPr/>
          </p:nvCxnSpPr>
          <p:spPr>
            <a:xfrm rot="10800000" flipH="1">
              <a:off x="45299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93" name="Google Shape;5493;p54"/>
            <p:cNvCxnSpPr/>
            <p:nvPr/>
          </p:nvCxnSpPr>
          <p:spPr>
            <a:xfrm>
              <a:off x="45299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4" name="Google Shape;5494;p54"/>
            <p:cNvCxnSpPr/>
            <p:nvPr/>
          </p:nvCxnSpPr>
          <p:spPr>
            <a:xfrm>
              <a:off x="45299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95" name="Google Shape;5495;p54"/>
            <p:cNvCxnSpPr/>
            <p:nvPr/>
          </p:nvCxnSpPr>
          <p:spPr>
            <a:xfrm rot="10800000" flipH="1">
              <a:off x="45312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96" name="Google Shape;5496;p54"/>
            <p:cNvCxnSpPr/>
            <p:nvPr/>
          </p:nvCxnSpPr>
          <p:spPr>
            <a:xfrm rot="10800000" flipH="1">
              <a:off x="45312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97" name="Google Shape;5497;p54"/>
            <p:cNvCxnSpPr/>
            <p:nvPr/>
          </p:nvCxnSpPr>
          <p:spPr>
            <a:xfrm>
              <a:off x="4531277"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8" name="Google Shape;5498;p54"/>
            <p:cNvCxnSpPr/>
            <p:nvPr/>
          </p:nvCxnSpPr>
          <p:spPr>
            <a:xfrm>
              <a:off x="5468327" y="2809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9" name="Google Shape;5499;p54"/>
            <p:cNvCxnSpPr/>
            <p:nvPr/>
          </p:nvCxnSpPr>
          <p:spPr>
            <a:xfrm>
              <a:off x="5468327" y="2809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0" name="Google Shape;5500;p54"/>
            <p:cNvCxnSpPr/>
            <p:nvPr/>
          </p:nvCxnSpPr>
          <p:spPr>
            <a:xfrm>
              <a:off x="5468396" y="2809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01" name="Google Shape;5501;p54"/>
            <p:cNvCxnSpPr/>
            <p:nvPr/>
          </p:nvCxnSpPr>
          <p:spPr>
            <a:xfrm rot="10800000" flipH="1">
              <a:off x="5468327"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2" name="Google Shape;5502;p54"/>
            <p:cNvCxnSpPr/>
            <p:nvPr/>
          </p:nvCxnSpPr>
          <p:spPr>
            <a:xfrm>
              <a:off x="5468327" y="3438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3" name="Google Shape;5503;p54"/>
            <p:cNvCxnSpPr/>
            <p:nvPr/>
          </p:nvCxnSpPr>
          <p:spPr>
            <a:xfrm>
              <a:off x="5468327" y="3438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04" name="Google Shape;5504;p54"/>
            <p:cNvCxnSpPr/>
            <p:nvPr/>
          </p:nvCxnSpPr>
          <p:spPr>
            <a:xfrm rot="10800000" flipH="1">
              <a:off x="5469677" y="2809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05" name="Google Shape;5505;p54"/>
            <p:cNvCxnSpPr/>
            <p:nvPr/>
          </p:nvCxnSpPr>
          <p:spPr>
            <a:xfrm rot="10800000" flipH="1">
              <a:off x="5469677" y="3438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06" name="Google Shape;5506;p54"/>
            <p:cNvCxnSpPr/>
            <p:nvPr/>
          </p:nvCxnSpPr>
          <p:spPr>
            <a:xfrm>
              <a:off x="5469677" y="4067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7" name="Google Shape;5507;p54"/>
            <p:cNvCxnSpPr/>
            <p:nvPr/>
          </p:nvCxnSpPr>
          <p:spPr>
            <a:xfrm>
              <a:off x="17128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8" name="Google Shape;5508;p54"/>
            <p:cNvCxnSpPr/>
            <p:nvPr/>
          </p:nvCxnSpPr>
          <p:spPr>
            <a:xfrm>
              <a:off x="17128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9" name="Google Shape;5509;p54"/>
            <p:cNvCxnSpPr/>
            <p:nvPr/>
          </p:nvCxnSpPr>
          <p:spPr>
            <a:xfrm>
              <a:off x="17128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10" name="Google Shape;5510;p54"/>
            <p:cNvCxnSpPr/>
            <p:nvPr/>
          </p:nvCxnSpPr>
          <p:spPr>
            <a:xfrm rot="10800000" flipH="1">
              <a:off x="17128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11" name="Google Shape;5511;p54"/>
            <p:cNvCxnSpPr/>
            <p:nvPr/>
          </p:nvCxnSpPr>
          <p:spPr>
            <a:xfrm>
              <a:off x="17128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12" name="Google Shape;5512;p54"/>
            <p:cNvCxnSpPr/>
            <p:nvPr/>
          </p:nvCxnSpPr>
          <p:spPr>
            <a:xfrm>
              <a:off x="17128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13" name="Google Shape;5513;p54"/>
            <p:cNvCxnSpPr/>
            <p:nvPr/>
          </p:nvCxnSpPr>
          <p:spPr>
            <a:xfrm rot="10800000" flipH="1">
              <a:off x="17141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14" name="Google Shape;5514;p54"/>
            <p:cNvCxnSpPr/>
            <p:nvPr/>
          </p:nvCxnSpPr>
          <p:spPr>
            <a:xfrm rot="10800000" flipH="1">
              <a:off x="17141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15" name="Google Shape;5515;p54"/>
            <p:cNvCxnSpPr/>
            <p:nvPr/>
          </p:nvCxnSpPr>
          <p:spPr>
            <a:xfrm>
              <a:off x="1714177" y="4067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5516" name="Google Shape;5516;p54"/>
            <p:cNvSpPr/>
            <p:nvPr/>
          </p:nvSpPr>
          <p:spPr>
            <a:xfrm>
              <a:off x="6711627" y="32005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cxnSp>
          <p:nvCxnSpPr>
            <p:cNvPr id="5517" name="Google Shape;5517;p54"/>
            <p:cNvCxnSpPr>
              <a:stCxn id="5468" idx="6"/>
              <a:endCxn id="5516" idx="1"/>
            </p:cNvCxnSpPr>
            <p:nvPr/>
          </p:nvCxnSpPr>
          <p:spPr>
            <a:xfrm>
              <a:off x="6405927" y="2809353"/>
              <a:ext cx="374100" cy="460800"/>
            </a:xfrm>
            <a:prstGeom prst="straightConnector1">
              <a:avLst/>
            </a:prstGeom>
            <a:noFill/>
            <a:ln w="9525" cap="flat" cmpd="sng">
              <a:solidFill>
                <a:schemeClr val="dk2"/>
              </a:solidFill>
              <a:prstDash val="solid"/>
              <a:round/>
              <a:headEnd type="none" w="med" len="med"/>
              <a:tailEnd type="triangle" w="med" len="med"/>
            </a:ln>
          </p:spPr>
        </p:cxnSp>
        <p:cxnSp>
          <p:nvCxnSpPr>
            <p:cNvPr id="5518" name="Google Shape;5518;p54"/>
            <p:cNvCxnSpPr>
              <a:stCxn id="5469" idx="6"/>
              <a:endCxn id="5516" idx="2"/>
            </p:cNvCxnSpPr>
            <p:nvPr/>
          </p:nvCxnSpPr>
          <p:spPr>
            <a:xfrm>
              <a:off x="6405927" y="3438303"/>
              <a:ext cx="305700" cy="0"/>
            </a:xfrm>
            <a:prstGeom prst="straightConnector1">
              <a:avLst/>
            </a:prstGeom>
            <a:noFill/>
            <a:ln w="9525" cap="flat" cmpd="sng">
              <a:solidFill>
                <a:schemeClr val="dk2"/>
              </a:solidFill>
              <a:prstDash val="solid"/>
              <a:round/>
              <a:headEnd type="none" w="med" len="med"/>
              <a:tailEnd type="triangle" w="med" len="med"/>
            </a:ln>
          </p:spPr>
        </p:cxnSp>
        <p:cxnSp>
          <p:nvCxnSpPr>
            <p:cNvPr id="5519" name="Google Shape;5519;p54"/>
            <p:cNvCxnSpPr>
              <a:stCxn id="5470" idx="6"/>
              <a:endCxn id="5516" idx="3"/>
            </p:cNvCxnSpPr>
            <p:nvPr/>
          </p:nvCxnSpPr>
          <p:spPr>
            <a:xfrm rot="10800000" flipH="1">
              <a:off x="6407277" y="3606153"/>
              <a:ext cx="372900" cy="461100"/>
            </a:xfrm>
            <a:prstGeom prst="straightConnector1">
              <a:avLst/>
            </a:prstGeom>
            <a:noFill/>
            <a:ln w="9525" cap="flat" cmpd="sng">
              <a:solidFill>
                <a:schemeClr val="dk2"/>
              </a:solidFill>
              <a:prstDash val="solid"/>
              <a:round/>
              <a:headEnd type="none" w="med" len="med"/>
              <a:tailEnd type="triangle" w="med" len="med"/>
            </a:ln>
          </p:spPr>
        </p:cxnSp>
        <p:cxnSp>
          <p:nvCxnSpPr>
            <p:cNvPr id="5520" name="Google Shape;5520;p54"/>
            <p:cNvCxnSpPr>
              <a:stCxn id="5516" idx="6"/>
            </p:cNvCxnSpPr>
            <p:nvPr/>
          </p:nvCxnSpPr>
          <p:spPr>
            <a:xfrm rot="10800000" flipH="1">
              <a:off x="7179027" y="3431553"/>
              <a:ext cx="329100" cy="6600"/>
            </a:xfrm>
            <a:prstGeom prst="straightConnector1">
              <a:avLst/>
            </a:prstGeom>
            <a:noFill/>
            <a:ln w="9525" cap="flat" cmpd="sng">
              <a:solidFill>
                <a:schemeClr val="dk2"/>
              </a:solidFill>
              <a:prstDash val="solid"/>
              <a:round/>
              <a:headEnd type="none" w="med" len="med"/>
              <a:tailEnd type="triangle" w="med" len="med"/>
            </a:ln>
          </p:spPr>
        </p:cxnSp>
        <p:sp>
          <p:nvSpPr>
            <p:cNvPr id="5521" name="Google Shape;5521;p54"/>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[2]</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5522" name="Google Shape;5522;p54"/>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[3]</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5523" name="Google Shape;5523;p54"/>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[1]</a:t>
              </a:r>
              <a:endParaRPr sz="1100" baseline="-25000">
                <a:latin typeface="Consolas" panose="020B0609020204030204"/>
                <a:ea typeface="Consolas" panose="020B0609020204030204"/>
                <a:cs typeface="Consolas" panose="020B0609020204030204"/>
                <a:sym typeface="Consolas" panose="020B0609020204030204"/>
              </a:endParaRPr>
            </a:p>
          </p:txBody>
        </p:sp>
      </p:grpSp>
      <p:sp>
        <p:nvSpPr>
          <p:cNvPr id="5524" name="Google Shape;5524;p54"/>
          <p:cNvSpPr txBox="1"/>
          <p:nvPr/>
        </p:nvSpPr>
        <p:spPr>
          <a:xfrm>
            <a:off x="2711850" y="4635900"/>
            <a:ext cx="3033000" cy="5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Neural network templates</a:t>
            </a:r>
            <a:endParaRPr lang="en-GB"/>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528"/>
        <p:cNvGrpSpPr/>
        <p:nvPr/>
      </p:nvGrpSpPr>
      <p:grpSpPr>
        <a:xfrm>
          <a:off x="0" y="0"/>
          <a:ext cx="0" cy="0"/>
          <a:chOff x="0" y="0"/>
          <a:chExt cx="0" cy="0"/>
        </a:xfrm>
      </p:grpSpPr>
      <p:sp>
        <p:nvSpPr>
          <p:cNvPr id="5529" name="Google Shape;5529;p55"/>
          <p:cNvSpPr/>
          <p:nvPr/>
        </p:nvSpPr>
        <p:spPr>
          <a:xfrm>
            <a:off x="3876358" y="419063"/>
            <a:ext cx="593100" cy="6117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r>
              <a:rPr lang="en-GB" sz="1100">
                <a:solidFill>
                  <a:schemeClr val="dk1"/>
                </a:solidFill>
              </a:rPr>
              <a:t>a</a:t>
            </a:r>
            <a:r>
              <a:rPr lang="en-GB" sz="1100" baseline="30000">
                <a:solidFill>
                  <a:schemeClr val="dk1"/>
                </a:solidFill>
              </a:rPr>
              <a:t>[1]</a:t>
            </a:r>
            <a:r>
              <a:rPr lang="en-GB" sz="1100" baseline="-25000">
                <a:solidFill>
                  <a:schemeClr val="dk1"/>
                </a:solidFill>
              </a:rPr>
              <a:t>1</a:t>
            </a:r>
            <a:endParaRPr sz="1600">
              <a:solidFill>
                <a:schemeClr val="dk1"/>
              </a:solidFill>
            </a:endParaRPr>
          </a:p>
        </p:txBody>
      </p:sp>
      <p:sp>
        <p:nvSpPr>
          <p:cNvPr id="5530" name="Google Shape;5530;p55"/>
          <p:cNvSpPr/>
          <p:nvPr/>
        </p:nvSpPr>
        <p:spPr>
          <a:xfrm>
            <a:off x="3876358" y="1374011"/>
            <a:ext cx="593100" cy="6117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r>
              <a:rPr lang="en-GB" sz="1100">
                <a:solidFill>
                  <a:schemeClr val="dk1"/>
                </a:solidFill>
              </a:rPr>
              <a:t>a</a:t>
            </a:r>
            <a:r>
              <a:rPr lang="en-GB" sz="1100" baseline="30000">
                <a:solidFill>
                  <a:schemeClr val="dk1"/>
                </a:solidFill>
              </a:rPr>
              <a:t>[1]</a:t>
            </a:r>
            <a:r>
              <a:rPr lang="en-GB" sz="1100" baseline="-25000">
                <a:solidFill>
                  <a:schemeClr val="dk1"/>
                </a:solidFill>
              </a:rPr>
              <a:t>2</a:t>
            </a:r>
            <a:endParaRPr sz="1600">
              <a:solidFill>
                <a:schemeClr val="dk1"/>
              </a:solidFill>
            </a:endParaRPr>
          </a:p>
        </p:txBody>
      </p:sp>
      <p:sp>
        <p:nvSpPr>
          <p:cNvPr id="5531" name="Google Shape;5531;p55"/>
          <p:cNvSpPr txBox="1"/>
          <p:nvPr/>
        </p:nvSpPr>
        <p:spPr>
          <a:xfrm>
            <a:off x="2280176" y="536825"/>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a:t>
            </a:r>
            <a:r>
              <a:rPr lang="en-GB" baseline="-25000">
                <a:latin typeface="Consolas" panose="020B0609020204030204"/>
                <a:ea typeface="Consolas" panose="020B0609020204030204"/>
                <a:cs typeface="Consolas" panose="020B0609020204030204"/>
                <a:sym typeface="Consolas" panose="020B0609020204030204"/>
              </a:rPr>
              <a:t>[1]</a:t>
            </a:r>
            <a:endParaRPr baseline="-25000">
              <a:latin typeface="Consolas" panose="020B0609020204030204"/>
              <a:ea typeface="Consolas" panose="020B0609020204030204"/>
              <a:cs typeface="Consolas" panose="020B0609020204030204"/>
              <a:sym typeface="Consolas" panose="020B0609020204030204"/>
            </a:endParaRPr>
          </a:p>
        </p:txBody>
      </p:sp>
      <p:sp>
        <p:nvSpPr>
          <p:cNvPr id="5532" name="Google Shape;5532;p55"/>
          <p:cNvSpPr/>
          <p:nvPr/>
        </p:nvSpPr>
        <p:spPr>
          <a:xfrm>
            <a:off x="5206047" y="9213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r>
              <a:rPr lang="en-GB" sz="1100">
                <a:solidFill>
                  <a:schemeClr val="dk1"/>
                </a:solidFill>
              </a:rPr>
              <a:t>a</a:t>
            </a:r>
            <a:r>
              <a:rPr lang="en-GB" sz="1100" baseline="30000">
                <a:solidFill>
                  <a:schemeClr val="dk1"/>
                </a:solidFill>
              </a:rPr>
              <a:t>[2]</a:t>
            </a:r>
            <a:endParaRPr sz="1600">
              <a:solidFill>
                <a:schemeClr val="dk1"/>
              </a:solidFill>
            </a:endParaRPr>
          </a:p>
        </p:txBody>
      </p:sp>
      <p:cxnSp>
        <p:nvCxnSpPr>
          <p:cNvPr id="5533" name="Google Shape;5533;p55"/>
          <p:cNvCxnSpPr>
            <a:stCxn id="5532" idx="6"/>
            <a:endCxn id="5534" idx="1"/>
          </p:cNvCxnSpPr>
          <p:nvPr/>
        </p:nvCxnSpPr>
        <p:spPr>
          <a:xfrm>
            <a:off x="5744847" y="1200151"/>
            <a:ext cx="501900" cy="0"/>
          </a:xfrm>
          <a:prstGeom prst="straightConnector1">
            <a:avLst/>
          </a:prstGeom>
          <a:noFill/>
          <a:ln w="9525" cap="flat" cmpd="sng">
            <a:solidFill>
              <a:schemeClr val="dk2"/>
            </a:solidFill>
            <a:prstDash val="solid"/>
            <a:round/>
            <a:headEnd type="none" w="med" len="med"/>
            <a:tailEnd type="triangle" w="med" len="med"/>
          </a:ln>
        </p:spPr>
      </p:cxnSp>
      <p:cxnSp>
        <p:nvCxnSpPr>
          <p:cNvPr id="5535" name="Google Shape;5535;p55"/>
          <p:cNvCxnSpPr>
            <a:stCxn id="5530" idx="6"/>
            <a:endCxn id="5532" idx="2"/>
          </p:cNvCxnSpPr>
          <p:nvPr/>
        </p:nvCxnSpPr>
        <p:spPr>
          <a:xfrm rot="10800000" flipH="1">
            <a:off x="4469458" y="1200161"/>
            <a:ext cx="736500" cy="479700"/>
          </a:xfrm>
          <a:prstGeom prst="straightConnector1">
            <a:avLst/>
          </a:prstGeom>
          <a:noFill/>
          <a:ln w="9525" cap="flat" cmpd="sng">
            <a:solidFill>
              <a:schemeClr val="dk2"/>
            </a:solidFill>
            <a:prstDash val="solid"/>
            <a:round/>
            <a:headEnd type="none" w="med" len="med"/>
            <a:tailEnd type="triangle" w="med" len="med"/>
          </a:ln>
        </p:spPr>
      </p:cxnSp>
      <p:cxnSp>
        <p:nvCxnSpPr>
          <p:cNvPr id="5536" name="Google Shape;5536;p55"/>
          <p:cNvCxnSpPr>
            <a:stCxn id="5529" idx="6"/>
            <a:endCxn id="5532" idx="2"/>
          </p:cNvCxnSpPr>
          <p:nvPr/>
        </p:nvCxnSpPr>
        <p:spPr>
          <a:xfrm>
            <a:off x="4469458" y="724913"/>
            <a:ext cx="736500" cy="475200"/>
          </a:xfrm>
          <a:prstGeom prst="straightConnector1">
            <a:avLst/>
          </a:prstGeom>
          <a:noFill/>
          <a:ln w="9525" cap="flat" cmpd="sng">
            <a:solidFill>
              <a:schemeClr val="dk2"/>
            </a:solidFill>
            <a:prstDash val="solid"/>
            <a:round/>
            <a:headEnd type="none" w="med" len="med"/>
            <a:tailEnd type="triangle" w="med" len="med"/>
          </a:ln>
        </p:spPr>
      </p:cxnSp>
      <p:sp>
        <p:nvSpPr>
          <p:cNvPr id="5537" name="Google Shape;5537;p55"/>
          <p:cNvSpPr txBox="1"/>
          <p:nvPr/>
        </p:nvSpPr>
        <p:spPr>
          <a:xfrm>
            <a:off x="2280176" y="14917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a:t>
            </a:r>
            <a:r>
              <a:rPr lang="en-GB" baseline="-25000">
                <a:latin typeface="Consolas" panose="020B0609020204030204"/>
                <a:ea typeface="Consolas" panose="020B0609020204030204"/>
                <a:cs typeface="Consolas" panose="020B0609020204030204"/>
                <a:sym typeface="Consolas" panose="020B0609020204030204"/>
              </a:rPr>
              <a:t>[2]</a:t>
            </a:r>
            <a:endParaRPr baseline="-25000">
              <a:latin typeface="Consolas" panose="020B0609020204030204"/>
              <a:ea typeface="Consolas" panose="020B0609020204030204"/>
              <a:cs typeface="Consolas" panose="020B0609020204030204"/>
              <a:sym typeface="Consolas" panose="020B0609020204030204"/>
            </a:endParaRPr>
          </a:p>
        </p:txBody>
      </p:sp>
      <p:cxnSp>
        <p:nvCxnSpPr>
          <p:cNvPr id="5538" name="Google Shape;5538;p55"/>
          <p:cNvCxnSpPr>
            <a:stCxn id="5531" idx="3"/>
            <a:endCxn id="5529" idx="2"/>
          </p:cNvCxnSpPr>
          <p:nvPr/>
        </p:nvCxnSpPr>
        <p:spPr>
          <a:xfrm>
            <a:off x="2818976" y="724925"/>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539" name="Google Shape;5539;p55"/>
          <p:cNvCxnSpPr>
            <a:stCxn id="5537" idx="3"/>
            <a:endCxn id="5530" idx="2"/>
          </p:cNvCxnSpPr>
          <p:nvPr/>
        </p:nvCxnSpPr>
        <p:spPr>
          <a:xfrm>
            <a:off x="2818976" y="1679850"/>
            <a:ext cx="1057500" cy="0"/>
          </a:xfrm>
          <a:prstGeom prst="straightConnector1">
            <a:avLst/>
          </a:prstGeom>
          <a:noFill/>
          <a:ln w="9525" cap="flat" cmpd="sng">
            <a:solidFill>
              <a:schemeClr val="dk2"/>
            </a:solidFill>
            <a:prstDash val="solid"/>
            <a:round/>
            <a:headEnd type="none" w="med" len="med"/>
            <a:tailEnd type="triangle" w="med" len="med"/>
          </a:ln>
        </p:spPr>
      </p:cxnSp>
      <p:cxnSp>
        <p:nvCxnSpPr>
          <p:cNvPr id="5540" name="Google Shape;5540;p55"/>
          <p:cNvCxnSpPr>
            <a:stCxn id="5531" idx="3"/>
            <a:endCxn id="5530" idx="2"/>
          </p:cNvCxnSpPr>
          <p:nvPr/>
        </p:nvCxnSpPr>
        <p:spPr>
          <a:xfrm>
            <a:off x="2818976" y="724925"/>
            <a:ext cx="1057500" cy="954900"/>
          </a:xfrm>
          <a:prstGeom prst="straightConnector1">
            <a:avLst/>
          </a:prstGeom>
          <a:noFill/>
          <a:ln w="9525" cap="flat" cmpd="sng">
            <a:solidFill>
              <a:schemeClr val="dk2"/>
            </a:solidFill>
            <a:prstDash val="solid"/>
            <a:round/>
            <a:headEnd type="none" w="med" len="med"/>
            <a:tailEnd type="triangle" w="med" len="med"/>
          </a:ln>
        </p:spPr>
      </p:cxnSp>
      <p:cxnSp>
        <p:nvCxnSpPr>
          <p:cNvPr id="5541" name="Google Shape;5541;p55"/>
          <p:cNvCxnSpPr>
            <a:stCxn id="5537" idx="3"/>
            <a:endCxn id="5529" idx="2"/>
          </p:cNvCxnSpPr>
          <p:nvPr/>
        </p:nvCxnSpPr>
        <p:spPr>
          <a:xfrm rot="10800000" flipH="1">
            <a:off x="2818976" y="724950"/>
            <a:ext cx="1057500" cy="954900"/>
          </a:xfrm>
          <a:prstGeom prst="straightConnector1">
            <a:avLst/>
          </a:prstGeom>
          <a:noFill/>
          <a:ln w="9525" cap="flat" cmpd="sng">
            <a:solidFill>
              <a:schemeClr val="dk2"/>
            </a:solidFill>
            <a:prstDash val="solid"/>
            <a:round/>
            <a:headEnd type="none" w="med" len="med"/>
            <a:tailEnd type="triangle" w="med" len="med"/>
          </a:ln>
        </p:spPr>
      </p:cxnSp>
      <p:grpSp>
        <p:nvGrpSpPr>
          <p:cNvPr id="5542" name="Google Shape;5542;p55"/>
          <p:cNvGrpSpPr/>
          <p:nvPr/>
        </p:nvGrpSpPr>
        <p:grpSpPr>
          <a:xfrm>
            <a:off x="1283000" y="2571753"/>
            <a:ext cx="6225127" cy="1733100"/>
            <a:chOff x="1283000" y="2571753"/>
            <a:chExt cx="6225127" cy="1733100"/>
          </a:xfrm>
        </p:grpSpPr>
        <p:sp>
          <p:nvSpPr>
            <p:cNvPr id="5543" name="Google Shape;5543;p55"/>
            <p:cNvSpPr/>
            <p:nvPr/>
          </p:nvSpPr>
          <p:spPr>
            <a:xfrm>
              <a:off x="2185252"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544" name="Google Shape;5544;p55"/>
            <p:cNvSpPr/>
            <p:nvPr/>
          </p:nvSpPr>
          <p:spPr>
            <a:xfrm>
              <a:off x="2185252"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545" name="Google Shape;5545;p55"/>
            <p:cNvSpPr/>
            <p:nvPr/>
          </p:nvSpPr>
          <p:spPr>
            <a:xfrm>
              <a:off x="2186602"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546" name="Google Shape;5546;p55"/>
            <p:cNvSpPr/>
            <p:nvPr/>
          </p:nvSpPr>
          <p:spPr>
            <a:xfrm>
              <a:off x="3123571"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547" name="Google Shape;5547;p55"/>
            <p:cNvSpPr/>
            <p:nvPr/>
          </p:nvSpPr>
          <p:spPr>
            <a:xfrm>
              <a:off x="3123571"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548" name="Google Shape;5548;p55"/>
            <p:cNvSpPr/>
            <p:nvPr/>
          </p:nvSpPr>
          <p:spPr>
            <a:xfrm>
              <a:off x="3124921"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549" name="Google Shape;5549;p55"/>
            <p:cNvSpPr/>
            <p:nvPr/>
          </p:nvSpPr>
          <p:spPr>
            <a:xfrm>
              <a:off x="4061889"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550" name="Google Shape;5550;p55"/>
            <p:cNvSpPr/>
            <p:nvPr/>
          </p:nvSpPr>
          <p:spPr>
            <a:xfrm>
              <a:off x="4061889"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551" name="Google Shape;5551;p55"/>
            <p:cNvSpPr/>
            <p:nvPr/>
          </p:nvSpPr>
          <p:spPr>
            <a:xfrm>
              <a:off x="4063239"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552" name="Google Shape;5552;p55"/>
            <p:cNvSpPr/>
            <p:nvPr/>
          </p:nvSpPr>
          <p:spPr>
            <a:xfrm>
              <a:off x="5000208"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553" name="Google Shape;5553;p55"/>
            <p:cNvSpPr/>
            <p:nvPr/>
          </p:nvSpPr>
          <p:spPr>
            <a:xfrm>
              <a:off x="5000208"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554" name="Google Shape;5554;p55"/>
            <p:cNvSpPr/>
            <p:nvPr/>
          </p:nvSpPr>
          <p:spPr>
            <a:xfrm>
              <a:off x="5001558"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555" name="Google Shape;5555;p55"/>
            <p:cNvSpPr/>
            <p:nvPr/>
          </p:nvSpPr>
          <p:spPr>
            <a:xfrm>
              <a:off x="5938527"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556" name="Google Shape;5556;p55"/>
            <p:cNvSpPr/>
            <p:nvPr/>
          </p:nvSpPr>
          <p:spPr>
            <a:xfrm>
              <a:off x="5938527"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557" name="Google Shape;5557;p55"/>
            <p:cNvSpPr/>
            <p:nvPr/>
          </p:nvSpPr>
          <p:spPr>
            <a:xfrm>
              <a:off x="5939877"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cxnSp>
          <p:nvCxnSpPr>
            <p:cNvPr id="5558" name="Google Shape;5558;p55"/>
            <p:cNvCxnSpPr>
              <a:stCxn id="5543" idx="6"/>
              <a:endCxn id="5546" idx="2"/>
            </p:cNvCxnSpPr>
            <p:nvPr/>
          </p:nvCxnSpPr>
          <p:spPr>
            <a:xfrm>
              <a:off x="2652652" y="2809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59" name="Google Shape;5559;p55"/>
            <p:cNvCxnSpPr>
              <a:stCxn id="5543" idx="6"/>
              <a:endCxn id="5547" idx="2"/>
            </p:cNvCxnSpPr>
            <p:nvPr/>
          </p:nvCxnSpPr>
          <p:spPr>
            <a:xfrm>
              <a:off x="2652652"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0" name="Google Shape;5560;p55"/>
            <p:cNvCxnSpPr>
              <a:endCxn id="5548" idx="2"/>
            </p:cNvCxnSpPr>
            <p:nvPr/>
          </p:nvCxnSpPr>
          <p:spPr>
            <a:xfrm>
              <a:off x="2652721" y="2809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61" name="Google Shape;5561;p55"/>
            <p:cNvCxnSpPr>
              <a:stCxn id="5544" idx="6"/>
              <a:endCxn id="5546" idx="2"/>
            </p:cNvCxnSpPr>
            <p:nvPr/>
          </p:nvCxnSpPr>
          <p:spPr>
            <a:xfrm rot="10800000" flipH="1">
              <a:off x="2652652" y="2809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2" name="Google Shape;5562;p55"/>
            <p:cNvCxnSpPr>
              <a:stCxn id="5544" idx="6"/>
              <a:endCxn id="5547" idx="2"/>
            </p:cNvCxnSpPr>
            <p:nvPr/>
          </p:nvCxnSpPr>
          <p:spPr>
            <a:xfrm>
              <a:off x="2652652" y="3438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3" name="Google Shape;5563;p55"/>
            <p:cNvCxnSpPr>
              <a:stCxn id="5544" idx="6"/>
              <a:endCxn id="5548" idx="2"/>
            </p:cNvCxnSpPr>
            <p:nvPr/>
          </p:nvCxnSpPr>
          <p:spPr>
            <a:xfrm>
              <a:off x="2652652" y="3438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64" name="Google Shape;5564;p55"/>
            <p:cNvCxnSpPr>
              <a:stCxn id="5545" idx="6"/>
              <a:endCxn id="5546" idx="2"/>
            </p:cNvCxnSpPr>
            <p:nvPr/>
          </p:nvCxnSpPr>
          <p:spPr>
            <a:xfrm rot="10800000" flipH="1">
              <a:off x="2654002" y="2809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65" name="Google Shape;5565;p55"/>
            <p:cNvCxnSpPr>
              <a:stCxn id="5545" idx="6"/>
              <a:endCxn id="5547" idx="2"/>
            </p:cNvCxnSpPr>
            <p:nvPr/>
          </p:nvCxnSpPr>
          <p:spPr>
            <a:xfrm rot="10800000" flipH="1">
              <a:off x="2654002" y="3438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66" name="Google Shape;5566;p55"/>
            <p:cNvCxnSpPr>
              <a:stCxn id="5545" idx="6"/>
              <a:endCxn id="5548" idx="2"/>
            </p:cNvCxnSpPr>
            <p:nvPr/>
          </p:nvCxnSpPr>
          <p:spPr>
            <a:xfrm>
              <a:off x="2654002" y="4067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7" name="Google Shape;5567;p55"/>
            <p:cNvCxnSpPr/>
            <p:nvPr/>
          </p:nvCxnSpPr>
          <p:spPr>
            <a:xfrm>
              <a:off x="3591602"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8" name="Google Shape;5568;p55"/>
            <p:cNvCxnSpPr/>
            <p:nvPr/>
          </p:nvCxnSpPr>
          <p:spPr>
            <a:xfrm>
              <a:off x="3591602"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9" name="Google Shape;5569;p55"/>
            <p:cNvCxnSpPr/>
            <p:nvPr/>
          </p:nvCxnSpPr>
          <p:spPr>
            <a:xfrm>
              <a:off x="3591671"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0" name="Google Shape;5570;p55"/>
            <p:cNvCxnSpPr/>
            <p:nvPr/>
          </p:nvCxnSpPr>
          <p:spPr>
            <a:xfrm rot="10800000" flipH="1">
              <a:off x="3591602"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71" name="Google Shape;5571;p55"/>
            <p:cNvCxnSpPr/>
            <p:nvPr/>
          </p:nvCxnSpPr>
          <p:spPr>
            <a:xfrm>
              <a:off x="3591602"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2" name="Google Shape;5572;p55"/>
            <p:cNvCxnSpPr/>
            <p:nvPr/>
          </p:nvCxnSpPr>
          <p:spPr>
            <a:xfrm>
              <a:off x="3591602"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73" name="Google Shape;5573;p55"/>
            <p:cNvCxnSpPr/>
            <p:nvPr/>
          </p:nvCxnSpPr>
          <p:spPr>
            <a:xfrm rot="10800000" flipH="1">
              <a:off x="3592952"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4" name="Google Shape;5574;p55"/>
            <p:cNvCxnSpPr/>
            <p:nvPr/>
          </p:nvCxnSpPr>
          <p:spPr>
            <a:xfrm rot="10800000" flipH="1">
              <a:off x="3592952"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75" name="Google Shape;5575;p55"/>
            <p:cNvCxnSpPr/>
            <p:nvPr/>
          </p:nvCxnSpPr>
          <p:spPr>
            <a:xfrm>
              <a:off x="3592952"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6" name="Google Shape;5576;p55"/>
            <p:cNvCxnSpPr/>
            <p:nvPr/>
          </p:nvCxnSpPr>
          <p:spPr>
            <a:xfrm>
              <a:off x="45299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7" name="Google Shape;5577;p55"/>
            <p:cNvCxnSpPr/>
            <p:nvPr/>
          </p:nvCxnSpPr>
          <p:spPr>
            <a:xfrm>
              <a:off x="45299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78" name="Google Shape;5578;p55"/>
            <p:cNvCxnSpPr/>
            <p:nvPr/>
          </p:nvCxnSpPr>
          <p:spPr>
            <a:xfrm>
              <a:off x="45299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9" name="Google Shape;5579;p55"/>
            <p:cNvCxnSpPr/>
            <p:nvPr/>
          </p:nvCxnSpPr>
          <p:spPr>
            <a:xfrm rot="10800000" flipH="1">
              <a:off x="45299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0" name="Google Shape;5580;p55"/>
            <p:cNvCxnSpPr/>
            <p:nvPr/>
          </p:nvCxnSpPr>
          <p:spPr>
            <a:xfrm>
              <a:off x="45299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1" name="Google Shape;5581;p55"/>
            <p:cNvCxnSpPr/>
            <p:nvPr/>
          </p:nvCxnSpPr>
          <p:spPr>
            <a:xfrm>
              <a:off x="45299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82" name="Google Shape;5582;p55"/>
            <p:cNvCxnSpPr/>
            <p:nvPr/>
          </p:nvCxnSpPr>
          <p:spPr>
            <a:xfrm rot="10800000" flipH="1">
              <a:off x="45312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83" name="Google Shape;5583;p55"/>
            <p:cNvCxnSpPr/>
            <p:nvPr/>
          </p:nvCxnSpPr>
          <p:spPr>
            <a:xfrm rot="10800000" flipH="1">
              <a:off x="45312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84" name="Google Shape;5584;p55"/>
            <p:cNvCxnSpPr/>
            <p:nvPr/>
          </p:nvCxnSpPr>
          <p:spPr>
            <a:xfrm>
              <a:off x="4531277"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5" name="Google Shape;5585;p55"/>
            <p:cNvCxnSpPr/>
            <p:nvPr/>
          </p:nvCxnSpPr>
          <p:spPr>
            <a:xfrm>
              <a:off x="5468327" y="2809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6" name="Google Shape;5586;p55"/>
            <p:cNvCxnSpPr/>
            <p:nvPr/>
          </p:nvCxnSpPr>
          <p:spPr>
            <a:xfrm>
              <a:off x="5468327" y="2809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7" name="Google Shape;5587;p55"/>
            <p:cNvCxnSpPr/>
            <p:nvPr/>
          </p:nvCxnSpPr>
          <p:spPr>
            <a:xfrm>
              <a:off x="5468396" y="2809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88" name="Google Shape;5588;p55"/>
            <p:cNvCxnSpPr/>
            <p:nvPr/>
          </p:nvCxnSpPr>
          <p:spPr>
            <a:xfrm rot="10800000" flipH="1">
              <a:off x="5468327"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9" name="Google Shape;5589;p55"/>
            <p:cNvCxnSpPr/>
            <p:nvPr/>
          </p:nvCxnSpPr>
          <p:spPr>
            <a:xfrm>
              <a:off x="5468327" y="3438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0" name="Google Shape;5590;p55"/>
            <p:cNvCxnSpPr/>
            <p:nvPr/>
          </p:nvCxnSpPr>
          <p:spPr>
            <a:xfrm>
              <a:off x="5468327" y="3438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91" name="Google Shape;5591;p55"/>
            <p:cNvCxnSpPr/>
            <p:nvPr/>
          </p:nvCxnSpPr>
          <p:spPr>
            <a:xfrm rot="10800000" flipH="1">
              <a:off x="5469677" y="2809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92" name="Google Shape;5592;p55"/>
            <p:cNvCxnSpPr/>
            <p:nvPr/>
          </p:nvCxnSpPr>
          <p:spPr>
            <a:xfrm rot="10800000" flipH="1">
              <a:off x="5469677" y="3438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93" name="Google Shape;5593;p55"/>
            <p:cNvCxnSpPr/>
            <p:nvPr/>
          </p:nvCxnSpPr>
          <p:spPr>
            <a:xfrm>
              <a:off x="5469677" y="4067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4" name="Google Shape;5594;p55"/>
            <p:cNvCxnSpPr/>
            <p:nvPr/>
          </p:nvCxnSpPr>
          <p:spPr>
            <a:xfrm>
              <a:off x="17128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5" name="Google Shape;5595;p55"/>
            <p:cNvCxnSpPr/>
            <p:nvPr/>
          </p:nvCxnSpPr>
          <p:spPr>
            <a:xfrm>
              <a:off x="17128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96" name="Google Shape;5596;p55"/>
            <p:cNvCxnSpPr/>
            <p:nvPr/>
          </p:nvCxnSpPr>
          <p:spPr>
            <a:xfrm>
              <a:off x="17128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97" name="Google Shape;5597;p55"/>
            <p:cNvCxnSpPr/>
            <p:nvPr/>
          </p:nvCxnSpPr>
          <p:spPr>
            <a:xfrm rot="10800000" flipH="1">
              <a:off x="17128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98" name="Google Shape;5598;p55"/>
            <p:cNvCxnSpPr/>
            <p:nvPr/>
          </p:nvCxnSpPr>
          <p:spPr>
            <a:xfrm>
              <a:off x="17128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9" name="Google Shape;5599;p55"/>
            <p:cNvCxnSpPr/>
            <p:nvPr/>
          </p:nvCxnSpPr>
          <p:spPr>
            <a:xfrm>
              <a:off x="17128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600" name="Google Shape;5600;p55"/>
            <p:cNvCxnSpPr/>
            <p:nvPr/>
          </p:nvCxnSpPr>
          <p:spPr>
            <a:xfrm rot="10800000" flipH="1">
              <a:off x="17141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601" name="Google Shape;5601;p55"/>
            <p:cNvCxnSpPr/>
            <p:nvPr/>
          </p:nvCxnSpPr>
          <p:spPr>
            <a:xfrm rot="10800000" flipH="1">
              <a:off x="17141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602" name="Google Shape;5602;p55"/>
            <p:cNvCxnSpPr/>
            <p:nvPr/>
          </p:nvCxnSpPr>
          <p:spPr>
            <a:xfrm>
              <a:off x="1714177" y="4067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5603" name="Google Shape;5603;p55"/>
            <p:cNvSpPr/>
            <p:nvPr/>
          </p:nvSpPr>
          <p:spPr>
            <a:xfrm>
              <a:off x="6711627" y="32005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cxnSp>
          <p:nvCxnSpPr>
            <p:cNvPr id="5604" name="Google Shape;5604;p55"/>
            <p:cNvCxnSpPr>
              <a:stCxn id="5555" idx="6"/>
              <a:endCxn id="5603" idx="1"/>
            </p:cNvCxnSpPr>
            <p:nvPr/>
          </p:nvCxnSpPr>
          <p:spPr>
            <a:xfrm>
              <a:off x="6405927" y="2809353"/>
              <a:ext cx="374100" cy="460800"/>
            </a:xfrm>
            <a:prstGeom prst="straightConnector1">
              <a:avLst/>
            </a:prstGeom>
            <a:noFill/>
            <a:ln w="9525" cap="flat" cmpd="sng">
              <a:solidFill>
                <a:schemeClr val="dk2"/>
              </a:solidFill>
              <a:prstDash val="solid"/>
              <a:round/>
              <a:headEnd type="none" w="med" len="med"/>
              <a:tailEnd type="triangle" w="med" len="med"/>
            </a:ln>
          </p:spPr>
        </p:cxnSp>
        <p:cxnSp>
          <p:nvCxnSpPr>
            <p:cNvPr id="5605" name="Google Shape;5605;p55"/>
            <p:cNvCxnSpPr>
              <a:stCxn id="5556" idx="6"/>
              <a:endCxn id="5603" idx="2"/>
            </p:cNvCxnSpPr>
            <p:nvPr/>
          </p:nvCxnSpPr>
          <p:spPr>
            <a:xfrm>
              <a:off x="6405927" y="3438303"/>
              <a:ext cx="305700" cy="0"/>
            </a:xfrm>
            <a:prstGeom prst="straightConnector1">
              <a:avLst/>
            </a:prstGeom>
            <a:noFill/>
            <a:ln w="9525" cap="flat" cmpd="sng">
              <a:solidFill>
                <a:schemeClr val="dk2"/>
              </a:solidFill>
              <a:prstDash val="solid"/>
              <a:round/>
              <a:headEnd type="none" w="med" len="med"/>
              <a:tailEnd type="triangle" w="med" len="med"/>
            </a:ln>
          </p:spPr>
        </p:cxnSp>
        <p:cxnSp>
          <p:nvCxnSpPr>
            <p:cNvPr id="5606" name="Google Shape;5606;p55"/>
            <p:cNvCxnSpPr>
              <a:stCxn id="5557" idx="6"/>
              <a:endCxn id="5603" idx="3"/>
            </p:cNvCxnSpPr>
            <p:nvPr/>
          </p:nvCxnSpPr>
          <p:spPr>
            <a:xfrm rot="10800000" flipH="1">
              <a:off x="6407277" y="3606153"/>
              <a:ext cx="372900" cy="461100"/>
            </a:xfrm>
            <a:prstGeom prst="straightConnector1">
              <a:avLst/>
            </a:prstGeom>
            <a:noFill/>
            <a:ln w="9525" cap="flat" cmpd="sng">
              <a:solidFill>
                <a:schemeClr val="dk2"/>
              </a:solidFill>
              <a:prstDash val="solid"/>
              <a:round/>
              <a:headEnd type="none" w="med" len="med"/>
              <a:tailEnd type="triangle" w="med" len="med"/>
            </a:ln>
          </p:spPr>
        </p:cxnSp>
        <p:cxnSp>
          <p:nvCxnSpPr>
            <p:cNvPr id="5607" name="Google Shape;5607;p55"/>
            <p:cNvCxnSpPr>
              <a:stCxn id="5603" idx="6"/>
            </p:cNvCxnSpPr>
            <p:nvPr/>
          </p:nvCxnSpPr>
          <p:spPr>
            <a:xfrm rot="10800000" flipH="1">
              <a:off x="7179027" y="3431553"/>
              <a:ext cx="329100" cy="6600"/>
            </a:xfrm>
            <a:prstGeom prst="straightConnector1">
              <a:avLst/>
            </a:prstGeom>
            <a:noFill/>
            <a:ln w="9525" cap="flat" cmpd="sng">
              <a:solidFill>
                <a:schemeClr val="dk2"/>
              </a:solidFill>
              <a:prstDash val="solid"/>
              <a:round/>
              <a:headEnd type="none" w="med" len="med"/>
              <a:tailEnd type="triangle" w="med" len="med"/>
            </a:ln>
          </p:spPr>
        </p:cxnSp>
        <p:sp>
          <p:nvSpPr>
            <p:cNvPr id="5608" name="Google Shape;5608;p55"/>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[2]</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5609" name="Google Shape;5609;p55"/>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[3]</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5610" name="Google Shape;5610;p55"/>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[1]</a:t>
              </a:r>
              <a:endParaRPr sz="1100" baseline="-25000">
                <a:latin typeface="Consolas" panose="020B0609020204030204"/>
                <a:ea typeface="Consolas" panose="020B0609020204030204"/>
                <a:cs typeface="Consolas" panose="020B0609020204030204"/>
                <a:sym typeface="Consolas" panose="020B0609020204030204"/>
              </a:endParaRPr>
            </a:p>
          </p:txBody>
        </p:sp>
      </p:grpSp>
      <p:sp>
        <p:nvSpPr>
          <p:cNvPr id="5611" name="Google Shape;5611;p55"/>
          <p:cNvSpPr txBox="1"/>
          <p:nvPr/>
        </p:nvSpPr>
        <p:spPr>
          <a:xfrm>
            <a:off x="2711850" y="4635900"/>
            <a:ext cx="3033000" cy="5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Neural network templates</a:t>
            </a:r>
            <a:endParaRPr lang="en-GB"/>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615"/>
        <p:cNvGrpSpPr/>
        <p:nvPr/>
      </p:nvGrpSpPr>
      <p:grpSpPr>
        <a:xfrm>
          <a:off x="0" y="0"/>
          <a:ext cx="0" cy="0"/>
          <a:chOff x="0" y="0"/>
          <a:chExt cx="0" cy="0"/>
        </a:xfrm>
      </p:grpSpPr>
      <p:grpSp>
        <p:nvGrpSpPr>
          <p:cNvPr id="5616" name="Google Shape;5616;p56"/>
          <p:cNvGrpSpPr/>
          <p:nvPr/>
        </p:nvGrpSpPr>
        <p:grpSpPr>
          <a:xfrm>
            <a:off x="1949500" y="786025"/>
            <a:ext cx="5590500" cy="378900"/>
            <a:chOff x="954475" y="734775"/>
            <a:chExt cx="5590500" cy="378900"/>
          </a:xfrm>
        </p:grpSpPr>
        <p:sp>
          <p:nvSpPr>
            <p:cNvPr id="5617" name="Google Shape;5617;p56"/>
            <p:cNvSpPr/>
            <p:nvPr/>
          </p:nvSpPr>
          <p:spPr>
            <a:xfrm>
              <a:off x="954475" y="734775"/>
              <a:ext cx="3522300" cy="3789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Train</a:t>
              </a:r>
              <a:endParaRPr>
                <a:latin typeface="Consolas" panose="020B0609020204030204"/>
                <a:ea typeface="Consolas" panose="020B0609020204030204"/>
                <a:cs typeface="Consolas" panose="020B0609020204030204"/>
                <a:sym typeface="Consolas" panose="020B0609020204030204"/>
              </a:endParaRPr>
            </a:p>
          </p:txBody>
        </p:sp>
        <p:sp>
          <p:nvSpPr>
            <p:cNvPr id="5618" name="Google Shape;5618;p56"/>
            <p:cNvSpPr/>
            <p:nvPr/>
          </p:nvSpPr>
          <p:spPr>
            <a:xfrm>
              <a:off x="4476775" y="734775"/>
              <a:ext cx="1287900" cy="378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90204"/>
                <a:buNone/>
              </a:pPr>
              <a:r>
                <a:rPr lang="en-GB">
                  <a:solidFill>
                    <a:schemeClr val="dk1"/>
                  </a:solidFill>
                  <a:latin typeface="Consolas" panose="020B0609020204030204"/>
                  <a:ea typeface="Consolas" panose="020B0609020204030204"/>
                  <a:cs typeface="Consolas" panose="020B0609020204030204"/>
                  <a:sym typeface="Consolas" panose="020B0609020204030204"/>
                </a:rPr>
                <a:t>Valid</a:t>
              </a:r>
              <a:endParaRPr>
                <a:solidFill>
                  <a:schemeClr val="dk1"/>
                </a:solidFill>
                <a:latin typeface="Consolas" panose="020B0609020204030204"/>
                <a:ea typeface="Consolas" panose="020B0609020204030204"/>
                <a:cs typeface="Consolas" panose="020B0609020204030204"/>
                <a:sym typeface="Consolas" panose="020B0609020204030204"/>
              </a:endParaRPr>
            </a:p>
          </p:txBody>
        </p:sp>
        <p:sp>
          <p:nvSpPr>
            <p:cNvPr id="5619" name="Google Shape;5619;p56"/>
            <p:cNvSpPr/>
            <p:nvPr/>
          </p:nvSpPr>
          <p:spPr>
            <a:xfrm>
              <a:off x="5764675" y="734775"/>
              <a:ext cx="780300" cy="3789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dk1"/>
                  </a:solidFill>
                  <a:latin typeface="Consolas" panose="020B0609020204030204"/>
                  <a:ea typeface="Consolas" panose="020B0609020204030204"/>
                  <a:cs typeface="Consolas" panose="020B0609020204030204"/>
                  <a:sym typeface="Consolas" panose="020B0609020204030204"/>
                </a:rPr>
                <a:t>Test</a:t>
              </a:r>
              <a:endParaRPr lang="en-GB">
                <a:solidFill>
                  <a:schemeClr val="dk1"/>
                </a:solidFill>
                <a:latin typeface="Consolas" panose="020B0609020204030204"/>
                <a:ea typeface="Consolas" panose="020B0609020204030204"/>
                <a:cs typeface="Consolas" panose="020B0609020204030204"/>
                <a:sym typeface="Consolas" panose="020B0609020204030204"/>
              </a:endParaRPr>
            </a:p>
          </p:txBody>
        </p:sp>
      </p:grpSp>
      <p:grpSp>
        <p:nvGrpSpPr>
          <p:cNvPr id="5620" name="Google Shape;5620;p56"/>
          <p:cNvGrpSpPr/>
          <p:nvPr/>
        </p:nvGrpSpPr>
        <p:grpSpPr>
          <a:xfrm>
            <a:off x="27550" y="2048825"/>
            <a:ext cx="2929595" cy="2543725"/>
            <a:chOff x="27550" y="1439225"/>
            <a:chExt cx="2929595" cy="2543725"/>
          </a:xfrm>
        </p:grpSpPr>
        <p:cxnSp>
          <p:nvCxnSpPr>
            <p:cNvPr id="5621" name="Google Shape;5621;p56"/>
            <p:cNvCxnSpPr/>
            <p:nvPr/>
          </p:nvCxnSpPr>
          <p:spPr>
            <a:xfrm rot="10800000">
              <a:off x="2139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622" name="Google Shape;5622;p56"/>
            <p:cNvSpPr/>
            <p:nvPr/>
          </p:nvSpPr>
          <p:spPr>
            <a:xfrm>
              <a:off x="7445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3" name="Google Shape;5623;p56"/>
            <p:cNvSpPr/>
            <p:nvPr/>
          </p:nvSpPr>
          <p:spPr>
            <a:xfrm>
              <a:off x="9583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4" name="Google Shape;5624;p56"/>
            <p:cNvSpPr/>
            <p:nvPr/>
          </p:nvSpPr>
          <p:spPr>
            <a:xfrm>
              <a:off x="10959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5" name="Google Shape;5625;p56"/>
            <p:cNvSpPr/>
            <p:nvPr/>
          </p:nvSpPr>
          <p:spPr>
            <a:xfrm>
              <a:off x="9893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6" name="Google Shape;5626;p56"/>
            <p:cNvSpPr/>
            <p:nvPr/>
          </p:nvSpPr>
          <p:spPr>
            <a:xfrm>
              <a:off x="9738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7" name="Google Shape;5627;p56"/>
            <p:cNvSpPr/>
            <p:nvPr/>
          </p:nvSpPr>
          <p:spPr>
            <a:xfrm>
              <a:off x="6253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8" name="Google Shape;5628;p56"/>
            <p:cNvSpPr/>
            <p:nvPr/>
          </p:nvSpPr>
          <p:spPr>
            <a:xfrm>
              <a:off x="7170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9" name="Google Shape;5629;p56"/>
            <p:cNvSpPr/>
            <p:nvPr/>
          </p:nvSpPr>
          <p:spPr>
            <a:xfrm>
              <a:off x="4877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0" name="Google Shape;5630;p56"/>
            <p:cNvSpPr txBox="1"/>
            <p:nvPr/>
          </p:nvSpPr>
          <p:spPr>
            <a:xfrm>
              <a:off x="23516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x1</a:t>
              </a:r>
              <a:endParaRPr sz="1200">
                <a:latin typeface="Consolas" panose="020B0609020204030204"/>
                <a:ea typeface="Consolas" panose="020B0609020204030204"/>
                <a:cs typeface="Consolas" panose="020B0609020204030204"/>
                <a:sym typeface="Consolas" panose="020B0609020204030204"/>
              </a:endParaRPr>
            </a:p>
          </p:txBody>
        </p:sp>
        <p:sp>
          <p:nvSpPr>
            <p:cNvPr id="5631" name="Google Shape;5631;p56"/>
            <p:cNvSpPr txBox="1"/>
            <p:nvPr/>
          </p:nvSpPr>
          <p:spPr>
            <a:xfrm rot="-5400000">
              <a:off x="-81800" y="16398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x2</a:t>
              </a:r>
              <a:endParaRPr sz="1200">
                <a:latin typeface="Consolas" panose="020B0609020204030204"/>
                <a:ea typeface="Consolas" panose="020B0609020204030204"/>
                <a:cs typeface="Consolas" panose="020B0609020204030204"/>
                <a:sym typeface="Consolas" panose="020B0609020204030204"/>
              </a:endParaRPr>
            </a:p>
          </p:txBody>
        </p:sp>
        <p:cxnSp>
          <p:nvCxnSpPr>
            <p:cNvPr id="5632" name="Google Shape;5632;p56"/>
            <p:cNvCxnSpPr/>
            <p:nvPr/>
          </p:nvCxnSpPr>
          <p:spPr>
            <a:xfrm rot="10800000">
              <a:off x="367075" y="1888775"/>
              <a:ext cx="2027100" cy="1725000"/>
            </a:xfrm>
            <a:prstGeom prst="straightConnector1">
              <a:avLst/>
            </a:prstGeom>
            <a:noFill/>
            <a:ln w="19050" cap="flat" cmpd="sng">
              <a:solidFill>
                <a:srgbClr val="6AA84F"/>
              </a:solidFill>
              <a:prstDash val="dash"/>
              <a:round/>
              <a:headEnd type="none" w="med" len="med"/>
              <a:tailEnd type="none" w="med" len="med"/>
            </a:ln>
          </p:spPr>
        </p:cxnSp>
        <p:cxnSp>
          <p:nvCxnSpPr>
            <p:cNvPr id="5633" name="Google Shape;5633;p56"/>
            <p:cNvCxnSpPr/>
            <p:nvPr/>
          </p:nvCxnSpPr>
          <p:spPr>
            <a:xfrm rot="10800000" flipH="1">
              <a:off x="2980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634" name="Google Shape;5634;p56"/>
            <p:cNvSpPr/>
            <p:nvPr/>
          </p:nvSpPr>
          <p:spPr>
            <a:xfrm>
              <a:off x="11417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5" name="Google Shape;5635;p56"/>
            <p:cNvSpPr/>
            <p:nvPr/>
          </p:nvSpPr>
          <p:spPr>
            <a:xfrm>
              <a:off x="12785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6" name="Google Shape;5636;p56"/>
            <p:cNvSpPr/>
            <p:nvPr/>
          </p:nvSpPr>
          <p:spPr>
            <a:xfrm>
              <a:off x="7163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7" name="Google Shape;5637;p56"/>
            <p:cNvSpPr/>
            <p:nvPr/>
          </p:nvSpPr>
          <p:spPr>
            <a:xfrm>
              <a:off x="9301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8" name="Google Shape;5638;p56"/>
            <p:cNvSpPr/>
            <p:nvPr/>
          </p:nvSpPr>
          <p:spPr>
            <a:xfrm>
              <a:off x="10218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9" name="Google Shape;5639;p56"/>
            <p:cNvSpPr/>
            <p:nvPr/>
          </p:nvSpPr>
          <p:spPr>
            <a:xfrm>
              <a:off x="10211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0" name="Google Shape;5640;p56"/>
            <p:cNvSpPr/>
            <p:nvPr/>
          </p:nvSpPr>
          <p:spPr>
            <a:xfrm>
              <a:off x="13111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1" name="Google Shape;5641;p56"/>
            <p:cNvSpPr/>
            <p:nvPr/>
          </p:nvSpPr>
          <p:spPr>
            <a:xfrm>
              <a:off x="14028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2" name="Google Shape;5642;p56"/>
            <p:cNvSpPr/>
            <p:nvPr/>
          </p:nvSpPr>
          <p:spPr>
            <a:xfrm>
              <a:off x="14021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3" name="Google Shape;5643;p56"/>
            <p:cNvSpPr/>
            <p:nvPr/>
          </p:nvSpPr>
          <p:spPr>
            <a:xfrm>
              <a:off x="12349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4" name="Google Shape;5644;p56"/>
            <p:cNvSpPr/>
            <p:nvPr/>
          </p:nvSpPr>
          <p:spPr>
            <a:xfrm>
              <a:off x="13259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5" name="Google Shape;5645;p56"/>
            <p:cNvSpPr/>
            <p:nvPr/>
          </p:nvSpPr>
          <p:spPr>
            <a:xfrm>
              <a:off x="10063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6" name="Google Shape;5646;p56"/>
            <p:cNvSpPr/>
            <p:nvPr/>
          </p:nvSpPr>
          <p:spPr>
            <a:xfrm>
              <a:off x="7777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7" name="Google Shape;5647;p56"/>
            <p:cNvSpPr/>
            <p:nvPr/>
          </p:nvSpPr>
          <p:spPr>
            <a:xfrm>
              <a:off x="8694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8" name="Google Shape;5648;p56"/>
            <p:cNvSpPr/>
            <p:nvPr/>
          </p:nvSpPr>
          <p:spPr>
            <a:xfrm>
              <a:off x="6690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9" name="Google Shape;5649;p56"/>
            <p:cNvSpPr/>
            <p:nvPr/>
          </p:nvSpPr>
          <p:spPr>
            <a:xfrm>
              <a:off x="7015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0" name="Google Shape;5650;p56"/>
            <p:cNvSpPr/>
            <p:nvPr/>
          </p:nvSpPr>
          <p:spPr>
            <a:xfrm>
              <a:off x="7925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1" name="Google Shape;5651;p56"/>
            <p:cNvSpPr/>
            <p:nvPr/>
          </p:nvSpPr>
          <p:spPr>
            <a:xfrm>
              <a:off x="8694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2" name="Google Shape;5652;p56"/>
            <p:cNvSpPr/>
            <p:nvPr/>
          </p:nvSpPr>
          <p:spPr>
            <a:xfrm>
              <a:off x="20124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3" name="Google Shape;5653;p56"/>
            <p:cNvSpPr/>
            <p:nvPr/>
          </p:nvSpPr>
          <p:spPr>
            <a:xfrm>
              <a:off x="17838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4" name="Google Shape;5654;p56"/>
            <p:cNvSpPr/>
            <p:nvPr/>
          </p:nvSpPr>
          <p:spPr>
            <a:xfrm>
              <a:off x="16159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5" name="Google Shape;5655;p56"/>
            <p:cNvSpPr/>
            <p:nvPr/>
          </p:nvSpPr>
          <p:spPr>
            <a:xfrm>
              <a:off x="17838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6" name="Google Shape;5656;p56"/>
            <p:cNvSpPr/>
            <p:nvPr/>
          </p:nvSpPr>
          <p:spPr>
            <a:xfrm>
              <a:off x="15397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7" name="Google Shape;5657;p56"/>
            <p:cNvSpPr/>
            <p:nvPr/>
          </p:nvSpPr>
          <p:spPr>
            <a:xfrm>
              <a:off x="17076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8" name="Google Shape;5658;p56"/>
            <p:cNvSpPr/>
            <p:nvPr/>
          </p:nvSpPr>
          <p:spPr>
            <a:xfrm>
              <a:off x="1615916" y="2766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9" name="Google Shape;5659;p56"/>
            <p:cNvSpPr/>
            <p:nvPr/>
          </p:nvSpPr>
          <p:spPr>
            <a:xfrm>
              <a:off x="17076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0" name="Google Shape;5660;p56"/>
            <p:cNvSpPr/>
            <p:nvPr/>
          </p:nvSpPr>
          <p:spPr>
            <a:xfrm>
              <a:off x="12941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1" name="Google Shape;5661;p56"/>
            <p:cNvSpPr/>
            <p:nvPr/>
          </p:nvSpPr>
          <p:spPr>
            <a:xfrm>
              <a:off x="15071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2" name="Google Shape;5662;p56"/>
            <p:cNvSpPr/>
            <p:nvPr/>
          </p:nvSpPr>
          <p:spPr>
            <a:xfrm>
              <a:off x="15072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3" name="Google Shape;5663;p56"/>
            <p:cNvSpPr/>
            <p:nvPr/>
          </p:nvSpPr>
          <p:spPr>
            <a:xfrm>
              <a:off x="14783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4" name="Google Shape;5664;p56"/>
            <p:cNvSpPr/>
            <p:nvPr/>
          </p:nvSpPr>
          <p:spPr>
            <a:xfrm>
              <a:off x="14028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5" name="Google Shape;5665;p56"/>
            <p:cNvSpPr/>
            <p:nvPr/>
          </p:nvSpPr>
          <p:spPr>
            <a:xfrm>
              <a:off x="10825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6" name="Google Shape;5666;p56"/>
            <p:cNvSpPr/>
            <p:nvPr/>
          </p:nvSpPr>
          <p:spPr>
            <a:xfrm>
              <a:off x="11742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7" name="Google Shape;5667;p56"/>
            <p:cNvSpPr/>
            <p:nvPr/>
          </p:nvSpPr>
          <p:spPr>
            <a:xfrm>
              <a:off x="16921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8" name="Google Shape;5668;p56"/>
            <p:cNvSpPr/>
            <p:nvPr/>
          </p:nvSpPr>
          <p:spPr>
            <a:xfrm>
              <a:off x="1463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9" name="Google Shape;5669;p56"/>
            <p:cNvSpPr/>
            <p:nvPr/>
          </p:nvSpPr>
          <p:spPr>
            <a:xfrm>
              <a:off x="11587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0" name="Google Shape;5670;p56"/>
            <p:cNvSpPr/>
            <p:nvPr/>
          </p:nvSpPr>
          <p:spPr>
            <a:xfrm>
              <a:off x="1326639" y="1863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1" name="Google Shape;5671;p56"/>
            <p:cNvSpPr/>
            <p:nvPr/>
          </p:nvSpPr>
          <p:spPr>
            <a:xfrm>
              <a:off x="11587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2" name="Google Shape;5672;p56"/>
            <p:cNvSpPr/>
            <p:nvPr/>
          </p:nvSpPr>
          <p:spPr>
            <a:xfrm>
              <a:off x="19207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3" name="Google Shape;5673;p56"/>
            <p:cNvSpPr/>
            <p:nvPr/>
          </p:nvSpPr>
          <p:spPr>
            <a:xfrm>
              <a:off x="15397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4" name="Google Shape;5674;p56"/>
            <p:cNvSpPr/>
            <p:nvPr/>
          </p:nvSpPr>
          <p:spPr>
            <a:xfrm>
              <a:off x="16314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5" name="Google Shape;5675;p56"/>
            <p:cNvSpPr/>
            <p:nvPr/>
          </p:nvSpPr>
          <p:spPr>
            <a:xfrm>
              <a:off x="8207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6" name="Google Shape;5676;p56"/>
            <p:cNvSpPr/>
            <p:nvPr/>
          </p:nvSpPr>
          <p:spPr>
            <a:xfrm>
              <a:off x="6253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7" name="Google Shape;5677;p56"/>
            <p:cNvSpPr/>
            <p:nvPr/>
          </p:nvSpPr>
          <p:spPr>
            <a:xfrm>
              <a:off x="8694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8" name="Google Shape;5678;p56"/>
            <p:cNvSpPr/>
            <p:nvPr/>
          </p:nvSpPr>
          <p:spPr>
            <a:xfrm>
              <a:off x="8687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9" name="Google Shape;5679;p56"/>
            <p:cNvSpPr/>
            <p:nvPr/>
          </p:nvSpPr>
          <p:spPr>
            <a:xfrm>
              <a:off x="11742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80" name="Google Shape;5680;p56"/>
          <p:cNvGrpSpPr/>
          <p:nvPr/>
        </p:nvGrpSpPr>
        <p:grpSpPr>
          <a:xfrm>
            <a:off x="3075550" y="2048825"/>
            <a:ext cx="2929595" cy="2543725"/>
            <a:chOff x="2846950" y="1439225"/>
            <a:chExt cx="2929595" cy="2543725"/>
          </a:xfrm>
        </p:grpSpPr>
        <p:cxnSp>
          <p:nvCxnSpPr>
            <p:cNvPr id="5681" name="Google Shape;5681;p56"/>
            <p:cNvCxnSpPr/>
            <p:nvPr/>
          </p:nvCxnSpPr>
          <p:spPr>
            <a:xfrm rot="10800000">
              <a:off x="30333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682" name="Google Shape;5682;p56"/>
            <p:cNvSpPr/>
            <p:nvPr/>
          </p:nvSpPr>
          <p:spPr>
            <a:xfrm>
              <a:off x="35639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3" name="Google Shape;5683;p56"/>
            <p:cNvSpPr/>
            <p:nvPr/>
          </p:nvSpPr>
          <p:spPr>
            <a:xfrm>
              <a:off x="37777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4" name="Google Shape;5684;p56"/>
            <p:cNvSpPr/>
            <p:nvPr/>
          </p:nvSpPr>
          <p:spPr>
            <a:xfrm>
              <a:off x="39153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5" name="Google Shape;5685;p56"/>
            <p:cNvSpPr/>
            <p:nvPr/>
          </p:nvSpPr>
          <p:spPr>
            <a:xfrm>
              <a:off x="38087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6" name="Google Shape;5686;p56"/>
            <p:cNvSpPr/>
            <p:nvPr/>
          </p:nvSpPr>
          <p:spPr>
            <a:xfrm>
              <a:off x="37932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7" name="Google Shape;5687;p56"/>
            <p:cNvSpPr/>
            <p:nvPr/>
          </p:nvSpPr>
          <p:spPr>
            <a:xfrm>
              <a:off x="34447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8" name="Google Shape;5688;p56"/>
            <p:cNvSpPr/>
            <p:nvPr/>
          </p:nvSpPr>
          <p:spPr>
            <a:xfrm>
              <a:off x="35364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9" name="Google Shape;5689;p56"/>
            <p:cNvSpPr/>
            <p:nvPr/>
          </p:nvSpPr>
          <p:spPr>
            <a:xfrm>
              <a:off x="33071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0" name="Google Shape;5690;p56"/>
            <p:cNvSpPr txBox="1"/>
            <p:nvPr/>
          </p:nvSpPr>
          <p:spPr>
            <a:xfrm>
              <a:off x="51710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x1</a:t>
              </a:r>
              <a:endParaRPr sz="1200">
                <a:latin typeface="Consolas" panose="020B0609020204030204"/>
                <a:ea typeface="Consolas" panose="020B0609020204030204"/>
                <a:cs typeface="Consolas" panose="020B0609020204030204"/>
                <a:sym typeface="Consolas" panose="020B0609020204030204"/>
              </a:endParaRPr>
            </a:p>
          </p:txBody>
        </p:sp>
        <p:sp>
          <p:nvSpPr>
            <p:cNvPr id="5691" name="Google Shape;5691;p56"/>
            <p:cNvSpPr txBox="1"/>
            <p:nvPr/>
          </p:nvSpPr>
          <p:spPr>
            <a:xfrm rot="-5400000">
              <a:off x="2737600" y="17160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x2</a:t>
              </a:r>
              <a:endParaRPr sz="1200">
                <a:latin typeface="Consolas" panose="020B0609020204030204"/>
                <a:ea typeface="Consolas" panose="020B0609020204030204"/>
                <a:cs typeface="Consolas" panose="020B0609020204030204"/>
                <a:sym typeface="Consolas" panose="020B0609020204030204"/>
              </a:endParaRPr>
            </a:p>
          </p:txBody>
        </p:sp>
        <p:cxnSp>
          <p:nvCxnSpPr>
            <p:cNvPr id="5692" name="Google Shape;5692;p56"/>
            <p:cNvCxnSpPr/>
            <p:nvPr/>
          </p:nvCxnSpPr>
          <p:spPr>
            <a:xfrm rot="10800000" flipH="1">
              <a:off x="31174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693" name="Google Shape;5693;p56"/>
            <p:cNvSpPr/>
            <p:nvPr/>
          </p:nvSpPr>
          <p:spPr>
            <a:xfrm>
              <a:off x="39611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4" name="Google Shape;5694;p56"/>
            <p:cNvSpPr/>
            <p:nvPr/>
          </p:nvSpPr>
          <p:spPr>
            <a:xfrm>
              <a:off x="40979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5" name="Google Shape;5695;p56"/>
            <p:cNvSpPr/>
            <p:nvPr/>
          </p:nvSpPr>
          <p:spPr>
            <a:xfrm>
              <a:off x="35357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6" name="Google Shape;5696;p56"/>
            <p:cNvSpPr/>
            <p:nvPr/>
          </p:nvSpPr>
          <p:spPr>
            <a:xfrm>
              <a:off x="37495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7" name="Google Shape;5697;p56"/>
            <p:cNvSpPr/>
            <p:nvPr/>
          </p:nvSpPr>
          <p:spPr>
            <a:xfrm>
              <a:off x="38412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8" name="Google Shape;5698;p56"/>
            <p:cNvSpPr/>
            <p:nvPr/>
          </p:nvSpPr>
          <p:spPr>
            <a:xfrm>
              <a:off x="38405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9" name="Google Shape;5699;p56"/>
            <p:cNvSpPr/>
            <p:nvPr/>
          </p:nvSpPr>
          <p:spPr>
            <a:xfrm>
              <a:off x="41305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0" name="Google Shape;5700;p56"/>
            <p:cNvSpPr/>
            <p:nvPr/>
          </p:nvSpPr>
          <p:spPr>
            <a:xfrm>
              <a:off x="42222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1" name="Google Shape;5701;p56"/>
            <p:cNvSpPr/>
            <p:nvPr/>
          </p:nvSpPr>
          <p:spPr>
            <a:xfrm>
              <a:off x="42215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2" name="Google Shape;5702;p56"/>
            <p:cNvSpPr/>
            <p:nvPr/>
          </p:nvSpPr>
          <p:spPr>
            <a:xfrm>
              <a:off x="40543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3" name="Google Shape;5703;p56"/>
            <p:cNvSpPr/>
            <p:nvPr/>
          </p:nvSpPr>
          <p:spPr>
            <a:xfrm>
              <a:off x="41453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4" name="Google Shape;5704;p56"/>
            <p:cNvSpPr/>
            <p:nvPr/>
          </p:nvSpPr>
          <p:spPr>
            <a:xfrm>
              <a:off x="38257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5" name="Google Shape;5705;p56"/>
            <p:cNvSpPr/>
            <p:nvPr/>
          </p:nvSpPr>
          <p:spPr>
            <a:xfrm>
              <a:off x="35971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6" name="Google Shape;5706;p56"/>
            <p:cNvSpPr/>
            <p:nvPr/>
          </p:nvSpPr>
          <p:spPr>
            <a:xfrm>
              <a:off x="36888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7" name="Google Shape;5707;p56"/>
            <p:cNvSpPr/>
            <p:nvPr/>
          </p:nvSpPr>
          <p:spPr>
            <a:xfrm>
              <a:off x="34884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8" name="Google Shape;5708;p56"/>
            <p:cNvSpPr/>
            <p:nvPr/>
          </p:nvSpPr>
          <p:spPr>
            <a:xfrm>
              <a:off x="35209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9" name="Google Shape;5709;p56"/>
            <p:cNvSpPr/>
            <p:nvPr/>
          </p:nvSpPr>
          <p:spPr>
            <a:xfrm>
              <a:off x="36119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0" name="Google Shape;5710;p56"/>
            <p:cNvSpPr/>
            <p:nvPr/>
          </p:nvSpPr>
          <p:spPr>
            <a:xfrm>
              <a:off x="36888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1" name="Google Shape;5711;p56"/>
            <p:cNvSpPr/>
            <p:nvPr/>
          </p:nvSpPr>
          <p:spPr>
            <a:xfrm>
              <a:off x="48318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2" name="Google Shape;5712;p56"/>
            <p:cNvSpPr/>
            <p:nvPr/>
          </p:nvSpPr>
          <p:spPr>
            <a:xfrm>
              <a:off x="46032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3" name="Google Shape;5713;p56"/>
            <p:cNvSpPr/>
            <p:nvPr/>
          </p:nvSpPr>
          <p:spPr>
            <a:xfrm>
              <a:off x="44353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4" name="Google Shape;5714;p56"/>
            <p:cNvSpPr/>
            <p:nvPr/>
          </p:nvSpPr>
          <p:spPr>
            <a:xfrm>
              <a:off x="46032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5" name="Google Shape;5715;p56"/>
            <p:cNvSpPr/>
            <p:nvPr/>
          </p:nvSpPr>
          <p:spPr>
            <a:xfrm>
              <a:off x="43591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6" name="Google Shape;5716;p56"/>
            <p:cNvSpPr/>
            <p:nvPr/>
          </p:nvSpPr>
          <p:spPr>
            <a:xfrm>
              <a:off x="45270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7" name="Google Shape;5717;p56"/>
            <p:cNvSpPr/>
            <p:nvPr/>
          </p:nvSpPr>
          <p:spPr>
            <a:xfrm>
              <a:off x="4435316" y="2766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8" name="Google Shape;5718;p56"/>
            <p:cNvSpPr/>
            <p:nvPr/>
          </p:nvSpPr>
          <p:spPr>
            <a:xfrm>
              <a:off x="45270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9" name="Google Shape;5719;p56"/>
            <p:cNvSpPr/>
            <p:nvPr/>
          </p:nvSpPr>
          <p:spPr>
            <a:xfrm>
              <a:off x="41135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0" name="Google Shape;5720;p56"/>
            <p:cNvSpPr/>
            <p:nvPr/>
          </p:nvSpPr>
          <p:spPr>
            <a:xfrm>
              <a:off x="43265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1" name="Google Shape;5721;p56"/>
            <p:cNvSpPr/>
            <p:nvPr/>
          </p:nvSpPr>
          <p:spPr>
            <a:xfrm>
              <a:off x="43266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2" name="Google Shape;5722;p56"/>
            <p:cNvSpPr/>
            <p:nvPr/>
          </p:nvSpPr>
          <p:spPr>
            <a:xfrm>
              <a:off x="42977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3" name="Google Shape;5723;p56"/>
            <p:cNvSpPr/>
            <p:nvPr/>
          </p:nvSpPr>
          <p:spPr>
            <a:xfrm>
              <a:off x="42222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4" name="Google Shape;5724;p56"/>
            <p:cNvSpPr/>
            <p:nvPr/>
          </p:nvSpPr>
          <p:spPr>
            <a:xfrm>
              <a:off x="39019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5" name="Google Shape;5725;p56"/>
            <p:cNvSpPr/>
            <p:nvPr/>
          </p:nvSpPr>
          <p:spPr>
            <a:xfrm>
              <a:off x="39936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6" name="Google Shape;5726;p56"/>
            <p:cNvSpPr/>
            <p:nvPr/>
          </p:nvSpPr>
          <p:spPr>
            <a:xfrm>
              <a:off x="4511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7" name="Google Shape;5727;p56"/>
            <p:cNvSpPr/>
            <p:nvPr/>
          </p:nvSpPr>
          <p:spPr>
            <a:xfrm>
              <a:off x="42829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8" name="Google Shape;5728;p56"/>
            <p:cNvSpPr/>
            <p:nvPr/>
          </p:nvSpPr>
          <p:spPr>
            <a:xfrm>
              <a:off x="39781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9" name="Google Shape;5729;p56"/>
            <p:cNvSpPr/>
            <p:nvPr/>
          </p:nvSpPr>
          <p:spPr>
            <a:xfrm>
              <a:off x="39781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0" name="Google Shape;5730;p56"/>
            <p:cNvSpPr/>
            <p:nvPr/>
          </p:nvSpPr>
          <p:spPr>
            <a:xfrm>
              <a:off x="47401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1" name="Google Shape;5731;p56"/>
            <p:cNvSpPr/>
            <p:nvPr/>
          </p:nvSpPr>
          <p:spPr>
            <a:xfrm>
              <a:off x="43591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2" name="Google Shape;5732;p56"/>
            <p:cNvSpPr/>
            <p:nvPr/>
          </p:nvSpPr>
          <p:spPr>
            <a:xfrm>
              <a:off x="44508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3" name="Google Shape;5733;p56"/>
            <p:cNvSpPr/>
            <p:nvPr/>
          </p:nvSpPr>
          <p:spPr>
            <a:xfrm>
              <a:off x="36401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4" name="Google Shape;5734;p56"/>
            <p:cNvSpPr/>
            <p:nvPr/>
          </p:nvSpPr>
          <p:spPr>
            <a:xfrm>
              <a:off x="34447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5" name="Google Shape;5735;p56"/>
            <p:cNvSpPr/>
            <p:nvPr/>
          </p:nvSpPr>
          <p:spPr>
            <a:xfrm>
              <a:off x="36888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6" name="Google Shape;5736;p56"/>
            <p:cNvSpPr/>
            <p:nvPr/>
          </p:nvSpPr>
          <p:spPr>
            <a:xfrm>
              <a:off x="36881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737" name="Google Shape;5737;p56"/>
            <p:cNvCxnSpPr/>
            <p:nvPr/>
          </p:nvCxnSpPr>
          <p:spPr>
            <a:xfrm>
              <a:off x="3181550" y="2143750"/>
              <a:ext cx="1908900" cy="1227300"/>
            </a:xfrm>
            <a:prstGeom prst="curvedConnector3">
              <a:avLst>
                <a:gd name="adj1" fmla="val 50000"/>
              </a:avLst>
            </a:prstGeom>
            <a:noFill/>
            <a:ln w="19050" cap="flat" cmpd="sng">
              <a:solidFill>
                <a:srgbClr val="6AA84F"/>
              </a:solidFill>
              <a:prstDash val="lgDash"/>
              <a:round/>
              <a:headEnd type="none" w="med" len="med"/>
              <a:tailEnd type="none" w="med" len="med"/>
            </a:ln>
          </p:spPr>
        </p:cxnSp>
        <p:sp>
          <p:nvSpPr>
            <p:cNvPr id="5738" name="Google Shape;5738;p56"/>
            <p:cNvSpPr/>
            <p:nvPr/>
          </p:nvSpPr>
          <p:spPr>
            <a:xfrm>
              <a:off x="39936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39" name="Google Shape;5739;p56"/>
          <p:cNvGrpSpPr/>
          <p:nvPr/>
        </p:nvGrpSpPr>
        <p:grpSpPr>
          <a:xfrm>
            <a:off x="6123550" y="2048825"/>
            <a:ext cx="2929595" cy="2543725"/>
            <a:chOff x="5666350" y="1439225"/>
            <a:chExt cx="2929595" cy="2543725"/>
          </a:xfrm>
        </p:grpSpPr>
        <p:cxnSp>
          <p:nvCxnSpPr>
            <p:cNvPr id="5740" name="Google Shape;5740;p56"/>
            <p:cNvCxnSpPr/>
            <p:nvPr/>
          </p:nvCxnSpPr>
          <p:spPr>
            <a:xfrm rot="10800000">
              <a:off x="58527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741" name="Google Shape;5741;p56"/>
            <p:cNvSpPr/>
            <p:nvPr/>
          </p:nvSpPr>
          <p:spPr>
            <a:xfrm>
              <a:off x="63833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2" name="Google Shape;5742;p56"/>
            <p:cNvSpPr/>
            <p:nvPr/>
          </p:nvSpPr>
          <p:spPr>
            <a:xfrm>
              <a:off x="65971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3" name="Google Shape;5743;p56"/>
            <p:cNvSpPr/>
            <p:nvPr/>
          </p:nvSpPr>
          <p:spPr>
            <a:xfrm>
              <a:off x="67347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4" name="Google Shape;5744;p56"/>
            <p:cNvSpPr/>
            <p:nvPr/>
          </p:nvSpPr>
          <p:spPr>
            <a:xfrm>
              <a:off x="66281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5" name="Google Shape;5745;p56"/>
            <p:cNvSpPr/>
            <p:nvPr/>
          </p:nvSpPr>
          <p:spPr>
            <a:xfrm>
              <a:off x="66126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6" name="Google Shape;5746;p56"/>
            <p:cNvSpPr/>
            <p:nvPr/>
          </p:nvSpPr>
          <p:spPr>
            <a:xfrm>
              <a:off x="62641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7" name="Google Shape;5747;p56"/>
            <p:cNvSpPr/>
            <p:nvPr/>
          </p:nvSpPr>
          <p:spPr>
            <a:xfrm>
              <a:off x="63558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8" name="Google Shape;5748;p56"/>
            <p:cNvSpPr/>
            <p:nvPr/>
          </p:nvSpPr>
          <p:spPr>
            <a:xfrm>
              <a:off x="61265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9" name="Google Shape;5749;p56"/>
            <p:cNvSpPr txBox="1"/>
            <p:nvPr/>
          </p:nvSpPr>
          <p:spPr>
            <a:xfrm>
              <a:off x="7990425" y="3629850"/>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x1</a:t>
              </a:r>
              <a:endParaRPr sz="1200">
                <a:latin typeface="Consolas" panose="020B0609020204030204"/>
                <a:ea typeface="Consolas" panose="020B0609020204030204"/>
                <a:cs typeface="Consolas" panose="020B0609020204030204"/>
                <a:sym typeface="Consolas" panose="020B0609020204030204"/>
              </a:endParaRPr>
            </a:p>
          </p:txBody>
        </p:sp>
        <p:sp>
          <p:nvSpPr>
            <p:cNvPr id="5750" name="Google Shape;5750;p56"/>
            <p:cNvSpPr txBox="1"/>
            <p:nvPr/>
          </p:nvSpPr>
          <p:spPr>
            <a:xfrm rot="-5400000">
              <a:off x="5557000" y="17160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x2</a:t>
              </a:r>
              <a:endParaRPr sz="1200">
                <a:latin typeface="Consolas" panose="020B0609020204030204"/>
                <a:ea typeface="Consolas" panose="020B0609020204030204"/>
                <a:cs typeface="Consolas" panose="020B0609020204030204"/>
                <a:sym typeface="Consolas" panose="020B0609020204030204"/>
              </a:endParaRPr>
            </a:p>
          </p:txBody>
        </p:sp>
        <p:cxnSp>
          <p:nvCxnSpPr>
            <p:cNvPr id="5751" name="Google Shape;5751;p56"/>
            <p:cNvCxnSpPr/>
            <p:nvPr/>
          </p:nvCxnSpPr>
          <p:spPr>
            <a:xfrm rot="10800000" flipH="1">
              <a:off x="59368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752" name="Google Shape;5752;p56"/>
            <p:cNvSpPr/>
            <p:nvPr/>
          </p:nvSpPr>
          <p:spPr>
            <a:xfrm>
              <a:off x="67805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3" name="Google Shape;5753;p56"/>
            <p:cNvSpPr/>
            <p:nvPr/>
          </p:nvSpPr>
          <p:spPr>
            <a:xfrm>
              <a:off x="69173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4" name="Google Shape;5754;p56"/>
            <p:cNvSpPr/>
            <p:nvPr/>
          </p:nvSpPr>
          <p:spPr>
            <a:xfrm>
              <a:off x="63551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5" name="Google Shape;5755;p56"/>
            <p:cNvSpPr/>
            <p:nvPr/>
          </p:nvSpPr>
          <p:spPr>
            <a:xfrm>
              <a:off x="65689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6" name="Google Shape;5756;p56"/>
            <p:cNvSpPr/>
            <p:nvPr/>
          </p:nvSpPr>
          <p:spPr>
            <a:xfrm>
              <a:off x="66606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7" name="Google Shape;5757;p56"/>
            <p:cNvSpPr/>
            <p:nvPr/>
          </p:nvSpPr>
          <p:spPr>
            <a:xfrm>
              <a:off x="66599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8" name="Google Shape;5758;p56"/>
            <p:cNvSpPr/>
            <p:nvPr/>
          </p:nvSpPr>
          <p:spPr>
            <a:xfrm>
              <a:off x="69499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9" name="Google Shape;5759;p56"/>
            <p:cNvSpPr/>
            <p:nvPr/>
          </p:nvSpPr>
          <p:spPr>
            <a:xfrm>
              <a:off x="70416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0" name="Google Shape;5760;p56"/>
            <p:cNvSpPr/>
            <p:nvPr/>
          </p:nvSpPr>
          <p:spPr>
            <a:xfrm>
              <a:off x="70409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1" name="Google Shape;5761;p56"/>
            <p:cNvSpPr/>
            <p:nvPr/>
          </p:nvSpPr>
          <p:spPr>
            <a:xfrm>
              <a:off x="68737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2" name="Google Shape;5762;p56"/>
            <p:cNvSpPr/>
            <p:nvPr/>
          </p:nvSpPr>
          <p:spPr>
            <a:xfrm>
              <a:off x="69647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3" name="Google Shape;5763;p56"/>
            <p:cNvSpPr/>
            <p:nvPr/>
          </p:nvSpPr>
          <p:spPr>
            <a:xfrm>
              <a:off x="66451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4" name="Google Shape;5764;p56"/>
            <p:cNvSpPr/>
            <p:nvPr/>
          </p:nvSpPr>
          <p:spPr>
            <a:xfrm>
              <a:off x="64165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5" name="Google Shape;5765;p56"/>
            <p:cNvSpPr/>
            <p:nvPr/>
          </p:nvSpPr>
          <p:spPr>
            <a:xfrm>
              <a:off x="65082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6" name="Google Shape;5766;p56"/>
            <p:cNvSpPr/>
            <p:nvPr/>
          </p:nvSpPr>
          <p:spPr>
            <a:xfrm>
              <a:off x="63078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7" name="Google Shape;5767;p56"/>
            <p:cNvSpPr/>
            <p:nvPr/>
          </p:nvSpPr>
          <p:spPr>
            <a:xfrm>
              <a:off x="63403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8" name="Google Shape;5768;p56"/>
            <p:cNvSpPr/>
            <p:nvPr/>
          </p:nvSpPr>
          <p:spPr>
            <a:xfrm>
              <a:off x="64313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9" name="Google Shape;5769;p56"/>
            <p:cNvSpPr/>
            <p:nvPr/>
          </p:nvSpPr>
          <p:spPr>
            <a:xfrm>
              <a:off x="65082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0" name="Google Shape;5770;p56"/>
            <p:cNvSpPr/>
            <p:nvPr/>
          </p:nvSpPr>
          <p:spPr>
            <a:xfrm>
              <a:off x="76512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1" name="Google Shape;5771;p56"/>
            <p:cNvSpPr/>
            <p:nvPr/>
          </p:nvSpPr>
          <p:spPr>
            <a:xfrm>
              <a:off x="74226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2" name="Google Shape;5772;p56"/>
            <p:cNvSpPr/>
            <p:nvPr/>
          </p:nvSpPr>
          <p:spPr>
            <a:xfrm>
              <a:off x="72547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3" name="Google Shape;5773;p56"/>
            <p:cNvSpPr/>
            <p:nvPr/>
          </p:nvSpPr>
          <p:spPr>
            <a:xfrm>
              <a:off x="74226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4" name="Google Shape;5774;p56"/>
            <p:cNvSpPr/>
            <p:nvPr/>
          </p:nvSpPr>
          <p:spPr>
            <a:xfrm>
              <a:off x="71785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5" name="Google Shape;5775;p56"/>
            <p:cNvSpPr/>
            <p:nvPr/>
          </p:nvSpPr>
          <p:spPr>
            <a:xfrm>
              <a:off x="73464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6" name="Google Shape;5776;p56"/>
            <p:cNvSpPr/>
            <p:nvPr/>
          </p:nvSpPr>
          <p:spPr>
            <a:xfrm>
              <a:off x="7178516" y="2690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7" name="Google Shape;5777;p56"/>
            <p:cNvSpPr/>
            <p:nvPr/>
          </p:nvSpPr>
          <p:spPr>
            <a:xfrm>
              <a:off x="73464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8" name="Google Shape;5778;p56"/>
            <p:cNvSpPr/>
            <p:nvPr/>
          </p:nvSpPr>
          <p:spPr>
            <a:xfrm>
              <a:off x="69329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9" name="Google Shape;5779;p56"/>
            <p:cNvSpPr/>
            <p:nvPr/>
          </p:nvSpPr>
          <p:spPr>
            <a:xfrm>
              <a:off x="71459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0" name="Google Shape;5780;p56"/>
            <p:cNvSpPr/>
            <p:nvPr/>
          </p:nvSpPr>
          <p:spPr>
            <a:xfrm>
              <a:off x="71460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1" name="Google Shape;5781;p56"/>
            <p:cNvSpPr/>
            <p:nvPr/>
          </p:nvSpPr>
          <p:spPr>
            <a:xfrm>
              <a:off x="71171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2" name="Google Shape;5782;p56"/>
            <p:cNvSpPr/>
            <p:nvPr/>
          </p:nvSpPr>
          <p:spPr>
            <a:xfrm>
              <a:off x="70416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3" name="Google Shape;5783;p56"/>
            <p:cNvSpPr/>
            <p:nvPr/>
          </p:nvSpPr>
          <p:spPr>
            <a:xfrm>
              <a:off x="67213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4" name="Google Shape;5784;p56"/>
            <p:cNvSpPr/>
            <p:nvPr/>
          </p:nvSpPr>
          <p:spPr>
            <a:xfrm>
              <a:off x="68130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5" name="Google Shape;5785;p56"/>
            <p:cNvSpPr/>
            <p:nvPr/>
          </p:nvSpPr>
          <p:spPr>
            <a:xfrm>
              <a:off x="73309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6" name="Google Shape;5786;p56"/>
            <p:cNvSpPr/>
            <p:nvPr/>
          </p:nvSpPr>
          <p:spPr>
            <a:xfrm>
              <a:off x="71023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7" name="Google Shape;5787;p56"/>
            <p:cNvSpPr/>
            <p:nvPr/>
          </p:nvSpPr>
          <p:spPr>
            <a:xfrm>
              <a:off x="67975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8" name="Google Shape;5788;p56"/>
            <p:cNvSpPr/>
            <p:nvPr/>
          </p:nvSpPr>
          <p:spPr>
            <a:xfrm>
              <a:off x="6965439" y="1863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9" name="Google Shape;5789;p56"/>
            <p:cNvSpPr/>
            <p:nvPr/>
          </p:nvSpPr>
          <p:spPr>
            <a:xfrm>
              <a:off x="67975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0" name="Google Shape;5790;p56"/>
            <p:cNvSpPr/>
            <p:nvPr/>
          </p:nvSpPr>
          <p:spPr>
            <a:xfrm>
              <a:off x="7559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1" name="Google Shape;5791;p56"/>
            <p:cNvSpPr/>
            <p:nvPr/>
          </p:nvSpPr>
          <p:spPr>
            <a:xfrm>
              <a:off x="71785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2" name="Google Shape;5792;p56"/>
            <p:cNvSpPr/>
            <p:nvPr/>
          </p:nvSpPr>
          <p:spPr>
            <a:xfrm>
              <a:off x="72702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3" name="Google Shape;5793;p56"/>
            <p:cNvSpPr/>
            <p:nvPr/>
          </p:nvSpPr>
          <p:spPr>
            <a:xfrm>
              <a:off x="64595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4" name="Google Shape;5794;p56"/>
            <p:cNvSpPr/>
            <p:nvPr/>
          </p:nvSpPr>
          <p:spPr>
            <a:xfrm>
              <a:off x="62641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5" name="Google Shape;5795;p56"/>
            <p:cNvSpPr/>
            <p:nvPr/>
          </p:nvSpPr>
          <p:spPr>
            <a:xfrm>
              <a:off x="65082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6" name="Google Shape;5796;p56"/>
            <p:cNvSpPr/>
            <p:nvPr/>
          </p:nvSpPr>
          <p:spPr>
            <a:xfrm>
              <a:off x="65075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7" name="Google Shape;5797;p56"/>
            <p:cNvSpPr/>
            <p:nvPr/>
          </p:nvSpPr>
          <p:spPr>
            <a:xfrm>
              <a:off x="68130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798" name="Google Shape;5798;p56"/>
            <p:cNvCxnSpPr>
              <a:endCxn id="5761" idx="3"/>
            </p:cNvCxnSpPr>
            <p:nvPr/>
          </p:nvCxnSpPr>
          <p:spPr>
            <a:xfrm>
              <a:off x="6059991" y="2106013"/>
              <a:ext cx="822600" cy="268500"/>
            </a:xfrm>
            <a:prstGeom prst="curvedConnector4">
              <a:avLst>
                <a:gd name="adj1" fmla="val 49461"/>
                <a:gd name="adj2" fmla="val 157937"/>
              </a:avLst>
            </a:prstGeom>
            <a:noFill/>
            <a:ln w="19050" cap="flat" cmpd="sng">
              <a:solidFill>
                <a:srgbClr val="6AA84F"/>
              </a:solidFill>
              <a:prstDash val="lgDash"/>
              <a:round/>
              <a:headEnd type="none" w="med" len="med"/>
              <a:tailEnd type="none" w="med" len="med"/>
            </a:ln>
          </p:spPr>
        </p:cxnSp>
        <p:cxnSp>
          <p:nvCxnSpPr>
            <p:cNvPr id="5799" name="Google Shape;5799;p56"/>
            <p:cNvCxnSpPr>
              <a:stCxn id="5761" idx="4"/>
              <a:endCxn id="5776" idx="1"/>
            </p:cNvCxnSpPr>
            <p:nvPr/>
          </p:nvCxnSpPr>
          <p:spPr>
            <a:xfrm rot="-5400000" flipH="1">
              <a:off x="6887666" y="2401978"/>
              <a:ext cx="316200" cy="283500"/>
            </a:xfrm>
            <a:prstGeom prst="curvedConnector3">
              <a:avLst>
                <a:gd name="adj1" fmla="val 48245"/>
              </a:avLst>
            </a:prstGeom>
            <a:noFill/>
            <a:ln w="19050" cap="flat" cmpd="sng">
              <a:solidFill>
                <a:srgbClr val="6AA84F"/>
              </a:solidFill>
              <a:prstDash val="lgDash"/>
              <a:round/>
              <a:headEnd type="none" w="med" len="med"/>
              <a:tailEnd type="none" w="med" len="med"/>
            </a:ln>
          </p:spPr>
        </p:cxnSp>
        <p:cxnSp>
          <p:nvCxnSpPr>
            <p:cNvPr id="5800" name="Google Shape;5800;p56"/>
            <p:cNvCxnSpPr>
              <a:stCxn id="5776" idx="6"/>
              <a:endCxn id="5774" idx="2"/>
            </p:cNvCxnSpPr>
            <p:nvPr/>
          </p:nvCxnSpPr>
          <p:spPr>
            <a:xfrm flipH="1">
              <a:off x="7178516" y="2728678"/>
              <a:ext cx="60600" cy="228600"/>
            </a:xfrm>
            <a:prstGeom prst="curvedConnector5">
              <a:avLst>
                <a:gd name="adj1" fmla="val -392946"/>
                <a:gd name="adj2" fmla="val 50000"/>
                <a:gd name="adj3" fmla="val 492946"/>
              </a:avLst>
            </a:prstGeom>
            <a:noFill/>
            <a:ln w="19050" cap="flat" cmpd="sng">
              <a:solidFill>
                <a:srgbClr val="6AA84F"/>
              </a:solidFill>
              <a:prstDash val="lgDash"/>
              <a:round/>
              <a:headEnd type="none" w="med" len="med"/>
              <a:tailEnd type="none" w="med" len="med"/>
            </a:ln>
          </p:spPr>
        </p:cxnSp>
        <p:cxnSp>
          <p:nvCxnSpPr>
            <p:cNvPr id="5801" name="Google Shape;5801;p56"/>
            <p:cNvCxnSpPr>
              <a:stCxn id="5774" idx="5"/>
              <a:endCxn id="5780" idx="2"/>
            </p:cNvCxnSpPr>
            <p:nvPr/>
          </p:nvCxnSpPr>
          <p:spPr>
            <a:xfrm rot="5400000">
              <a:off x="7076041" y="3054013"/>
              <a:ext cx="224100" cy="84300"/>
            </a:xfrm>
            <a:prstGeom prst="curvedConnector4">
              <a:avLst>
                <a:gd name="adj1" fmla="val 44024"/>
                <a:gd name="adj2" fmla="val 382336"/>
              </a:avLst>
            </a:prstGeom>
            <a:noFill/>
            <a:ln w="19050" cap="flat" cmpd="sng">
              <a:solidFill>
                <a:srgbClr val="6AA84F"/>
              </a:solidFill>
              <a:prstDash val="lgDash"/>
              <a:round/>
              <a:headEnd type="none" w="med" len="med"/>
              <a:tailEnd type="none" w="med" len="med"/>
            </a:ln>
          </p:spPr>
        </p:cxnSp>
        <p:cxnSp>
          <p:nvCxnSpPr>
            <p:cNvPr id="5802" name="Google Shape;5802;p56"/>
            <p:cNvCxnSpPr>
              <a:stCxn id="5780" idx="6"/>
            </p:cNvCxnSpPr>
            <p:nvPr/>
          </p:nvCxnSpPr>
          <p:spPr>
            <a:xfrm>
              <a:off x="7206657" y="3208263"/>
              <a:ext cx="103200" cy="359700"/>
            </a:xfrm>
            <a:prstGeom prst="curvedConnector2">
              <a:avLst/>
            </a:prstGeom>
            <a:noFill/>
            <a:ln w="19050" cap="flat" cmpd="sng">
              <a:solidFill>
                <a:srgbClr val="6AA84F"/>
              </a:solidFill>
              <a:prstDash val="lgDash"/>
              <a:round/>
              <a:headEnd type="none" w="med" len="med"/>
              <a:tailEnd type="none" w="med" len="med"/>
            </a:ln>
          </p:spPr>
        </p:cxnSp>
      </p:grpSp>
      <p:sp>
        <p:nvSpPr>
          <p:cNvPr id="5803" name="Google Shape;5803;p56"/>
          <p:cNvSpPr txBox="1"/>
          <p:nvPr/>
        </p:nvSpPr>
        <p:spPr>
          <a:xfrm>
            <a:off x="2834125" y="4540375"/>
            <a:ext cx="3033000" cy="50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Train-Dev-Test vs. Model fitting</a:t>
            </a:r>
            <a:endParaRPr lang="en-GB"/>
          </a:p>
        </p:txBody>
      </p:sp>
      <p:sp>
        <p:nvSpPr>
          <p:cNvPr id="5804" name="Google Shape;5804;p56"/>
          <p:cNvSpPr txBox="1"/>
          <p:nvPr/>
        </p:nvSpPr>
        <p:spPr>
          <a:xfrm>
            <a:off x="871125"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Underfitting</a:t>
            </a:r>
            <a:endParaRPr>
              <a:latin typeface="Consolas" panose="020B0609020204030204"/>
              <a:ea typeface="Consolas" panose="020B0609020204030204"/>
              <a:cs typeface="Consolas" panose="020B0609020204030204"/>
              <a:sym typeface="Consolas" panose="020B0609020204030204"/>
            </a:endParaRPr>
          </a:p>
        </p:txBody>
      </p:sp>
      <p:sp>
        <p:nvSpPr>
          <p:cNvPr id="5805" name="Google Shape;5805;p56"/>
          <p:cNvSpPr txBox="1"/>
          <p:nvPr/>
        </p:nvSpPr>
        <p:spPr>
          <a:xfrm>
            <a:off x="3849050"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Good fit</a:t>
            </a:r>
            <a:endParaRPr>
              <a:latin typeface="Consolas" panose="020B0609020204030204"/>
              <a:ea typeface="Consolas" panose="020B0609020204030204"/>
              <a:cs typeface="Consolas" panose="020B0609020204030204"/>
              <a:sym typeface="Consolas" panose="020B0609020204030204"/>
            </a:endParaRPr>
          </a:p>
        </p:txBody>
      </p:sp>
      <p:sp>
        <p:nvSpPr>
          <p:cNvPr id="5806" name="Google Shape;5806;p56"/>
          <p:cNvSpPr txBox="1"/>
          <p:nvPr/>
        </p:nvSpPr>
        <p:spPr>
          <a:xfrm>
            <a:off x="6940600" y="1905125"/>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Overfitting</a:t>
            </a:r>
            <a:endParaRPr>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810"/>
        <p:cNvGrpSpPr/>
        <p:nvPr/>
      </p:nvGrpSpPr>
      <p:grpSpPr>
        <a:xfrm>
          <a:off x="0" y="0"/>
          <a:ext cx="0" cy="0"/>
          <a:chOff x="0" y="0"/>
          <a:chExt cx="0" cy="0"/>
        </a:xfrm>
      </p:grpSpPr>
      <p:grpSp>
        <p:nvGrpSpPr>
          <p:cNvPr id="5811" name="Google Shape;5811;p57"/>
          <p:cNvGrpSpPr/>
          <p:nvPr/>
        </p:nvGrpSpPr>
        <p:grpSpPr>
          <a:xfrm>
            <a:off x="216200" y="209553"/>
            <a:ext cx="6225127" cy="1733100"/>
            <a:chOff x="1283000" y="2571753"/>
            <a:chExt cx="6225127" cy="1733100"/>
          </a:xfrm>
        </p:grpSpPr>
        <p:sp>
          <p:nvSpPr>
            <p:cNvPr id="5812" name="Google Shape;5812;p57"/>
            <p:cNvSpPr/>
            <p:nvPr/>
          </p:nvSpPr>
          <p:spPr>
            <a:xfrm>
              <a:off x="2185252"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813" name="Google Shape;5813;p57"/>
            <p:cNvSpPr/>
            <p:nvPr/>
          </p:nvSpPr>
          <p:spPr>
            <a:xfrm>
              <a:off x="2185252"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814" name="Google Shape;5814;p57"/>
            <p:cNvSpPr/>
            <p:nvPr/>
          </p:nvSpPr>
          <p:spPr>
            <a:xfrm>
              <a:off x="2186602"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815" name="Google Shape;5815;p57"/>
            <p:cNvSpPr/>
            <p:nvPr/>
          </p:nvSpPr>
          <p:spPr>
            <a:xfrm>
              <a:off x="3123571"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816" name="Google Shape;5816;p57"/>
            <p:cNvSpPr/>
            <p:nvPr/>
          </p:nvSpPr>
          <p:spPr>
            <a:xfrm>
              <a:off x="3123571"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817" name="Google Shape;5817;p57"/>
            <p:cNvSpPr/>
            <p:nvPr/>
          </p:nvSpPr>
          <p:spPr>
            <a:xfrm>
              <a:off x="3124921" y="38296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818" name="Google Shape;5818;p57"/>
            <p:cNvSpPr/>
            <p:nvPr/>
          </p:nvSpPr>
          <p:spPr>
            <a:xfrm>
              <a:off x="4061889" y="25717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819" name="Google Shape;5819;p57"/>
            <p:cNvSpPr/>
            <p:nvPr/>
          </p:nvSpPr>
          <p:spPr>
            <a:xfrm>
              <a:off x="4061889"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820" name="Google Shape;5820;p57"/>
            <p:cNvSpPr/>
            <p:nvPr/>
          </p:nvSpPr>
          <p:spPr>
            <a:xfrm>
              <a:off x="4063239"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821" name="Google Shape;5821;p57"/>
            <p:cNvSpPr/>
            <p:nvPr/>
          </p:nvSpPr>
          <p:spPr>
            <a:xfrm>
              <a:off x="5000208" y="25717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822" name="Google Shape;5822;p57"/>
            <p:cNvSpPr/>
            <p:nvPr/>
          </p:nvSpPr>
          <p:spPr>
            <a:xfrm>
              <a:off x="5000208"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823" name="Google Shape;5823;p57"/>
            <p:cNvSpPr/>
            <p:nvPr/>
          </p:nvSpPr>
          <p:spPr>
            <a:xfrm>
              <a:off x="5001558"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824" name="Google Shape;5824;p57"/>
            <p:cNvSpPr/>
            <p:nvPr/>
          </p:nvSpPr>
          <p:spPr>
            <a:xfrm>
              <a:off x="5938527"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825" name="Google Shape;5825;p57"/>
            <p:cNvSpPr/>
            <p:nvPr/>
          </p:nvSpPr>
          <p:spPr>
            <a:xfrm>
              <a:off x="5938527"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5826" name="Google Shape;5826;p57"/>
            <p:cNvSpPr/>
            <p:nvPr/>
          </p:nvSpPr>
          <p:spPr>
            <a:xfrm>
              <a:off x="5939877"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cxnSp>
          <p:nvCxnSpPr>
            <p:cNvPr id="5827" name="Google Shape;5827;p57"/>
            <p:cNvCxnSpPr>
              <a:stCxn id="5812" idx="6"/>
              <a:endCxn id="5815" idx="2"/>
            </p:cNvCxnSpPr>
            <p:nvPr/>
          </p:nvCxnSpPr>
          <p:spPr>
            <a:xfrm>
              <a:off x="2652652" y="280935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28" name="Google Shape;5828;p57"/>
            <p:cNvCxnSpPr>
              <a:stCxn id="5812" idx="6"/>
              <a:endCxn id="5816" idx="2"/>
            </p:cNvCxnSpPr>
            <p:nvPr/>
          </p:nvCxnSpPr>
          <p:spPr>
            <a:xfrm>
              <a:off x="2652652" y="2809353"/>
              <a:ext cx="471000" cy="629100"/>
            </a:xfrm>
            <a:prstGeom prst="straightConnector1">
              <a:avLst/>
            </a:prstGeom>
            <a:noFill/>
            <a:ln w="9525" cap="flat" cmpd="sng">
              <a:solidFill>
                <a:srgbClr val="000000"/>
              </a:solidFill>
              <a:prstDash val="solid"/>
              <a:round/>
              <a:headEnd type="none" w="med" len="med"/>
              <a:tailEnd type="triangle" w="med" len="med"/>
            </a:ln>
          </p:spPr>
        </p:cxnSp>
        <p:cxnSp>
          <p:nvCxnSpPr>
            <p:cNvPr id="5829" name="Google Shape;5829;p57"/>
            <p:cNvCxnSpPr>
              <a:stCxn id="5813" idx="6"/>
              <a:endCxn id="5815" idx="2"/>
            </p:cNvCxnSpPr>
            <p:nvPr/>
          </p:nvCxnSpPr>
          <p:spPr>
            <a:xfrm rot="10800000" flipH="1">
              <a:off x="2652652" y="2809503"/>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30" name="Google Shape;5830;p57"/>
            <p:cNvCxnSpPr>
              <a:stCxn id="5813" idx="6"/>
              <a:endCxn id="5816" idx="2"/>
            </p:cNvCxnSpPr>
            <p:nvPr/>
          </p:nvCxnSpPr>
          <p:spPr>
            <a:xfrm>
              <a:off x="2652652" y="343830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31" name="Google Shape;5831;p57"/>
            <p:cNvCxnSpPr>
              <a:stCxn id="5813" idx="6"/>
              <a:endCxn id="5817" idx="2"/>
            </p:cNvCxnSpPr>
            <p:nvPr/>
          </p:nvCxnSpPr>
          <p:spPr>
            <a:xfrm>
              <a:off x="2652652" y="3438303"/>
              <a:ext cx="472200" cy="629100"/>
            </a:xfrm>
            <a:prstGeom prst="straightConnector1">
              <a:avLst/>
            </a:prstGeom>
            <a:noFill/>
            <a:ln w="9525" cap="flat" cmpd="sng">
              <a:solidFill>
                <a:srgbClr val="E6B8AF"/>
              </a:solidFill>
              <a:prstDash val="lgDash"/>
              <a:round/>
              <a:headEnd type="none" w="med" len="med"/>
              <a:tailEnd type="none" w="med" len="med"/>
            </a:ln>
          </p:spPr>
        </p:cxnSp>
        <p:cxnSp>
          <p:nvCxnSpPr>
            <p:cNvPr id="5832" name="Google Shape;5832;p57"/>
            <p:cNvCxnSpPr>
              <a:stCxn id="5814" idx="6"/>
              <a:endCxn id="5815" idx="2"/>
            </p:cNvCxnSpPr>
            <p:nvPr/>
          </p:nvCxnSpPr>
          <p:spPr>
            <a:xfrm rot="10800000" flipH="1">
              <a:off x="2654002" y="2809353"/>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33" name="Google Shape;5833;p57"/>
            <p:cNvCxnSpPr>
              <a:stCxn id="5814" idx="6"/>
              <a:endCxn id="5816" idx="2"/>
            </p:cNvCxnSpPr>
            <p:nvPr/>
          </p:nvCxnSpPr>
          <p:spPr>
            <a:xfrm rot="10800000" flipH="1">
              <a:off x="2654002" y="3438153"/>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34" name="Google Shape;5834;p57"/>
            <p:cNvCxnSpPr/>
            <p:nvPr/>
          </p:nvCxnSpPr>
          <p:spPr>
            <a:xfrm>
              <a:off x="3591602" y="28092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35" name="Google Shape;5835;p57"/>
            <p:cNvCxnSpPr/>
            <p:nvPr/>
          </p:nvCxnSpPr>
          <p:spPr>
            <a:xfrm>
              <a:off x="3591602" y="280927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36" name="Google Shape;5836;p57"/>
            <p:cNvCxnSpPr/>
            <p:nvPr/>
          </p:nvCxnSpPr>
          <p:spPr>
            <a:xfrm>
              <a:off x="3591671" y="2809278"/>
              <a:ext cx="4722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37" name="Google Shape;5837;p57"/>
            <p:cNvCxnSpPr/>
            <p:nvPr/>
          </p:nvCxnSpPr>
          <p:spPr>
            <a:xfrm rot="10800000" flipH="1">
              <a:off x="3591602" y="2809428"/>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38" name="Google Shape;5838;p57"/>
            <p:cNvCxnSpPr/>
            <p:nvPr/>
          </p:nvCxnSpPr>
          <p:spPr>
            <a:xfrm>
              <a:off x="3591602"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39" name="Google Shape;5839;p57"/>
            <p:cNvCxnSpPr/>
            <p:nvPr/>
          </p:nvCxnSpPr>
          <p:spPr>
            <a:xfrm>
              <a:off x="3591602"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40" name="Google Shape;5840;p57"/>
            <p:cNvCxnSpPr/>
            <p:nvPr/>
          </p:nvCxnSpPr>
          <p:spPr>
            <a:xfrm rot="10800000" flipH="1">
              <a:off x="3592952" y="2809278"/>
              <a:ext cx="469500" cy="1257900"/>
            </a:xfrm>
            <a:prstGeom prst="straightConnector1">
              <a:avLst/>
            </a:prstGeom>
            <a:noFill/>
            <a:ln w="9525" cap="flat" cmpd="sng">
              <a:solidFill>
                <a:srgbClr val="E6B8AF"/>
              </a:solidFill>
              <a:prstDash val="lgDash"/>
              <a:round/>
              <a:headEnd type="none" w="med" len="med"/>
              <a:tailEnd type="none" w="med" len="med"/>
            </a:ln>
          </p:spPr>
        </p:cxnSp>
        <p:cxnSp>
          <p:nvCxnSpPr>
            <p:cNvPr id="5841" name="Google Shape;5841;p57"/>
            <p:cNvCxnSpPr/>
            <p:nvPr/>
          </p:nvCxnSpPr>
          <p:spPr>
            <a:xfrm rot="10800000" flipH="1">
              <a:off x="3592952" y="3438078"/>
              <a:ext cx="469500" cy="629100"/>
            </a:xfrm>
            <a:prstGeom prst="straightConnector1">
              <a:avLst/>
            </a:prstGeom>
            <a:noFill/>
            <a:ln w="9525" cap="flat" cmpd="sng">
              <a:solidFill>
                <a:srgbClr val="E6B8AF"/>
              </a:solidFill>
              <a:prstDash val="lgDash"/>
              <a:round/>
              <a:headEnd type="none" w="med" len="med"/>
              <a:tailEnd type="none" w="med" len="med"/>
            </a:ln>
          </p:spPr>
        </p:cxnSp>
        <p:cxnSp>
          <p:nvCxnSpPr>
            <p:cNvPr id="5842" name="Google Shape;5842;p57"/>
            <p:cNvCxnSpPr/>
            <p:nvPr/>
          </p:nvCxnSpPr>
          <p:spPr>
            <a:xfrm>
              <a:off x="3592952" y="40671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43" name="Google Shape;5843;p57"/>
            <p:cNvCxnSpPr/>
            <p:nvPr/>
          </p:nvCxnSpPr>
          <p:spPr>
            <a:xfrm>
              <a:off x="4529927" y="28092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44" name="Google Shape;5844;p57"/>
            <p:cNvCxnSpPr/>
            <p:nvPr/>
          </p:nvCxnSpPr>
          <p:spPr>
            <a:xfrm>
              <a:off x="4529927" y="2809278"/>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45" name="Google Shape;5845;p57"/>
            <p:cNvCxnSpPr/>
            <p:nvPr/>
          </p:nvCxnSpPr>
          <p:spPr>
            <a:xfrm>
              <a:off x="4529996" y="2809278"/>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46" name="Google Shape;5846;p57"/>
            <p:cNvCxnSpPr/>
            <p:nvPr/>
          </p:nvCxnSpPr>
          <p:spPr>
            <a:xfrm rot="10800000" flipH="1">
              <a:off x="4529927" y="2809428"/>
              <a:ext cx="471000" cy="628800"/>
            </a:xfrm>
            <a:prstGeom prst="straightConnector1">
              <a:avLst/>
            </a:prstGeom>
            <a:noFill/>
            <a:ln w="9525" cap="flat" cmpd="sng">
              <a:solidFill>
                <a:srgbClr val="E6B8AF"/>
              </a:solidFill>
              <a:prstDash val="dash"/>
              <a:round/>
              <a:headEnd type="none" w="med" len="med"/>
              <a:tailEnd type="none" w="med" len="med"/>
            </a:ln>
          </p:spPr>
        </p:cxnSp>
        <p:cxnSp>
          <p:nvCxnSpPr>
            <p:cNvPr id="5847" name="Google Shape;5847;p57"/>
            <p:cNvCxnSpPr/>
            <p:nvPr/>
          </p:nvCxnSpPr>
          <p:spPr>
            <a:xfrm>
              <a:off x="4529927"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48" name="Google Shape;5848;p57"/>
            <p:cNvCxnSpPr/>
            <p:nvPr/>
          </p:nvCxnSpPr>
          <p:spPr>
            <a:xfrm>
              <a:off x="4529927"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49" name="Google Shape;5849;p57"/>
            <p:cNvCxnSpPr/>
            <p:nvPr/>
          </p:nvCxnSpPr>
          <p:spPr>
            <a:xfrm rot="10800000" flipH="1">
              <a:off x="4531277" y="2809278"/>
              <a:ext cx="469500" cy="1257900"/>
            </a:xfrm>
            <a:prstGeom prst="straightConnector1">
              <a:avLst/>
            </a:prstGeom>
            <a:noFill/>
            <a:ln w="9525" cap="flat" cmpd="sng">
              <a:solidFill>
                <a:srgbClr val="E6B8AF"/>
              </a:solidFill>
              <a:prstDash val="dash"/>
              <a:round/>
              <a:headEnd type="none" w="med" len="med"/>
              <a:tailEnd type="none" w="med" len="med"/>
            </a:ln>
          </p:spPr>
        </p:cxnSp>
        <p:cxnSp>
          <p:nvCxnSpPr>
            <p:cNvPr id="5850" name="Google Shape;5850;p57"/>
            <p:cNvCxnSpPr/>
            <p:nvPr/>
          </p:nvCxnSpPr>
          <p:spPr>
            <a:xfrm rot="10800000" flipH="1">
              <a:off x="4531277" y="3438078"/>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51" name="Google Shape;5851;p57"/>
            <p:cNvCxnSpPr/>
            <p:nvPr/>
          </p:nvCxnSpPr>
          <p:spPr>
            <a:xfrm>
              <a:off x="4531277" y="406717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52" name="Google Shape;5852;p57"/>
            <p:cNvCxnSpPr/>
            <p:nvPr/>
          </p:nvCxnSpPr>
          <p:spPr>
            <a:xfrm>
              <a:off x="5468327" y="2809203"/>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53" name="Google Shape;5853;p57"/>
            <p:cNvCxnSpPr/>
            <p:nvPr/>
          </p:nvCxnSpPr>
          <p:spPr>
            <a:xfrm>
              <a:off x="5468327" y="2809203"/>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54" name="Google Shape;5854;p57"/>
            <p:cNvCxnSpPr/>
            <p:nvPr/>
          </p:nvCxnSpPr>
          <p:spPr>
            <a:xfrm>
              <a:off x="5468396" y="2809203"/>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55" name="Google Shape;5855;p57"/>
            <p:cNvCxnSpPr/>
            <p:nvPr/>
          </p:nvCxnSpPr>
          <p:spPr>
            <a:xfrm rot="10800000" flipH="1">
              <a:off x="5468327" y="2809353"/>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56" name="Google Shape;5856;p57"/>
            <p:cNvCxnSpPr/>
            <p:nvPr/>
          </p:nvCxnSpPr>
          <p:spPr>
            <a:xfrm>
              <a:off x="5468327" y="343815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57" name="Google Shape;5857;p57"/>
            <p:cNvCxnSpPr/>
            <p:nvPr/>
          </p:nvCxnSpPr>
          <p:spPr>
            <a:xfrm>
              <a:off x="5468327" y="3438153"/>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58" name="Google Shape;5858;p57"/>
            <p:cNvCxnSpPr/>
            <p:nvPr/>
          </p:nvCxnSpPr>
          <p:spPr>
            <a:xfrm rot="10800000" flipH="1">
              <a:off x="5469677" y="2809203"/>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59" name="Google Shape;5859;p57"/>
            <p:cNvCxnSpPr/>
            <p:nvPr/>
          </p:nvCxnSpPr>
          <p:spPr>
            <a:xfrm rot="10800000" flipH="1">
              <a:off x="5469677" y="3438003"/>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0" name="Google Shape;5860;p57"/>
            <p:cNvCxnSpPr/>
            <p:nvPr/>
          </p:nvCxnSpPr>
          <p:spPr>
            <a:xfrm>
              <a:off x="5469677" y="406710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1" name="Google Shape;5861;p57"/>
            <p:cNvCxnSpPr/>
            <p:nvPr/>
          </p:nvCxnSpPr>
          <p:spPr>
            <a:xfrm>
              <a:off x="1712827" y="280927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2" name="Google Shape;5862;p57"/>
            <p:cNvCxnSpPr/>
            <p:nvPr/>
          </p:nvCxnSpPr>
          <p:spPr>
            <a:xfrm>
              <a:off x="1712827" y="280927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63" name="Google Shape;5863;p57"/>
            <p:cNvCxnSpPr/>
            <p:nvPr/>
          </p:nvCxnSpPr>
          <p:spPr>
            <a:xfrm>
              <a:off x="1712896" y="2809278"/>
              <a:ext cx="4722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64" name="Google Shape;5864;p57"/>
            <p:cNvCxnSpPr/>
            <p:nvPr/>
          </p:nvCxnSpPr>
          <p:spPr>
            <a:xfrm rot="10800000" flipH="1">
              <a:off x="1712827" y="280942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65" name="Google Shape;5865;p57"/>
            <p:cNvCxnSpPr/>
            <p:nvPr/>
          </p:nvCxnSpPr>
          <p:spPr>
            <a:xfrm>
              <a:off x="1712827"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6" name="Google Shape;5866;p57"/>
            <p:cNvCxnSpPr/>
            <p:nvPr/>
          </p:nvCxnSpPr>
          <p:spPr>
            <a:xfrm>
              <a:off x="1712827"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7" name="Google Shape;5867;p57"/>
            <p:cNvCxnSpPr/>
            <p:nvPr/>
          </p:nvCxnSpPr>
          <p:spPr>
            <a:xfrm rot="10800000" flipH="1">
              <a:off x="1714177" y="2809278"/>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68" name="Google Shape;5868;p57"/>
            <p:cNvCxnSpPr/>
            <p:nvPr/>
          </p:nvCxnSpPr>
          <p:spPr>
            <a:xfrm rot="10800000" flipH="1">
              <a:off x="1714177" y="3438078"/>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9" name="Google Shape;5869;p57"/>
            <p:cNvCxnSpPr/>
            <p:nvPr/>
          </p:nvCxnSpPr>
          <p:spPr>
            <a:xfrm>
              <a:off x="1714177" y="4067178"/>
              <a:ext cx="471000" cy="0"/>
            </a:xfrm>
            <a:prstGeom prst="straightConnector1">
              <a:avLst/>
            </a:prstGeom>
            <a:noFill/>
            <a:ln w="9525" cap="flat" cmpd="sng">
              <a:solidFill>
                <a:srgbClr val="000000"/>
              </a:solidFill>
              <a:prstDash val="solid"/>
              <a:round/>
              <a:headEnd type="none" w="med" len="med"/>
              <a:tailEnd type="triangle" w="med" len="med"/>
            </a:ln>
          </p:spPr>
        </p:cxnSp>
        <p:sp>
          <p:nvSpPr>
            <p:cNvPr id="5870" name="Google Shape;5870;p57"/>
            <p:cNvSpPr/>
            <p:nvPr/>
          </p:nvSpPr>
          <p:spPr>
            <a:xfrm>
              <a:off x="6711627" y="3200553"/>
              <a:ext cx="467400" cy="475200"/>
            </a:xfrm>
            <a:prstGeom prst="ellipse">
              <a:avLst/>
            </a:prstGeom>
            <a:solidFill>
              <a:srgbClr val="F4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cxnSp>
          <p:nvCxnSpPr>
            <p:cNvPr id="5871" name="Google Shape;5871;p57"/>
            <p:cNvCxnSpPr>
              <a:stCxn id="5824" idx="6"/>
              <a:endCxn id="5870" idx="1"/>
            </p:cNvCxnSpPr>
            <p:nvPr/>
          </p:nvCxnSpPr>
          <p:spPr>
            <a:xfrm>
              <a:off x="6405927" y="2809353"/>
              <a:ext cx="374100" cy="460800"/>
            </a:xfrm>
            <a:prstGeom prst="straightConnector1">
              <a:avLst/>
            </a:prstGeom>
            <a:noFill/>
            <a:ln w="9525" cap="flat" cmpd="sng">
              <a:solidFill>
                <a:srgbClr val="000000"/>
              </a:solidFill>
              <a:prstDash val="solid"/>
              <a:round/>
              <a:headEnd type="none" w="med" len="med"/>
              <a:tailEnd type="triangle" w="med" len="med"/>
            </a:ln>
          </p:spPr>
        </p:cxnSp>
        <p:cxnSp>
          <p:nvCxnSpPr>
            <p:cNvPr id="5872" name="Google Shape;5872;p57"/>
            <p:cNvCxnSpPr>
              <a:stCxn id="5825" idx="6"/>
              <a:endCxn id="5870" idx="2"/>
            </p:cNvCxnSpPr>
            <p:nvPr/>
          </p:nvCxnSpPr>
          <p:spPr>
            <a:xfrm>
              <a:off x="6405927" y="3438303"/>
              <a:ext cx="305700" cy="0"/>
            </a:xfrm>
            <a:prstGeom prst="straightConnector1">
              <a:avLst/>
            </a:prstGeom>
            <a:noFill/>
            <a:ln w="9525" cap="flat" cmpd="sng">
              <a:solidFill>
                <a:srgbClr val="000000"/>
              </a:solidFill>
              <a:prstDash val="solid"/>
              <a:round/>
              <a:headEnd type="none" w="med" len="med"/>
              <a:tailEnd type="triangle" w="med" len="med"/>
            </a:ln>
          </p:spPr>
        </p:cxnSp>
        <p:cxnSp>
          <p:nvCxnSpPr>
            <p:cNvPr id="5873" name="Google Shape;5873;p57"/>
            <p:cNvCxnSpPr>
              <a:stCxn id="5826" idx="6"/>
              <a:endCxn id="5870" idx="3"/>
            </p:cNvCxnSpPr>
            <p:nvPr/>
          </p:nvCxnSpPr>
          <p:spPr>
            <a:xfrm rot="10800000" flipH="1">
              <a:off x="6407277" y="3606153"/>
              <a:ext cx="372900" cy="461100"/>
            </a:xfrm>
            <a:prstGeom prst="straightConnector1">
              <a:avLst/>
            </a:prstGeom>
            <a:noFill/>
            <a:ln w="9525" cap="flat" cmpd="sng">
              <a:solidFill>
                <a:srgbClr val="000000"/>
              </a:solidFill>
              <a:prstDash val="solid"/>
              <a:round/>
              <a:headEnd type="none" w="med" len="med"/>
              <a:tailEnd type="triangle" w="med" len="med"/>
            </a:ln>
          </p:spPr>
        </p:cxnSp>
        <p:cxnSp>
          <p:nvCxnSpPr>
            <p:cNvPr id="5874" name="Google Shape;5874;p57"/>
            <p:cNvCxnSpPr>
              <a:stCxn id="5870" idx="6"/>
            </p:cNvCxnSpPr>
            <p:nvPr/>
          </p:nvCxnSpPr>
          <p:spPr>
            <a:xfrm rot="10800000" flipH="1">
              <a:off x="7179027" y="3431553"/>
              <a:ext cx="329100" cy="6600"/>
            </a:xfrm>
            <a:prstGeom prst="straightConnector1">
              <a:avLst/>
            </a:prstGeom>
            <a:noFill/>
            <a:ln w="9525" cap="flat" cmpd="sng">
              <a:solidFill>
                <a:srgbClr val="000000"/>
              </a:solidFill>
              <a:prstDash val="solid"/>
              <a:round/>
              <a:headEnd type="none" w="med" len="med"/>
              <a:tailEnd type="triangle" w="med" len="med"/>
            </a:ln>
          </p:spPr>
        </p:cxnSp>
        <p:sp>
          <p:nvSpPr>
            <p:cNvPr id="5875" name="Google Shape;5875;p57"/>
            <p:cNvSpPr txBox="1"/>
            <p:nvPr/>
          </p:nvSpPr>
          <p:spPr>
            <a:xfrm>
              <a:off x="1283000" y="3367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[2]</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5876" name="Google Shape;5876;p57"/>
            <p:cNvSpPr txBox="1"/>
            <p:nvPr/>
          </p:nvSpPr>
          <p:spPr>
            <a:xfrm>
              <a:off x="1283000" y="3936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[3]</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5877" name="Google Shape;5877;p57"/>
            <p:cNvSpPr txBox="1"/>
            <p:nvPr/>
          </p:nvSpPr>
          <p:spPr>
            <a:xfrm>
              <a:off x="1283000" y="2741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[1]</a:t>
              </a:r>
              <a:endParaRPr sz="1100" baseline="-25000">
                <a:latin typeface="Consolas" panose="020B0609020204030204"/>
                <a:ea typeface="Consolas" panose="020B0609020204030204"/>
                <a:cs typeface="Consolas" panose="020B0609020204030204"/>
                <a:sym typeface="Consolas" panose="020B0609020204030204"/>
              </a:endParaRPr>
            </a:p>
          </p:txBody>
        </p:sp>
        <p:cxnSp>
          <p:nvCxnSpPr>
            <p:cNvPr id="5878" name="Google Shape;5878;p57"/>
            <p:cNvCxnSpPr>
              <a:endCxn id="5817" idx="2"/>
            </p:cNvCxnSpPr>
            <p:nvPr/>
          </p:nvCxnSpPr>
          <p:spPr>
            <a:xfrm>
              <a:off x="2652721" y="2809353"/>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79" name="Google Shape;5879;p57"/>
            <p:cNvCxnSpPr>
              <a:stCxn id="5814" idx="6"/>
              <a:endCxn id="5817" idx="2"/>
            </p:cNvCxnSpPr>
            <p:nvPr/>
          </p:nvCxnSpPr>
          <p:spPr>
            <a:xfrm>
              <a:off x="2654002" y="4067253"/>
              <a:ext cx="471000" cy="0"/>
            </a:xfrm>
            <a:prstGeom prst="straightConnector1">
              <a:avLst/>
            </a:prstGeom>
            <a:noFill/>
            <a:ln w="9525" cap="flat" cmpd="sng">
              <a:solidFill>
                <a:srgbClr val="E6B8AF"/>
              </a:solidFill>
              <a:prstDash val="lgDash"/>
              <a:round/>
              <a:headEnd type="none" w="med" len="med"/>
              <a:tailEnd type="none" w="med" len="med"/>
            </a:ln>
          </p:spPr>
        </p:cxnSp>
      </p:grpSp>
      <p:sp>
        <p:nvSpPr>
          <p:cNvPr id="5880" name="Google Shape;5880;p57"/>
          <p:cNvSpPr txBox="1"/>
          <p:nvPr/>
        </p:nvSpPr>
        <p:spPr>
          <a:xfrm>
            <a:off x="6504425" y="93225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a</a:t>
            </a:r>
            <a:r>
              <a:rPr lang="en-GB" sz="1100" baseline="-25000">
                <a:latin typeface="Consolas" panose="020B0609020204030204"/>
                <a:ea typeface="Consolas" panose="020B0609020204030204"/>
                <a:cs typeface="Consolas" panose="020B0609020204030204"/>
                <a:sym typeface="Consolas" panose="020B0609020204030204"/>
              </a:rPr>
              <a:t>[L]</a:t>
            </a:r>
            <a:endParaRPr sz="1100" baseline="-25000">
              <a:latin typeface="Consolas" panose="020B0609020204030204"/>
              <a:ea typeface="Consolas" panose="020B0609020204030204"/>
              <a:cs typeface="Consolas" panose="020B0609020204030204"/>
              <a:sym typeface="Consolas" panose="020B0609020204030204"/>
            </a:endParaRPr>
          </a:p>
        </p:txBody>
      </p:sp>
      <p:cxnSp>
        <p:nvCxnSpPr>
          <p:cNvPr id="5881" name="Google Shape;5881;p57"/>
          <p:cNvCxnSpPr/>
          <p:nvPr/>
        </p:nvCxnSpPr>
        <p:spPr>
          <a:xfrm rot="10800000">
            <a:off x="1814145" y="4620452"/>
            <a:ext cx="1828800" cy="9000"/>
          </a:xfrm>
          <a:prstGeom prst="straightConnector1">
            <a:avLst/>
          </a:prstGeom>
          <a:noFill/>
          <a:ln w="9525" cap="flat" cmpd="sng">
            <a:solidFill>
              <a:schemeClr val="dk2"/>
            </a:solidFill>
            <a:prstDash val="solid"/>
            <a:round/>
            <a:headEnd type="triangle" w="med" len="med"/>
            <a:tailEnd type="none" w="med" len="med"/>
          </a:ln>
        </p:spPr>
      </p:cxnSp>
      <p:sp>
        <p:nvSpPr>
          <p:cNvPr id="5882" name="Google Shape;5882;p57"/>
          <p:cNvSpPr/>
          <p:nvPr/>
        </p:nvSpPr>
        <p:spPr>
          <a:xfrm>
            <a:off x="2344750" y="4131782"/>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3" name="Google Shape;5883;p57"/>
          <p:cNvSpPr/>
          <p:nvPr/>
        </p:nvSpPr>
        <p:spPr>
          <a:xfrm>
            <a:off x="2589580" y="412059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4" name="Google Shape;5884;p57"/>
          <p:cNvSpPr/>
          <p:nvPr/>
        </p:nvSpPr>
        <p:spPr>
          <a:xfrm>
            <a:off x="2574057" y="39323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5" name="Google Shape;5885;p57"/>
          <p:cNvSpPr/>
          <p:nvPr/>
        </p:nvSpPr>
        <p:spPr>
          <a:xfrm>
            <a:off x="2225516" y="3681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6" name="Google Shape;5886;p57"/>
          <p:cNvSpPr/>
          <p:nvPr/>
        </p:nvSpPr>
        <p:spPr>
          <a:xfrm>
            <a:off x="23172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7" name="Google Shape;5887;p57"/>
          <p:cNvSpPr/>
          <p:nvPr/>
        </p:nvSpPr>
        <p:spPr>
          <a:xfrm>
            <a:off x="2087932" y="36342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8" name="Google Shape;5888;p57"/>
          <p:cNvSpPr txBox="1"/>
          <p:nvPr/>
        </p:nvSpPr>
        <p:spPr>
          <a:xfrm>
            <a:off x="2960525" y="45293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x1</a:t>
            </a:r>
            <a:endParaRPr sz="1200">
              <a:latin typeface="Consolas" panose="020B0609020204030204"/>
              <a:ea typeface="Consolas" panose="020B0609020204030204"/>
              <a:cs typeface="Consolas" panose="020B0609020204030204"/>
              <a:sym typeface="Consolas" panose="020B0609020204030204"/>
            </a:endParaRPr>
          </a:p>
        </p:txBody>
      </p:sp>
      <p:sp>
        <p:nvSpPr>
          <p:cNvPr id="5889" name="Google Shape;5889;p57"/>
          <p:cNvSpPr txBox="1"/>
          <p:nvPr/>
        </p:nvSpPr>
        <p:spPr>
          <a:xfrm rot="-5400000">
            <a:off x="1518400" y="3316275"/>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latin typeface="Consolas" panose="020B0609020204030204"/>
                <a:ea typeface="Consolas" panose="020B0609020204030204"/>
                <a:cs typeface="Consolas" panose="020B0609020204030204"/>
                <a:sym typeface="Consolas" panose="020B0609020204030204"/>
              </a:rPr>
              <a:t>x2</a:t>
            </a:r>
            <a:endParaRPr sz="1200">
              <a:latin typeface="Consolas" panose="020B0609020204030204"/>
              <a:ea typeface="Consolas" panose="020B0609020204030204"/>
              <a:cs typeface="Consolas" panose="020B0609020204030204"/>
              <a:sym typeface="Consolas" panose="020B0609020204030204"/>
            </a:endParaRPr>
          </a:p>
        </p:txBody>
      </p:sp>
      <p:cxnSp>
        <p:nvCxnSpPr>
          <p:cNvPr id="5890" name="Google Shape;5890;p57"/>
          <p:cNvCxnSpPr/>
          <p:nvPr/>
        </p:nvCxnSpPr>
        <p:spPr>
          <a:xfrm rot="10800000" flipH="1">
            <a:off x="1898275" y="2498825"/>
            <a:ext cx="12000" cy="2241000"/>
          </a:xfrm>
          <a:prstGeom prst="straightConnector1">
            <a:avLst/>
          </a:prstGeom>
          <a:noFill/>
          <a:ln w="9525" cap="flat" cmpd="sng">
            <a:solidFill>
              <a:schemeClr val="dk2"/>
            </a:solidFill>
            <a:prstDash val="solid"/>
            <a:round/>
            <a:headEnd type="none" w="med" len="med"/>
            <a:tailEnd type="triangle" w="med" len="med"/>
          </a:ln>
        </p:spPr>
      </p:cxnSp>
      <p:sp>
        <p:nvSpPr>
          <p:cNvPr id="5891" name="Google Shape;5891;p57"/>
          <p:cNvSpPr/>
          <p:nvPr/>
        </p:nvSpPr>
        <p:spPr>
          <a:xfrm>
            <a:off x="2878782" y="413176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2" name="Google Shape;5892;p57"/>
          <p:cNvSpPr/>
          <p:nvPr/>
        </p:nvSpPr>
        <p:spPr>
          <a:xfrm>
            <a:off x="2316532" y="38628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3" name="Google Shape;5893;p57"/>
          <p:cNvSpPr/>
          <p:nvPr/>
        </p:nvSpPr>
        <p:spPr>
          <a:xfrm>
            <a:off x="25303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4" name="Google Shape;5894;p57"/>
          <p:cNvSpPr/>
          <p:nvPr/>
        </p:nvSpPr>
        <p:spPr>
          <a:xfrm>
            <a:off x="26220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5" name="Google Shape;5895;p57"/>
          <p:cNvSpPr/>
          <p:nvPr/>
        </p:nvSpPr>
        <p:spPr>
          <a:xfrm>
            <a:off x="2621332" y="3786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6" name="Google Shape;5896;p57"/>
          <p:cNvSpPr/>
          <p:nvPr/>
        </p:nvSpPr>
        <p:spPr>
          <a:xfrm>
            <a:off x="2911316" y="3681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7" name="Google Shape;5897;p57"/>
          <p:cNvSpPr/>
          <p:nvPr/>
        </p:nvSpPr>
        <p:spPr>
          <a:xfrm>
            <a:off x="30030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8" name="Google Shape;5898;p57"/>
          <p:cNvSpPr/>
          <p:nvPr/>
        </p:nvSpPr>
        <p:spPr>
          <a:xfrm>
            <a:off x="3002332" y="38628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9" name="Google Shape;5899;p57"/>
          <p:cNvSpPr/>
          <p:nvPr/>
        </p:nvSpPr>
        <p:spPr>
          <a:xfrm>
            <a:off x="28351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0" name="Google Shape;5900;p57"/>
          <p:cNvSpPr/>
          <p:nvPr/>
        </p:nvSpPr>
        <p:spPr>
          <a:xfrm>
            <a:off x="2926132" y="3405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1" name="Google Shape;5901;p57"/>
          <p:cNvSpPr/>
          <p:nvPr/>
        </p:nvSpPr>
        <p:spPr>
          <a:xfrm>
            <a:off x="26065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2" name="Google Shape;5902;p57"/>
          <p:cNvSpPr/>
          <p:nvPr/>
        </p:nvSpPr>
        <p:spPr>
          <a:xfrm>
            <a:off x="24541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3" name="Google Shape;5903;p57"/>
          <p:cNvSpPr/>
          <p:nvPr/>
        </p:nvSpPr>
        <p:spPr>
          <a:xfrm>
            <a:off x="25458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4" name="Google Shape;5904;p57"/>
          <p:cNvSpPr/>
          <p:nvPr/>
        </p:nvSpPr>
        <p:spPr>
          <a:xfrm>
            <a:off x="2269257" y="33989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5" name="Google Shape;5905;p57"/>
          <p:cNvSpPr/>
          <p:nvPr/>
        </p:nvSpPr>
        <p:spPr>
          <a:xfrm>
            <a:off x="2301716" y="3224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6" name="Google Shape;5906;p57"/>
          <p:cNvSpPr/>
          <p:nvPr/>
        </p:nvSpPr>
        <p:spPr>
          <a:xfrm>
            <a:off x="2392732" y="3405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7" name="Google Shape;5907;p57"/>
          <p:cNvSpPr/>
          <p:nvPr/>
        </p:nvSpPr>
        <p:spPr>
          <a:xfrm>
            <a:off x="24696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8" name="Google Shape;5908;p57"/>
          <p:cNvSpPr/>
          <p:nvPr/>
        </p:nvSpPr>
        <p:spPr>
          <a:xfrm>
            <a:off x="3307839" y="3463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9" name="Google Shape;5909;p57"/>
          <p:cNvSpPr/>
          <p:nvPr/>
        </p:nvSpPr>
        <p:spPr>
          <a:xfrm>
            <a:off x="31399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0" name="Google Shape;5910;p57"/>
          <p:cNvSpPr/>
          <p:nvPr/>
        </p:nvSpPr>
        <p:spPr>
          <a:xfrm>
            <a:off x="3307839" y="3235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1" name="Google Shape;5911;p57"/>
          <p:cNvSpPr/>
          <p:nvPr/>
        </p:nvSpPr>
        <p:spPr>
          <a:xfrm>
            <a:off x="30637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2" name="Google Shape;5912;p57"/>
          <p:cNvSpPr/>
          <p:nvPr/>
        </p:nvSpPr>
        <p:spPr>
          <a:xfrm>
            <a:off x="3231639" y="3921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3" name="Google Shape;5913;p57"/>
          <p:cNvSpPr/>
          <p:nvPr/>
        </p:nvSpPr>
        <p:spPr>
          <a:xfrm>
            <a:off x="3139916" y="3833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4" name="Google Shape;5914;p57"/>
          <p:cNvSpPr/>
          <p:nvPr/>
        </p:nvSpPr>
        <p:spPr>
          <a:xfrm>
            <a:off x="3231639" y="3692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5" name="Google Shape;5915;p57"/>
          <p:cNvSpPr/>
          <p:nvPr/>
        </p:nvSpPr>
        <p:spPr>
          <a:xfrm>
            <a:off x="31547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6" name="Google Shape;5916;p57"/>
          <p:cNvSpPr/>
          <p:nvPr/>
        </p:nvSpPr>
        <p:spPr>
          <a:xfrm>
            <a:off x="29268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7" name="Google Shape;5917;p57"/>
          <p:cNvSpPr/>
          <p:nvPr/>
        </p:nvSpPr>
        <p:spPr>
          <a:xfrm>
            <a:off x="2682716" y="3071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8" name="Google Shape;5918;p57"/>
          <p:cNvSpPr/>
          <p:nvPr/>
        </p:nvSpPr>
        <p:spPr>
          <a:xfrm>
            <a:off x="28506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9" name="Google Shape;5919;p57"/>
          <p:cNvSpPr/>
          <p:nvPr/>
        </p:nvSpPr>
        <p:spPr>
          <a:xfrm>
            <a:off x="3216116" y="3300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0" name="Google Shape;5920;p57"/>
          <p:cNvSpPr/>
          <p:nvPr/>
        </p:nvSpPr>
        <p:spPr>
          <a:xfrm>
            <a:off x="2987516" y="33003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1" name="Google Shape;5921;p57"/>
          <p:cNvSpPr/>
          <p:nvPr/>
        </p:nvSpPr>
        <p:spPr>
          <a:xfrm>
            <a:off x="2835116" y="2843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2" name="Google Shape;5922;p57"/>
          <p:cNvSpPr/>
          <p:nvPr/>
        </p:nvSpPr>
        <p:spPr>
          <a:xfrm>
            <a:off x="3003039" y="2854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3" name="Google Shape;5923;p57"/>
          <p:cNvSpPr/>
          <p:nvPr/>
        </p:nvSpPr>
        <p:spPr>
          <a:xfrm>
            <a:off x="27589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4" name="Google Shape;5924;p57"/>
          <p:cNvSpPr/>
          <p:nvPr/>
        </p:nvSpPr>
        <p:spPr>
          <a:xfrm>
            <a:off x="30637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5" name="Google Shape;5925;p57"/>
          <p:cNvSpPr/>
          <p:nvPr/>
        </p:nvSpPr>
        <p:spPr>
          <a:xfrm>
            <a:off x="3155439" y="3006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6" name="Google Shape;5926;p57"/>
          <p:cNvSpPr/>
          <p:nvPr/>
        </p:nvSpPr>
        <p:spPr>
          <a:xfrm>
            <a:off x="2225516" y="3909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7" name="Google Shape;5927;p57"/>
          <p:cNvSpPr/>
          <p:nvPr/>
        </p:nvSpPr>
        <p:spPr>
          <a:xfrm>
            <a:off x="2469639" y="3692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8" name="Google Shape;5928;p57"/>
          <p:cNvSpPr/>
          <p:nvPr/>
        </p:nvSpPr>
        <p:spPr>
          <a:xfrm>
            <a:off x="2468932" y="40152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9" name="Google Shape;5929;p57"/>
          <p:cNvSpPr/>
          <p:nvPr/>
        </p:nvSpPr>
        <p:spPr>
          <a:xfrm>
            <a:off x="2774439" y="3921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930" name="Google Shape;5930;p57"/>
          <p:cNvCxnSpPr/>
          <p:nvPr/>
        </p:nvCxnSpPr>
        <p:spPr>
          <a:xfrm>
            <a:off x="1849075" y="4347225"/>
            <a:ext cx="105900" cy="0"/>
          </a:xfrm>
          <a:prstGeom prst="straightConnector1">
            <a:avLst/>
          </a:prstGeom>
          <a:noFill/>
          <a:ln w="9525" cap="flat" cmpd="sng">
            <a:solidFill>
              <a:schemeClr val="dk2"/>
            </a:solidFill>
            <a:prstDash val="solid"/>
            <a:round/>
            <a:headEnd type="none" w="med" len="med"/>
            <a:tailEnd type="none" w="med" len="med"/>
          </a:ln>
        </p:spPr>
      </p:cxnSp>
      <p:cxnSp>
        <p:nvCxnSpPr>
          <p:cNvPr id="5931" name="Google Shape;5931;p57"/>
          <p:cNvCxnSpPr/>
          <p:nvPr/>
        </p:nvCxnSpPr>
        <p:spPr>
          <a:xfrm>
            <a:off x="1849075" y="2670825"/>
            <a:ext cx="105900" cy="0"/>
          </a:xfrm>
          <a:prstGeom prst="straightConnector1">
            <a:avLst/>
          </a:prstGeom>
          <a:noFill/>
          <a:ln w="9525" cap="flat" cmpd="sng">
            <a:solidFill>
              <a:schemeClr val="dk2"/>
            </a:solidFill>
            <a:prstDash val="solid"/>
            <a:round/>
            <a:headEnd type="none" w="med" len="med"/>
            <a:tailEnd type="none" w="med" len="med"/>
          </a:ln>
        </p:spPr>
      </p:cxnSp>
      <p:sp>
        <p:nvSpPr>
          <p:cNvPr id="5932" name="Google Shape;5932;p57"/>
          <p:cNvSpPr/>
          <p:nvPr/>
        </p:nvSpPr>
        <p:spPr>
          <a:xfrm>
            <a:off x="1924481" y="2722077"/>
            <a:ext cx="1455725" cy="1573875"/>
          </a:xfrm>
          <a:custGeom>
            <a:avLst/>
            <a:gdLst/>
            <a:ahLst/>
            <a:cxnLst/>
            <a:rect l="l" t="t" r="r" b="b"/>
            <a:pathLst>
              <a:path w="58229" h="62955" extrusionOk="0">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w="9525" cap="flat" cmpd="sng">
            <a:solidFill>
              <a:srgbClr val="0000FF"/>
            </a:solidFill>
            <a:prstDash val="dash"/>
            <a:round/>
            <a:headEnd type="none" w="med" len="med"/>
            <a:tailEnd type="none" w="med" len="med"/>
          </a:ln>
        </p:spPr>
        <p:txBody>
          <a:bodyPr/>
          <a:lstStyle/>
          <a:p>
            <a:endParaRPr lang="zh-CN" altLang="en-US"/>
          </a:p>
        </p:txBody>
      </p:sp>
      <p:cxnSp>
        <p:nvCxnSpPr>
          <p:cNvPr id="5933" name="Google Shape;5933;p57"/>
          <p:cNvCxnSpPr/>
          <p:nvPr/>
        </p:nvCxnSpPr>
        <p:spPr>
          <a:xfrm>
            <a:off x="2039100" y="4574475"/>
            <a:ext cx="0" cy="136500"/>
          </a:xfrm>
          <a:prstGeom prst="straightConnector1">
            <a:avLst/>
          </a:prstGeom>
          <a:noFill/>
          <a:ln w="9525" cap="flat" cmpd="sng">
            <a:solidFill>
              <a:schemeClr val="dk2"/>
            </a:solidFill>
            <a:prstDash val="solid"/>
            <a:round/>
            <a:headEnd type="none" w="med" len="med"/>
            <a:tailEnd type="none" w="med" len="med"/>
          </a:ln>
        </p:spPr>
      </p:cxnSp>
      <p:cxnSp>
        <p:nvCxnSpPr>
          <p:cNvPr id="5934" name="Google Shape;5934;p57"/>
          <p:cNvCxnSpPr/>
          <p:nvPr/>
        </p:nvCxnSpPr>
        <p:spPr>
          <a:xfrm>
            <a:off x="3410700" y="4574475"/>
            <a:ext cx="0" cy="136500"/>
          </a:xfrm>
          <a:prstGeom prst="straightConnector1">
            <a:avLst/>
          </a:prstGeom>
          <a:noFill/>
          <a:ln w="9525" cap="flat" cmpd="sng">
            <a:solidFill>
              <a:schemeClr val="dk2"/>
            </a:solidFill>
            <a:prstDash val="solid"/>
            <a:round/>
            <a:headEnd type="none" w="med" len="med"/>
            <a:tailEnd type="none" w="med" len="med"/>
          </a:ln>
        </p:spPr>
      </p:cxnSp>
      <p:grpSp>
        <p:nvGrpSpPr>
          <p:cNvPr id="5935" name="Google Shape;5935;p57"/>
          <p:cNvGrpSpPr/>
          <p:nvPr/>
        </p:nvGrpSpPr>
        <p:grpSpPr>
          <a:xfrm>
            <a:off x="4732470" y="2728665"/>
            <a:ext cx="1828800" cy="1828800"/>
            <a:chOff x="3185745" y="2892265"/>
            <a:chExt cx="1828800" cy="1828800"/>
          </a:xfrm>
        </p:grpSpPr>
        <p:cxnSp>
          <p:nvCxnSpPr>
            <p:cNvPr id="5936" name="Google Shape;5936;p57"/>
            <p:cNvCxnSpPr/>
            <p:nvPr/>
          </p:nvCxnSpPr>
          <p:spPr>
            <a:xfrm rot="10800000">
              <a:off x="3185745" y="3862276"/>
              <a:ext cx="1828800" cy="6900"/>
            </a:xfrm>
            <a:prstGeom prst="straightConnector1">
              <a:avLst/>
            </a:prstGeom>
            <a:noFill/>
            <a:ln w="9525" cap="flat" cmpd="sng">
              <a:solidFill>
                <a:schemeClr val="dk2"/>
              </a:solidFill>
              <a:prstDash val="solid"/>
              <a:round/>
              <a:headEnd type="stealth" w="med" len="med"/>
              <a:tailEnd type="stealth" w="med" len="med"/>
            </a:ln>
          </p:spPr>
        </p:cxnSp>
        <p:cxnSp>
          <p:nvCxnSpPr>
            <p:cNvPr id="5937" name="Google Shape;5937;p57"/>
            <p:cNvCxnSpPr/>
            <p:nvPr/>
          </p:nvCxnSpPr>
          <p:spPr>
            <a:xfrm rot="10800000" flipH="1">
              <a:off x="4096388" y="2892265"/>
              <a:ext cx="7500" cy="1828800"/>
            </a:xfrm>
            <a:prstGeom prst="straightConnector1">
              <a:avLst/>
            </a:prstGeom>
            <a:noFill/>
            <a:ln w="9525" cap="flat" cmpd="sng">
              <a:solidFill>
                <a:schemeClr val="dk2"/>
              </a:solidFill>
              <a:prstDash val="solid"/>
              <a:round/>
              <a:headEnd type="stealth" w="med" len="med"/>
              <a:tailEnd type="stealth" w="med" len="med"/>
            </a:ln>
          </p:spPr>
        </p:cxnSp>
      </p:grpSp>
      <p:grpSp>
        <p:nvGrpSpPr>
          <p:cNvPr id="5938" name="Google Shape;5938;p57"/>
          <p:cNvGrpSpPr/>
          <p:nvPr/>
        </p:nvGrpSpPr>
        <p:grpSpPr>
          <a:xfrm>
            <a:off x="5100981" y="3145578"/>
            <a:ext cx="1091794" cy="995004"/>
            <a:chOff x="3376256" y="3069614"/>
            <a:chExt cx="1455725" cy="1573875"/>
          </a:xfrm>
        </p:grpSpPr>
        <p:sp>
          <p:nvSpPr>
            <p:cNvPr id="5939" name="Google Shape;5939;p57"/>
            <p:cNvSpPr/>
            <p:nvPr/>
          </p:nvSpPr>
          <p:spPr>
            <a:xfrm>
              <a:off x="3716350" y="4436582"/>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0" name="Google Shape;5940;p57"/>
            <p:cNvSpPr/>
            <p:nvPr/>
          </p:nvSpPr>
          <p:spPr>
            <a:xfrm>
              <a:off x="3961180" y="442539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1" name="Google Shape;5941;p57"/>
            <p:cNvSpPr/>
            <p:nvPr/>
          </p:nvSpPr>
          <p:spPr>
            <a:xfrm>
              <a:off x="3945657" y="42371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2" name="Google Shape;5942;p57"/>
            <p:cNvSpPr/>
            <p:nvPr/>
          </p:nvSpPr>
          <p:spPr>
            <a:xfrm>
              <a:off x="35971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3" name="Google Shape;5943;p57"/>
            <p:cNvSpPr/>
            <p:nvPr/>
          </p:nvSpPr>
          <p:spPr>
            <a:xfrm>
              <a:off x="3688839" y="3844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4" name="Google Shape;5944;p57"/>
            <p:cNvSpPr/>
            <p:nvPr/>
          </p:nvSpPr>
          <p:spPr>
            <a:xfrm>
              <a:off x="3459532" y="39390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5" name="Google Shape;5945;p57"/>
            <p:cNvSpPr/>
            <p:nvPr/>
          </p:nvSpPr>
          <p:spPr>
            <a:xfrm>
              <a:off x="4250382" y="443656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6" name="Google Shape;5946;p57"/>
            <p:cNvSpPr/>
            <p:nvPr/>
          </p:nvSpPr>
          <p:spPr>
            <a:xfrm>
              <a:off x="36881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7" name="Google Shape;5947;p57"/>
            <p:cNvSpPr/>
            <p:nvPr/>
          </p:nvSpPr>
          <p:spPr>
            <a:xfrm>
              <a:off x="3901916" y="3909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8" name="Google Shape;5948;p57"/>
            <p:cNvSpPr/>
            <p:nvPr/>
          </p:nvSpPr>
          <p:spPr>
            <a:xfrm>
              <a:off x="39936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9" name="Google Shape;5949;p57"/>
            <p:cNvSpPr/>
            <p:nvPr/>
          </p:nvSpPr>
          <p:spPr>
            <a:xfrm>
              <a:off x="3992932" y="4091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0" name="Google Shape;5950;p57"/>
            <p:cNvSpPr/>
            <p:nvPr/>
          </p:nvSpPr>
          <p:spPr>
            <a:xfrm>
              <a:off x="42829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1" name="Google Shape;5951;p57"/>
            <p:cNvSpPr/>
            <p:nvPr/>
          </p:nvSpPr>
          <p:spPr>
            <a:xfrm>
              <a:off x="4374639" y="3844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2" name="Google Shape;5952;p57"/>
            <p:cNvSpPr/>
            <p:nvPr/>
          </p:nvSpPr>
          <p:spPr>
            <a:xfrm>
              <a:off x="43739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3" name="Google Shape;5953;p57"/>
            <p:cNvSpPr/>
            <p:nvPr/>
          </p:nvSpPr>
          <p:spPr>
            <a:xfrm>
              <a:off x="42067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4" name="Google Shape;5954;p57"/>
            <p:cNvSpPr/>
            <p:nvPr/>
          </p:nvSpPr>
          <p:spPr>
            <a:xfrm>
              <a:off x="4297732" y="3710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5" name="Google Shape;5955;p57"/>
            <p:cNvSpPr/>
            <p:nvPr/>
          </p:nvSpPr>
          <p:spPr>
            <a:xfrm>
              <a:off x="39781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6" name="Google Shape;5956;p57"/>
            <p:cNvSpPr/>
            <p:nvPr/>
          </p:nvSpPr>
          <p:spPr>
            <a:xfrm>
              <a:off x="38257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7" name="Google Shape;5957;p57"/>
            <p:cNvSpPr/>
            <p:nvPr/>
          </p:nvSpPr>
          <p:spPr>
            <a:xfrm>
              <a:off x="39174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8" name="Google Shape;5958;p57"/>
            <p:cNvSpPr/>
            <p:nvPr/>
          </p:nvSpPr>
          <p:spPr>
            <a:xfrm>
              <a:off x="3640857" y="37037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9" name="Google Shape;5959;p57"/>
            <p:cNvSpPr/>
            <p:nvPr/>
          </p:nvSpPr>
          <p:spPr>
            <a:xfrm>
              <a:off x="36733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0" name="Google Shape;5960;p57"/>
            <p:cNvSpPr/>
            <p:nvPr/>
          </p:nvSpPr>
          <p:spPr>
            <a:xfrm>
              <a:off x="3764332" y="3710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1" name="Google Shape;5961;p57"/>
            <p:cNvSpPr/>
            <p:nvPr/>
          </p:nvSpPr>
          <p:spPr>
            <a:xfrm>
              <a:off x="38412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2" name="Google Shape;5962;p57"/>
            <p:cNvSpPr/>
            <p:nvPr/>
          </p:nvSpPr>
          <p:spPr>
            <a:xfrm>
              <a:off x="46794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3" name="Google Shape;5963;p57"/>
            <p:cNvSpPr/>
            <p:nvPr/>
          </p:nvSpPr>
          <p:spPr>
            <a:xfrm>
              <a:off x="4511516" y="3757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4" name="Google Shape;5964;p57"/>
            <p:cNvSpPr/>
            <p:nvPr/>
          </p:nvSpPr>
          <p:spPr>
            <a:xfrm>
              <a:off x="46794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5" name="Google Shape;5965;p57"/>
            <p:cNvSpPr/>
            <p:nvPr/>
          </p:nvSpPr>
          <p:spPr>
            <a:xfrm>
              <a:off x="4435316" y="4290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6" name="Google Shape;5966;p57"/>
            <p:cNvSpPr/>
            <p:nvPr/>
          </p:nvSpPr>
          <p:spPr>
            <a:xfrm>
              <a:off x="4603239" y="4225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7" name="Google Shape;5967;p57"/>
            <p:cNvSpPr/>
            <p:nvPr/>
          </p:nvSpPr>
          <p:spPr>
            <a:xfrm>
              <a:off x="4511516" y="4138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8" name="Google Shape;5968;p57"/>
            <p:cNvSpPr/>
            <p:nvPr/>
          </p:nvSpPr>
          <p:spPr>
            <a:xfrm>
              <a:off x="46032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9" name="Google Shape;5969;p57"/>
            <p:cNvSpPr/>
            <p:nvPr/>
          </p:nvSpPr>
          <p:spPr>
            <a:xfrm>
              <a:off x="4526332" y="4472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0" name="Google Shape;5970;p57"/>
            <p:cNvSpPr/>
            <p:nvPr/>
          </p:nvSpPr>
          <p:spPr>
            <a:xfrm>
              <a:off x="4298439" y="4302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1" name="Google Shape;5971;p57"/>
            <p:cNvSpPr/>
            <p:nvPr/>
          </p:nvSpPr>
          <p:spPr>
            <a:xfrm>
              <a:off x="4054316" y="3376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2" name="Google Shape;5972;p57"/>
            <p:cNvSpPr/>
            <p:nvPr/>
          </p:nvSpPr>
          <p:spPr>
            <a:xfrm>
              <a:off x="42222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3" name="Google Shape;5973;p57"/>
            <p:cNvSpPr/>
            <p:nvPr/>
          </p:nvSpPr>
          <p:spPr>
            <a:xfrm>
              <a:off x="45877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4" name="Google Shape;5974;p57"/>
            <p:cNvSpPr/>
            <p:nvPr/>
          </p:nvSpPr>
          <p:spPr>
            <a:xfrm>
              <a:off x="43591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5" name="Google Shape;5975;p57"/>
            <p:cNvSpPr/>
            <p:nvPr/>
          </p:nvSpPr>
          <p:spPr>
            <a:xfrm>
              <a:off x="42067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6" name="Google Shape;5976;p57"/>
            <p:cNvSpPr/>
            <p:nvPr/>
          </p:nvSpPr>
          <p:spPr>
            <a:xfrm>
              <a:off x="4374639" y="3159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7" name="Google Shape;5977;p57"/>
            <p:cNvSpPr/>
            <p:nvPr/>
          </p:nvSpPr>
          <p:spPr>
            <a:xfrm>
              <a:off x="4130516" y="3833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8" name="Google Shape;5978;p57"/>
            <p:cNvSpPr/>
            <p:nvPr/>
          </p:nvSpPr>
          <p:spPr>
            <a:xfrm>
              <a:off x="44353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9" name="Google Shape;5979;p57"/>
            <p:cNvSpPr/>
            <p:nvPr/>
          </p:nvSpPr>
          <p:spPr>
            <a:xfrm>
              <a:off x="45270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0" name="Google Shape;5980;p57"/>
            <p:cNvSpPr/>
            <p:nvPr/>
          </p:nvSpPr>
          <p:spPr>
            <a:xfrm>
              <a:off x="3597116" y="4214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1" name="Google Shape;5981;p57"/>
            <p:cNvSpPr/>
            <p:nvPr/>
          </p:nvSpPr>
          <p:spPr>
            <a:xfrm>
              <a:off x="38412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2" name="Google Shape;5982;p57"/>
            <p:cNvSpPr/>
            <p:nvPr/>
          </p:nvSpPr>
          <p:spPr>
            <a:xfrm>
              <a:off x="3840532" y="43200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3" name="Google Shape;5983;p57"/>
            <p:cNvSpPr/>
            <p:nvPr/>
          </p:nvSpPr>
          <p:spPr>
            <a:xfrm>
              <a:off x="4146039" y="4225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4" name="Google Shape;5984;p57"/>
            <p:cNvSpPr/>
            <p:nvPr/>
          </p:nvSpPr>
          <p:spPr>
            <a:xfrm>
              <a:off x="3376256" y="3069614"/>
              <a:ext cx="1455725" cy="1573875"/>
            </a:xfrm>
            <a:custGeom>
              <a:avLst/>
              <a:gdLst/>
              <a:ahLst/>
              <a:cxnLst/>
              <a:rect l="l" t="t" r="r" b="b"/>
              <a:pathLst>
                <a:path w="58229" h="62955" extrusionOk="0">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w="9525" cap="flat" cmpd="sng">
              <a:solidFill>
                <a:srgbClr val="0000FF"/>
              </a:solidFill>
              <a:prstDash val="dash"/>
              <a:round/>
              <a:headEnd type="none" w="med" len="med"/>
              <a:tailEnd type="none" w="med" len="med"/>
            </a:ln>
          </p:spPr>
          <p:txBody>
            <a:bodyPr/>
            <a:lstStyle/>
            <a:p>
              <a:endParaRPr lang="zh-CN" altLang="en-US"/>
            </a:p>
          </p:txBody>
        </p:sp>
      </p:grpSp>
      <p:sp>
        <p:nvSpPr>
          <p:cNvPr id="5985" name="Google Shape;5985;p57"/>
          <p:cNvSpPr/>
          <p:nvPr/>
        </p:nvSpPr>
        <p:spPr>
          <a:xfrm>
            <a:off x="4993025" y="2989225"/>
            <a:ext cx="1307700" cy="1307700"/>
          </a:xfrm>
          <a:prstGeom prst="ellipse">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6" name="Google Shape;5986;p57"/>
          <p:cNvSpPr txBox="1"/>
          <p:nvPr/>
        </p:nvSpPr>
        <p:spPr>
          <a:xfrm>
            <a:off x="5779375" y="26708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i="1">
                <a:solidFill>
                  <a:srgbClr val="0000FF"/>
                </a:solidFill>
                <a:latin typeface="Consolas" panose="020B0609020204030204"/>
                <a:ea typeface="Consolas" panose="020B0609020204030204"/>
                <a:cs typeface="Consolas" panose="020B0609020204030204"/>
                <a:sym typeface="Consolas" panose="020B0609020204030204"/>
              </a:rPr>
              <a:t>r=1</a:t>
            </a:r>
            <a:endParaRPr sz="1200" i="1">
              <a:solidFill>
                <a:srgbClr val="0000FF"/>
              </a:solidFill>
              <a:latin typeface="Consolas" panose="020B0609020204030204"/>
              <a:ea typeface="Consolas" panose="020B0609020204030204"/>
              <a:cs typeface="Consolas" panose="020B0609020204030204"/>
              <a:sym typeface="Consolas" panose="020B0609020204030204"/>
            </a:endParaRPr>
          </a:p>
        </p:txBody>
      </p:sp>
      <p:sp>
        <p:nvSpPr>
          <p:cNvPr id="5987" name="Google Shape;5987;p57"/>
          <p:cNvSpPr/>
          <p:nvPr/>
        </p:nvSpPr>
        <p:spPr>
          <a:xfrm>
            <a:off x="3816600" y="3566525"/>
            <a:ext cx="709800" cy="136500"/>
          </a:xfrm>
          <a:prstGeom prst="stripedRightArrow">
            <a:avLst>
              <a:gd name="adj1" fmla="val 50000"/>
              <a:gd name="adj2" fmla="val 50000"/>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8" name="Google Shape;5988;p57"/>
          <p:cNvSpPr txBox="1"/>
          <p:nvPr/>
        </p:nvSpPr>
        <p:spPr>
          <a:xfrm>
            <a:off x="6148775" y="3681328"/>
            <a:ext cx="571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000" i="1">
                <a:latin typeface="Consolas" panose="020B0609020204030204"/>
                <a:ea typeface="Consolas" panose="020B0609020204030204"/>
                <a:cs typeface="Consolas" panose="020B0609020204030204"/>
                <a:sym typeface="Consolas" panose="020B0609020204030204"/>
              </a:rPr>
              <a:t>x1</a:t>
            </a:r>
            <a:endParaRPr sz="1000" i="1">
              <a:latin typeface="Consolas" panose="020B0609020204030204"/>
              <a:ea typeface="Consolas" panose="020B0609020204030204"/>
              <a:cs typeface="Consolas" panose="020B0609020204030204"/>
              <a:sym typeface="Consolas" panose="020B0609020204030204"/>
            </a:endParaRPr>
          </a:p>
        </p:txBody>
      </p:sp>
      <p:sp>
        <p:nvSpPr>
          <p:cNvPr id="5989" name="Google Shape;5989;p57"/>
          <p:cNvSpPr txBox="1"/>
          <p:nvPr/>
        </p:nvSpPr>
        <p:spPr>
          <a:xfrm rot="-5400000">
            <a:off x="5204275" y="2670825"/>
            <a:ext cx="492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000">
                <a:latin typeface="Consolas" panose="020B0609020204030204"/>
                <a:ea typeface="Consolas" panose="020B0609020204030204"/>
                <a:cs typeface="Consolas" panose="020B0609020204030204"/>
                <a:sym typeface="Consolas" panose="020B0609020204030204"/>
              </a:rPr>
              <a:t>x2</a:t>
            </a:r>
            <a:endParaRPr sz="1000">
              <a:latin typeface="Consolas" panose="020B0609020204030204"/>
              <a:ea typeface="Consolas" panose="020B0609020204030204"/>
              <a:cs typeface="Consolas" panose="020B0609020204030204"/>
              <a:sym typeface="Consolas" panose="020B0609020204030204"/>
            </a:endParaRPr>
          </a:p>
        </p:txBody>
      </p:sp>
      <p:sp>
        <p:nvSpPr>
          <p:cNvPr id="5990" name="Google Shape;5990;p57"/>
          <p:cNvSpPr txBox="1"/>
          <p:nvPr/>
        </p:nvSpPr>
        <p:spPr>
          <a:xfrm>
            <a:off x="7034925" y="932250"/>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DropOut</a:t>
            </a:r>
            <a:endParaRPr>
              <a:latin typeface="Consolas" panose="020B0609020204030204"/>
              <a:ea typeface="Consolas" panose="020B0609020204030204"/>
              <a:cs typeface="Consolas" panose="020B0609020204030204"/>
              <a:sym typeface="Consolas" panose="020B0609020204030204"/>
            </a:endParaRPr>
          </a:p>
        </p:txBody>
      </p:sp>
      <p:sp>
        <p:nvSpPr>
          <p:cNvPr id="5991" name="Google Shape;5991;p57"/>
          <p:cNvSpPr txBox="1"/>
          <p:nvPr/>
        </p:nvSpPr>
        <p:spPr>
          <a:xfrm>
            <a:off x="7034925" y="3552950"/>
            <a:ext cx="15225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Normalization</a:t>
            </a:r>
            <a:endParaRPr>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995"/>
        <p:cNvGrpSpPr/>
        <p:nvPr/>
      </p:nvGrpSpPr>
      <p:grpSpPr>
        <a:xfrm>
          <a:off x="0" y="0"/>
          <a:ext cx="0" cy="0"/>
          <a:chOff x="0" y="0"/>
          <a:chExt cx="0" cy="0"/>
        </a:xfrm>
      </p:grpSpPr>
      <p:cxnSp>
        <p:nvCxnSpPr>
          <p:cNvPr id="5996" name="Google Shape;5996;p58"/>
          <p:cNvCxnSpPr/>
          <p:nvPr/>
        </p:nvCxnSpPr>
        <p:spPr>
          <a:xfrm rot="10800000">
            <a:off x="1340938" y="1572925"/>
            <a:ext cx="1307700" cy="9300"/>
          </a:xfrm>
          <a:prstGeom prst="straightConnector1">
            <a:avLst/>
          </a:prstGeom>
          <a:noFill/>
          <a:ln w="9525" cap="flat" cmpd="sng">
            <a:solidFill>
              <a:schemeClr val="dk2"/>
            </a:solidFill>
            <a:prstDash val="solid"/>
            <a:round/>
            <a:headEnd type="stealth" w="med" len="med"/>
            <a:tailEnd type="none" w="med" len="med"/>
          </a:ln>
        </p:spPr>
      </p:cxnSp>
      <p:cxnSp>
        <p:nvCxnSpPr>
          <p:cNvPr id="5997" name="Google Shape;5997;p58"/>
          <p:cNvCxnSpPr/>
          <p:nvPr/>
        </p:nvCxnSpPr>
        <p:spPr>
          <a:xfrm rot="10800000" flipH="1">
            <a:off x="1375913" y="277665"/>
            <a:ext cx="2700" cy="1308000"/>
          </a:xfrm>
          <a:prstGeom prst="straightConnector1">
            <a:avLst/>
          </a:prstGeom>
          <a:noFill/>
          <a:ln w="9525" cap="flat" cmpd="sng">
            <a:solidFill>
              <a:schemeClr val="dk2"/>
            </a:solidFill>
            <a:prstDash val="solid"/>
            <a:round/>
            <a:headEnd type="none" w="med" len="med"/>
            <a:tailEnd type="stealth" w="med" len="med"/>
          </a:ln>
        </p:spPr>
      </p:cxnSp>
      <p:cxnSp>
        <p:nvCxnSpPr>
          <p:cNvPr id="5998" name="Google Shape;5998;p58"/>
          <p:cNvCxnSpPr/>
          <p:nvPr/>
        </p:nvCxnSpPr>
        <p:spPr>
          <a:xfrm rot="10800000" flipH="1">
            <a:off x="786950" y="1565125"/>
            <a:ext cx="588000" cy="676800"/>
          </a:xfrm>
          <a:prstGeom prst="straightConnector1">
            <a:avLst/>
          </a:prstGeom>
          <a:noFill/>
          <a:ln w="9525" cap="flat" cmpd="sng">
            <a:solidFill>
              <a:schemeClr val="dk2"/>
            </a:solidFill>
            <a:prstDash val="solid"/>
            <a:round/>
            <a:headEnd type="stealth" w="med" len="med"/>
            <a:tailEnd type="none" w="med" len="med"/>
          </a:ln>
        </p:spPr>
      </p:cxnSp>
      <p:sp>
        <p:nvSpPr>
          <p:cNvPr id="5999" name="Google Shape;5999;p58"/>
          <p:cNvSpPr/>
          <p:nvPr/>
        </p:nvSpPr>
        <p:spPr>
          <a:xfrm rot="-2308403">
            <a:off x="825188" y="1077218"/>
            <a:ext cx="1468775" cy="416564"/>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000" name="Google Shape;6000;p58"/>
          <p:cNvCxnSpPr>
            <a:stCxn id="5999" idx="2"/>
            <a:endCxn id="5999" idx="6"/>
          </p:cNvCxnSpPr>
          <p:nvPr/>
        </p:nvCxnSpPr>
        <p:spPr>
          <a:xfrm rot="10800000" flipH="1">
            <a:off x="984625" y="828600"/>
            <a:ext cx="1149900" cy="913800"/>
          </a:xfrm>
          <a:prstGeom prst="curvedConnector5">
            <a:avLst>
              <a:gd name="adj1" fmla="val 11366"/>
              <a:gd name="adj2" fmla="val -29162"/>
              <a:gd name="adj3" fmla="val 114793"/>
            </a:avLst>
          </a:prstGeom>
          <a:noFill/>
          <a:ln w="9525" cap="flat" cmpd="sng">
            <a:solidFill>
              <a:srgbClr val="0000FF"/>
            </a:solidFill>
            <a:prstDash val="lgDash"/>
            <a:round/>
            <a:headEnd type="none" w="med" len="med"/>
            <a:tailEnd type="none" w="med" len="med"/>
          </a:ln>
        </p:spPr>
      </p:cxnSp>
      <p:grpSp>
        <p:nvGrpSpPr>
          <p:cNvPr id="6001" name="Google Shape;6001;p58"/>
          <p:cNvGrpSpPr/>
          <p:nvPr/>
        </p:nvGrpSpPr>
        <p:grpSpPr>
          <a:xfrm>
            <a:off x="3272050" y="278965"/>
            <a:ext cx="1539900" cy="1307700"/>
            <a:chOff x="3642775" y="181165"/>
            <a:chExt cx="1539900" cy="1307700"/>
          </a:xfrm>
        </p:grpSpPr>
        <p:cxnSp>
          <p:nvCxnSpPr>
            <p:cNvPr id="6002" name="Google Shape;6002;p58"/>
            <p:cNvCxnSpPr/>
            <p:nvPr/>
          </p:nvCxnSpPr>
          <p:spPr>
            <a:xfrm rot="10800000">
              <a:off x="3662020" y="1469724"/>
              <a:ext cx="1463100" cy="14700"/>
            </a:xfrm>
            <a:prstGeom prst="straightConnector1">
              <a:avLst/>
            </a:prstGeom>
            <a:noFill/>
            <a:ln w="9525" cap="flat" cmpd="sng">
              <a:solidFill>
                <a:schemeClr val="dk2"/>
              </a:solidFill>
              <a:prstDash val="solid"/>
              <a:round/>
              <a:headEnd type="stealth" w="med" len="med"/>
              <a:tailEnd type="none" w="med" len="med"/>
            </a:ln>
          </p:spPr>
        </p:cxnSp>
        <p:cxnSp>
          <p:nvCxnSpPr>
            <p:cNvPr id="6003" name="Google Shape;6003;p58"/>
            <p:cNvCxnSpPr/>
            <p:nvPr/>
          </p:nvCxnSpPr>
          <p:spPr>
            <a:xfrm rot="10800000" flipH="1">
              <a:off x="3655713" y="181165"/>
              <a:ext cx="9300" cy="1307700"/>
            </a:xfrm>
            <a:prstGeom prst="straightConnector1">
              <a:avLst/>
            </a:prstGeom>
            <a:noFill/>
            <a:ln w="9525" cap="flat" cmpd="sng">
              <a:solidFill>
                <a:schemeClr val="dk2"/>
              </a:solidFill>
              <a:prstDash val="solid"/>
              <a:round/>
              <a:headEnd type="none" w="med" len="med"/>
              <a:tailEnd type="stealth" w="med" len="med"/>
            </a:ln>
          </p:spPr>
        </p:cxnSp>
        <p:sp>
          <p:nvSpPr>
            <p:cNvPr id="6004" name="Google Shape;6004;p58"/>
            <p:cNvSpPr/>
            <p:nvPr/>
          </p:nvSpPr>
          <p:spPr>
            <a:xfrm rot="-1694975">
              <a:off x="3650545" y="634758"/>
              <a:ext cx="1524360" cy="41649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5" name="Google Shape;6005;p58"/>
            <p:cNvSpPr/>
            <p:nvPr/>
          </p:nvSpPr>
          <p:spPr>
            <a:xfrm rot="-1697709">
              <a:off x="3822041" y="672947"/>
              <a:ext cx="1244268" cy="275012"/>
            </a:xfrm>
            <a:prstGeom prst="ellipse">
              <a:avLst/>
            </a:prstGeom>
            <a:noFill/>
            <a:ln w="19050"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6" name="Google Shape;6006;p58"/>
            <p:cNvSpPr/>
            <p:nvPr/>
          </p:nvSpPr>
          <p:spPr>
            <a:xfrm rot="-1698362">
              <a:off x="4062372" y="757773"/>
              <a:ext cx="662406" cy="170453"/>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07" name="Google Shape;6007;p58"/>
          <p:cNvSpPr txBox="1"/>
          <p:nvPr/>
        </p:nvSpPr>
        <p:spPr>
          <a:xfrm>
            <a:off x="2319925" y="157292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a:latin typeface="Consolas" panose="020B0609020204030204"/>
              <a:ea typeface="Consolas" panose="020B0609020204030204"/>
              <a:cs typeface="Consolas" panose="020B0609020204030204"/>
              <a:sym typeface="Consolas" panose="020B0609020204030204"/>
            </a:endParaRPr>
          </a:p>
        </p:txBody>
      </p:sp>
      <p:sp>
        <p:nvSpPr>
          <p:cNvPr id="6008" name="Google Shape;6008;p58"/>
          <p:cNvSpPr txBox="1"/>
          <p:nvPr/>
        </p:nvSpPr>
        <p:spPr>
          <a:xfrm>
            <a:off x="4401425" y="148117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a:latin typeface="Consolas" panose="020B0609020204030204"/>
              <a:ea typeface="Consolas" panose="020B0609020204030204"/>
              <a:cs typeface="Consolas" panose="020B0609020204030204"/>
              <a:sym typeface="Consolas" panose="020B0609020204030204"/>
            </a:endParaRPr>
          </a:p>
        </p:txBody>
      </p:sp>
      <p:sp>
        <p:nvSpPr>
          <p:cNvPr id="6009" name="Google Shape;6009;p58"/>
          <p:cNvSpPr txBox="1"/>
          <p:nvPr/>
        </p:nvSpPr>
        <p:spPr>
          <a:xfrm>
            <a:off x="758700" y="2117363"/>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a:latin typeface="Consolas" panose="020B0609020204030204"/>
              <a:ea typeface="Consolas" panose="020B0609020204030204"/>
              <a:cs typeface="Consolas" panose="020B0609020204030204"/>
              <a:sym typeface="Consolas" panose="020B0609020204030204"/>
            </a:endParaRPr>
          </a:p>
        </p:txBody>
      </p:sp>
      <p:sp>
        <p:nvSpPr>
          <p:cNvPr id="6010" name="Google Shape;6010;p58"/>
          <p:cNvSpPr txBox="1"/>
          <p:nvPr/>
        </p:nvSpPr>
        <p:spPr>
          <a:xfrm>
            <a:off x="1007425" y="33850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J</a:t>
            </a:r>
            <a:endParaRPr sz="1100">
              <a:latin typeface="Consolas" panose="020B0609020204030204"/>
              <a:ea typeface="Consolas" panose="020B0609020204030204"/>
              <a:cs typeface="Consolas" panose="020B0609020204030204"/>
              <a:sym typeface="Consolas" panose="020B0609020204030204"/>
            </a:endParaRPr>
          </a:p>
        </p:txBody>
      </p:sp>
      <p:grpSp>
        <p:nvGrpSpPr>
          <p:cNvPr id="6011" name="Google Shape;6011;p58"/>
          <p:cNvGrpSpPr/>
          <p:nvPr/>
        </p:nvGrpSpPr>
        <p:grpSpPr>
          <a:xfrm>
            <a:off x="987300" y="2793600"/>
            <a:ext cx="2014982" cy="2263650"/>
            <a:chOff x="758700" y="2412600"/>
            <a:chExt cx="2014982" cy="2263650"/>
          </a:xfrm>
        </p:grpSpPr>
        <p:grpSp>
          <p:nvGrpSpPr>
            <p:cNvPr id="6012" name="Google Shape;6012;p58"/>
            <p:cNvGrpSpPr/>
            <p:nvPr/>
          </p:nvGrpSpPr>
          <p:grpSpPr>
            <a:xfrm>
              <a:off x="778832" y="2481240"/>
              <a:ext cx="1994850" cy="1972060"/>
              <a:chOff x="777650" y="2639865"/>
              <a:chExt cx="1994850" cy="1972060"/>
            </a:xfrm>
          </p:grpSpPr>
          <p:cxnSp>
            <p:nvCxnSpPr>
              <p:cNvPr id="6013" name="Google Shape;6013;p58"/>
              <p:cNvCxnSpPr/>
              <p:nvPr/>
            </p:nvCxnSpPr>
            <p:spPr>
              <a:xfrm rot="10800000">
                <a:off x="1379600" y="3927325"/>
                <a:ext cx="1392900" cy="7800"/>
              </a:xfrm>
              <a:prstGeom prst="straightConnector1">
                <a:avLst/>
              </a:prstGeom>
              <a:noFill/>
              <a:ln w="9525" cap="flat" cmpd="sng">
                <a:solidFill>
                  <a:schemeClr val="dk2"/>
                </a:solidFill>
                <a:prstDash val="solid"/>
                <a:round/>
                <a:headEnd type="stealth" w="med" len="med"/>
                <a:tailEnd type="none" w="med" len="med"/>
              </a:ln>
            </p:spPr>
          </p:cxnSp>
          <p:cxnSp>
            <p:nvCxnSpPr>
              <p:cNvPr id="6014" name="Google Shape;6014;p58"/>
              <p:cNvCxnSpPr/>
              <p:nvPr/>
            </p:nvCxnSpPr>
            <p:spPr>
              <a:xfrm rot="10800000" flipH="1">
                <a:off x="1375913" y="2639865"/>
                <a:ext cx="2700" cy="1308000"/>
              </a:xfrm>
              <a:prstGeom prst="straightConnector1">
                <a:avLst/>
              </a:prstGeom>
              <a:noFill/>
              <a:ln w="9525" cap="flat" cmpd="sng">
                <a:solidFill>
                  <a:schemeClr val="dk2"/>
                </a:solidFill>
                <a:prstDash val="solid"/>
                <a:round/>
                <a:headEnd type="none" w="med" len="med"/>
                <a:tailEnd type="stealth" w="med" len="med"/>
              </a:ln>
            </p:spPr>
          </p:cxnSp>
          <p:cxnSp>
            <p:nvCxnSpPr>
              <p:cNvPr id="6015" name="Google Shape;6015;p58"/>
              <p:cNvCxnSpPr/>
              <p:nvPr/>
            </p:nvCxnSpPr>
            <p:spPr>
              <a:xfrm rot="10800000" flipH="1">
                <a:off x="777650" y="3935125"/>
                <a:ext cx="589800" cy="676800"/>
              </a:xfrm>
              <a:prstGeom prst="straightConnector1">
                <a:avLst/>
              </a:prstGeom>
              <a:noFill/>
              <a:ln w="9525" cap="flat" cmpd="sng">
                <a:solidFill>
                  <a:schemeClr val="dk2"/>
                </a:solidFill>
                <a:prstDash val="solid"/>
                <a:round/>
                <a:headEnd type="stealth" w="med" len="med"/>
                <a:tailEnd type="none" w="med" len="med"/>
              </a:ln>
            </p:spPr>
          </p:cxnSp>
        </p:grpSp>
        <p:sp>
          <p:nvSpPr>
            <p:cNvPr id="6016" name="Google Shape;6016;p58"/>
            <p:cNvSpPr/>
            <p:nvPr/>
          </p:nvSpPr>
          <p:spPr>
            <a:xfrm>
              <a:off x="901378" y="2753562"/>
              <a:ext cx="1468800" cy="4164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017" name="Google Shape;6017;p58"/>
            <p:cNvCxnSpPr>
              <a:stCxn id="6016" idx="2"/>
              <a:endCxn id="6016" idx="6"/>
            </p:cNvCxnSpPr>
            <p:nvPr/>
          </p:nvCxnSpPr>
          <p:spPr>
            <a:xfrm>
              <a:off x="901378" y="2961762"/>
              <a:ext cx="1468800" cy="600"/>
            </a:xfrm>
            <a:prstGeom prst="curvedConnector5">
              <a:avLst>
                <a:gd name="adj1" fmla="val 6102"/>
                <a:gd name="adj2" fmla="val 213456378"/>
                <a:gd name="adj3" fmla="val 96870"/>
              </a:avLst>
            </a:prstGeom>
            <a:noFill/>
            <a:ln w="9525" cap="flat" cmpd="sng">
              <a:solidFill>
                <a:srgbClr val="0000FF"/>
              </a:solidFill>
              <a:prstDash val="lgDash"/>
              <a:round/>
              <a:headEnd type="none" w="med" len="med"/>
              <a:tailEnd type="none" w="med" len="med"/>
            </a:ln>
          </p:spPr>
        </p:cxnSp>
        <p:sp>
          <p:nvSpPr>
            <p:cNvPr id="6018" name="Google Shape;6018;p58"/>
            <p:cNvSpPr txBox="1"/>
            <p:nvPr/>
          </p:nvSpPr>
          <p:spPr>
            <a:xfrm>
              <a:off x="2318275" y="3796475"/>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a:latin typeface="Consolas" panose="020B0609020204030204"/>
                <a:ea typeface="Consolas" panose="020B0609020204030204"/>
                <a:cs typeface="Consolas" panose="020B0609020204030204"/>
                <a:sym typeface="Consolas" panose="020B0609020204030204"/>
              </a:endParaRPr>
            </a:p>
          </p:txBody>
        </p:sp>
        <p:sp>
          <p:nvSpPr>
            <p:cNvPr id="6019" name="Google Shape;6019;p58"/>
            <p:cNvSpPr txBox="1"/>
            <p:nvPr/>
          </p:nvSpPr>
          <p:spPr>
            <a:xfrm>
              <a:off x="758700" y="43579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a:latin typeface="Consolas" panose="020B0609020204030204"/>
                <a:ea typeface="Consolas" panose="020B0609020204030204"/>
                <a:cs typeface="Consolas" panose="020B0609020204030204"/>
                <a:sym typeface="Consolas" panose="020B0609020204030204"/>
              </a:endParaRPr>
            </a:p>
          </p:txBody>
        </p:sp>
        <p:sp>
          <p:nvSpPr>
            <p:cNvPr id="6020" name="Google Shape;6020;p58"/>
            <p:cNvSpPr txBox="1"/>
            <p:nvPr/>
          </p:nvSpPr>
          <p:spPr>
            <a:xfrm>
              <a:off x="1150025" y="241260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J</a:t>
              </a:r>
              <a:endParaRPr sz="1100">
                <a:latin typeface="Consolas" panose="020B0609020204030204"/>
                <a:ea typeface="Consolas" panose="020B0609020204030204"/>
                <a:cs typeface="Consolas" panose="020B0609020204030204"/>
                <a:sym typeface="Consolas" panose="020B0609020204030204"/>
              </a:endParaRPr>
            </a:p>
          </p:txBody>
        </p:sp>
      </p:grpSp>
      <p:grpSp>
        <p:nvGrpSpPr>
          <p:cNvPr id="6021" name="Google Shape;6021;p58"/>
          <p:cNvGrpSpPr/>
          <p:nvPr/>
        </p:nvGrpSpPr>
        <p:grpSpPr>
          <a:xfrm>
            <a:off x="3258763" y="2862250"/>
            <a:ext cx="1934988" cy="1580500"/>
            <a:chOff x="2953963" y="2709850"/>
            <a:chExt cx="1934988" cy="1580500"/>
          </a:xfrm>
        </p:grpSpPr>
        <p:grpSp>
          <p:nvGrpSpPr>
            <p:cNvPr id="6022" name="Google Shape;6022;p58"/>
            <p:cNvGrpSpPr/>
            <p:nvPr/>
          </p:nvGrpSpPr>
          <p:grpSpPr>
            <a:xfrm>
              <a:off x="3361188" y="2717365"/>
              <a:ext cx="1463108" cy="1307700"/>
              <a:chOff x="3655713" y="257365"/>
              <a:chExt cx="1463108" cy="1307700"/>
            </a:xfrm>
          </p:grpSpPr>
          <p:cxnSp>
            <p:nvCxnSpPr>
              <p:cNvPr id="6023" name="Google Shape;6023;p58"/>
              <p:cNvCxnSpPr/>
              <p:nvPr/>
            </p:nvCxnSpPr>
            <p:spPr>
              <a:xfrm rot="10800000">
                <a:off x="3655720" y="1512053"/>
                <a:ext cx="1463100" cy="14700"/>
              </a:xfrm>
              <a:prstGeom prst="straightConnector1">
                <a:avLst/>
              </a:prstGeom>
              <a:noFill/>
              <a:ln w="9525" cap="flat" cmpd="sng">
                <a:solidFill>
                  <a:schemeClr val="dk2"/>
                </a:solidFill>
                <a:prstDash val="solid"/>
                <a:round/>
                <a:headEnd type="stealth" w="med" len="med"/>
                <a:tailEnd type="none" w="med" len="med"/>
              </a:ln>
            </p:spPr>
          </p:cxnSp>
          <p:cxnSp>
            <p:nvCxnSpPr>
              <p:cNvPr id="6024" name="Google Shape;6024;p58"/>
              <p:cNvCxnSpPr/>
              <p:nvPr/>
            </p:nvCxnSpPr>
            <p:spPr>
              <a:xfrm rot="10800000" flipH="1">
                <a:off x="3655713" y="257365"/>
                <a:ext cx="9300" cy="1307700"/>
              </a:xfrm>
              <a:prstGeom prst="straightConnector1">
                <a:avLst/>
              </a:prstGeom>
              <a:noFill/>
              <a:ln w="9525" cap="flat" cmpd="sng">
                <a:solidFill>
                  <a:schemeClr val="dk2"/>
                </a:solidFill>
                <a:prstDash val="solid"/>
                <a:round/>
                <a:headEnd type="none" w="med" len="med"/>
                <a:tailEnd type="stealth" w="med" len="med"/>
              </a:ln>
            </p:spPr>
          </p:cxnSp>
        </p:grpSp>
        <p:sp>
          <p:nvSpPr>
            <p:cNvPr id="6025" name="Google Shape;6025;p58"/>
            <p:cNvSpPr/>
            <p:nvPr/>
          </p:nvSpPr>
          <p:spPr>
            <a:xfrm>
              <a:off x="3512550" y="2803925"/>
              <a:ext cx="1077600" cy="1070700"/>
            </a:xfrm>
            <a:prstGeom prst="ellipse">
              <a:avLst/>
            </a:prstGeom>
            <a:noFill/>
            <a:ln w="9525" cap="flat" cmpd="sng">
              <a:solidFill>
                <a:srgbClr val="0000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6" name="Google Shape;6026;p58"/>
            <p:cNvSpPr/>
            <p:nvPr/>
          </p:nvSpPr>
          <p:spPr>
            <a:xfrm>
              <a:off x="3645150" y="2957375"/>
              <a:ext cx="812400" cy="7638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7" name="Google Shape;6027;p58"/>
            <p:cNvSpPr/>
            <p:nvPr/>
          </p:nvSpPr>
          <p:spPr>
            <a:xfrm>
              <a:off x="3843000" y="3112025"/>
              <a:ext cx="416700" cy="454500"/>
            </a:xfrm>
            <a:prstGeom prst="ellipse">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8" name="Google Shape;6028;p58"/>
            <p:cNvSpPr txBox="1"/>
            <p:nvPr/>
          </p:nvSpPr>
          <p:spPr>
            <a:xfrm>
              <a:off x="4510650" y="39720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a:latin typeface="Consolas" panose="020B0609020204030204"/>
                <a:ea typeface="Consolas" panose="020B0609020204030204"/>
                <a:cs typeface="Consolas" panose="020B0609020204030204"/>
                <a:sym typeface="Consolas" panose="020B0609020204030204"/>
              </a:endParaRPr>
            </a:p>
          </p:txBody>
        </p:sp>
        <p:sp>
          <p:nvSpPr>
            <p:cNvPr id="6029" name="Google Shape;6029;p58"/>
            <p:cNvSpPr txBox="1"/>
            <p:nvPr/>
          </p:nvSpPr>
          <p:spPr>
            <a:xfrm>
              <a:off x="2953963" y="2709850"/>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a:latin typeface="Consolas" panose="020B0609020204030204"/>
                <a:ea typeface="Consolas" panose="020B0609020204030204"/>
                <a:cs typeface="Consolas" panose="020B0609020204030204"/>
                <a:sym typeface="Consolas" panose="020B0609020204030204"/>
              </a:endParaRPr>
            </a:p>
          </p:txBody>
        </p:sp>
      </p:grpSp>
      <p:sp>
        <p:nvSpPr>
          <p:cNvPr id="6030" name="Google Shape;6030;p58"/>
          <p:cNvSpPr txBox="1"/>
          <p:nvPr/>
        </p:nvSpPr>
        <p:spPr>
          <a:xfrm>
            <a:off x="2864838" y="277675"/>
            <a:ext cx="3783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a:latin typeface="Consolas" panose="020B0609020204030204"/>
              <a:ea typeface="Consolas" panose="020B0609020204030204"/>
              <a:cs typeface="Consolas" panose="020B0609020204030204"/>
              <a:sym typeface="Consolas" panose="020B0609020204030204"/>
            </a:endParaRPr>
          </a:p>
        </p:txBody>
      </p:sp>
      <p:sp>
        <p:nvSpPr>
          <p:cNvPr id="6031" name="Google Shape;6031;p58"/>
          <p:cNvSpPr txBox="1"/>
          <p:nvPr/>
        </p:nvSpPr>
        <p:spPr>
          <a:xfrm>
            <a:off x="2264125" y="2070875"/>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Before Normalization</a:t>
            </a:r>
            <a:endParaRPr>
              <a:latin typeface="Consolas" panose="020B0609020204030204"/>
              <a:ea typeface="Consolas" panose="020B0609020204030204"/>
              <a:cs typeface="Consolas" panose="020B0609020204030204"/>
              <a:sym typeface="Consolas" panose="020B0609020204030204"/>
            </a:endParaRPr>
          </a:p>
        </p:txBody>
      </p:sp>
      <p:sp>
        <p:nvSpPr>
          <p:cNvPr id="6032" name="Google Shape;6032;p58"/>
          <p:cNvSpPr txBox="1"/>
          <p:nvPr/>
        </p:nvSpPr>
        <p:spPr>
          <a:xfrm>
            <a:off x="2264125" y="4609450"/>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After Normalization</a:t>
            </a:r>
            <a:endParaRPr>
              <a:latin typeface="Consolas" panose="020B0609020204030204"/>
              <a:ea typeface="Consolas" panose="020B0609020204030204"/>
              <a:cs typeface="Consolas" panose="020B0609020204030204"/>
              <a:sym typeface="Consolas" panose="020B0609020204030204"/>
            </a:endParaRPr>
          </a:p>
        </p:txBody>
      </p:sp>
      <p:sp>
        <p:nvSpPr>
          <p:cNvPr id="6033" name="Google Shape;6033;p58"/>
          <p:cNvSpPr txBox="1"/>
          <p:nvPr/>
        </p:nvSpPr>
        <p:spPr>
          <a:xfrm>
            <a:off x="6328613" y="282550"/>
            <a:ext cx="2307900" cy="238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Early stopping</a:t>
            </a:r>
            <a:endParaRPr>
              <a:latin typeface="Consolas" panose="020B0609020204030204"/>
              <a:ea typeface="Consolas" panose="020B0609020204030204"/>
              <a:cs typeface="Consolas" panose="020B0609020204030204"/>
              <a:sym typeface="Consolas" panose="020B0609020204030204"/>
            </a:endParaRPr>
          </a:p>
        </p:txBody>
      </p:sp>
      <p:cxnSp>
        <p:nvCxnSpPr>
          <p:cNvPr id="6034" name="Google Shape;6034;p58"/>
          <p:cNvCxnSpPr/>
          <p:nvPr/>
        </p:nvCxnSpPr>
        <p:spPr>
          <a:xfrm rot="10800000">
            <a:off x="6030600" y="2810200"/>
            <a:ext cx="2593200" cy="20100"/>
          </a:xfrm>
          <a:prstGeom prst="straightConnector1">
            <a:avLst/>
          </a:prstGeom>
          <a:noFill/>
          <a:ln w="9525" cap="flat" cmpd="sng">
            <a:solidFill>
              <a:schemeClr val="dk2"/>
            </a:solidFill>
            <a:prstDash val="solid"/>
            <a:round/>
            <a:headEnd type="stealth" w="med" len="med"/>
            <a:tailEnd type="none" w="med" len="med"/>
          </a:ln>
        </p:spPr>
      </p:cxnSp>
      <p:cxnSp>
        <p:nvCxnSpPr>
          <p:cNvPr id="6035" name="Google Shape;6035;p58"/>
          <p:cNvCxnSpPr/>
          <p:nvPr/>
        </p:nvCxnSpPr>
        <p:spPr>
          <a:xfrm rot="10800000">
            <a:off x="6030744" y="700236"/>
            <a:ext cx="4200" cy="2109900"/>
          </a:xfrm>
          <a:prstGeom prst="straightConnector1">
            <a:avLst/>
          </a:prstGeom>
          <a:noFill/>
          <a:ln w="9525" cap="flat" cmpd="sng">
            <a:solidFill>
              <a:schemeClr val="dk2"/>
            </a:solidFill>
            <a:prstDash val="solid"/>
            <a:round/>
            <a:headEnd type="none" w="med" len="med"/>
            <a:tailEnd type="stealth" w="med" len="med"/>
          </a:ln>
        </p:spPr>
      </p:cxnSp>
      <p:cxnSp>
        <p:nvCxnSpPr>
          <p:cNvPr id="6036" name="Google Shape;6036;p58"/>
          <p:cNvCxnSpPr/>
          <p:nvPr/>
        </p:nvCxnSpPr>
        <p:spPr>
          <a:xfrm>
            <a:off x="6065750" y="970325"/>
            <a:ext cx="2336700" cy="1735500"/>
          </a:xfrm>
          <a:prstGeom prst="curvedConnector3">
            <a:avLst>
              <a:gd name="adj1" fmla="val 8289"/>
            </a:avLst>
          </a:prstGeom>
          <a:noFill/>
          <a:ln w="9525" cap="flat" cmpd="sng">
            <a:solidFill>
              <a:srgbClr val="0000FF"/>
            </a:solidFill>
            <a:prstDash val="lgDash"/>
            <a:round/>
            <a:headEnd type="none" w="med" len="med"/>
            <a:tailEnd type="none" w="med" len="med"/>
          </a:ln>
        </p:spPr>
      </p:cxnSp>
      <p:cxnSp>
        <p:nvCxnSpPr>
          <p:cNvPr id="6037" name="Google Shape;6037;p58"/>
          <p:cNvCxnSpPr/>
          <p:nvPr/>
        </p:nvCxnSpPr>
        <p:spPr>
          <a:xfrm>
            <a:off x="6030600" y="1054300"/>
            <a:ext cx="1812000" cy="1416600"/>
          </a:xfrm>
          <a:prstGeom prst="curvedConnector3">
            <a:avLst>
              <a:gd name="adj1" fmla="val 11104"/>
            </a:avLst>
          </a:prstGeom>
          <a:noFill/>
          <a:ln w="9525" cap="flat" cmpd="sng">
            <a:solidFill>
              <a:srgbClr val="FF0000"/>
            </a:solidFill>
            <a:prstDash val="lgDash"/>
            <a:round/>
            <a:headEnd type="none" w="med" len="med"/>
            <a:tailEnd type="none" w="med" len="med"/>
          </a:ln>
        </p:spPr>
      </p:cxnSp>
      <p:sp>
        <p:nvSpPr>
          <p:cNvPr id="6038" name="Google Shape;6038;p58"/>
          <p:cNvSpPr/>
          <p:nvPr/>
        </p:nvSpPr>
        <p:spPr>
          <a:xfrm rot="-818997">
            <a:off x="7856025" y="2255925"/>
            <a:ext cx="435545" cy="165933"/>
          </a:xfrm>
          <a:custGeom>
            <a:avLst/>
            <a:gdLst/>
            <a:ahLst/>
            <a:cxnLst/>
            <a:rect l="l" t="t" r="r" b="b"/>
            <a:pathLst>
              <a:path w="17421" h="6637" extrusionOk="0">
                <a:moveTo>
                  <a:pt x="0" y="6637"/>
                </a:moveTo>
                <a:cubicBezTo>
                  <a:pt x="1152" y="6545"/>
                  <a:pt x="4424" y="6729"/>
                  <a:pt x="6913" y="6084"/>
                </a:cubicBezTo>
                <a:cubicBezTo>
                  <a:pt x="9402" y="5439"/>
                  <a:pt x="13181" y="3779"/>
                  <a:pt x="14932" y="2765"/>
                </a:cubicBezTo>
                <a:cubicBezTo>
                  <a:pt x="16683" y="1751"/>
                  <a:pt x="17006" y="461"/>
                  <a:pt x="17421" y="0"/>
                </a:cubicBezTo>
              </a:path>
            </a:pathLst>
          </a:custGeom>
          <a:noFill/>
          <a:ln w="9525" cap="flat" cmpd="sng">
            <a:solidFill>
              <a:srgbClr val="FF0000"/>
            </a:solidFill>
            <a:prstDash val="lgDash"/>
            <a:round/>
            <a:headEnd type="none" w="med" len="med"/>
            <a:tailEnd type="none" w="med" len="med"/>
          </a:ln>
        </p:spPr>
        <p:txBody>
          <a:bodyPr/>
          <a:lstStyle/>
          <a:p>
            <a:endParaRPr lang="zh-CN" altLang="en-US"/>
          </a:p>
        </p:txBody>
      </p:sp>
      <p:sp>
        <p:nvSpPr>
          <p:cNvPr id="6039" name="Google Shape;6039;p58"/>
          <p:cNvSpPr txBox="1"/>
          <p:nvPr/>
        </p:nvSpPr>
        <p:spPr>
          <a:xfrm>
            <a:off x="8076400" y="2130663"/>
            <a:ext cx="787200" cy="376200"/>
          </a:xfrm>
          <a:prstGeom prst="rect">
            <a:avLst/>
          </a:prstGeom>
          <a:noFill/>
          <a:ln>
            <a:noFill/>
          </a:ln>
        </p:spPr>
        <p:txBody>
          <a:bodyPr spcFirstLastPara="1" wrap="square" lIns="91425" tIns="0" rIns="91425" bIns="91425" anchor="t" anchorCtr="0">
            <a:noAutofit/>
          </a:bodyPr>
          <a:lstStyle/>
          <a:p>
            <a:pPr marL="0" lvl="0" indent="0" algn="ctr" rtl="0">
              <a:spcBef>
                <a:spcPts val="0"/>
              </a:spcBef>
              <a:spcAft>
                <a:spcPts val="0"/>
              </a:spcAft>
              <a:buNone/>
            </a:pPr>
            <a:r>
              <a:rPr lang="en-GB" sz="1100">
                <a:solidFill>
                  <a:srgbClr val="FF0000"/>
                </a:solidFill>
                <a:latin typeface="Consolas" panose="020B0609020204030204"/>
                <a:ea typeface="Consolas" panose="020B0609020204030204"/>
                <a:cs typeface="Consolas" panose="020B0609020204030204"/>
                <a:sym typeface="Consolas" panose="020B0609020204030204"/>
              </a:rPr>
              <a:t>Dev</a:t>
            </a:r>
            <a:endParaRPr sz="1100">
              <a:solidFill>
                <a:srgbClr val="FF0000"/>
              </a:solidFill>
              <a:latin typeface="Consolas" panose="020B0609020204030204"/>
              <a:ea typeface="Consolas" panose="020B0609020204030204"/>
              <a:cs typeface="Consolas" panose="020B0609020204030204"/>
              <a:sym typeface="Consolas" panose="020B0609020204030204"/>
            </a:endParaRPr>
          </a:p>
          <a:p>
            <a:pPr marL="0" lvl="0" indent="0" algn="ctr" rtl="0">
              <a:spcBef>
                <a:spcPts val="0"/>
              </a:spcBef>
              <a:spcAft>
                <a:spcPts val="0"/>
              </a:spcAft>
              <a:buNone/>
            </a:pPr>
            <a:endParaRPr sz="1100">
              <a:solidFill>
                <a:srgbClr val="FF0000"/>
              </a:solidFill>
              <a:latin typeface="Consolas" panose="020B0609020204030204"/>
              <a:ea typeface="Consolas" panose="020B0609020204030204"/>
              <a:cs typeface="Consolas" panose="020B0609020204030204"/>
              <a:sym typeface="Consolas" panose="020B0609020204030204"/>
            </a:endParaRPr>
          </a:p>
          <a:p>
            <a:pPr marL="0" lvl="0" indent="0" algn="ctr" rtl="0">
              <a:spcBef>
                <a:spcPts val="0"/>
              </a:spcBef>
              <a:spcAft>
                <a:spcPts val="0"/>
              </a:spcAft>
              <a:buClr>
                <a:schemeClr val="dk1"/>
              </a:buClr>
              <a:buSzPts val="1100"/>
              <a:buFont typeface="Arial" panose="020B0604020202090204"/>
              <a:buNone/>
            </a:pPr>
            <a:r>
              <a:rPr lang="en-GB" sz="1100">
                <a:solidFill>
                  <a:srgbClr val="0000FF"/>
                </a:solidFill>
                <a:latin typeface="Consolas" panose="020B0609020204030204"/>
                <a:ea typeface="Consolas" panose="020B0609020204030204"/>
                <a:cs typeface="Consolas" panose="020B0609020204030204"/>
                <a:sym typeface="Consolas" panose="020B0609020204030204"/>
              </a:rPr>
              <a:t>Train</a:t>
            </a:r>
            <a:endParaRPr sz="1100">
              <a:solidFill>
                <a:srgbClr val="FF0000"/>
              </a:solidFill>
              <a:latin typeface="Consolas" panose="020B0609020204030204"/>
              <a:ea typeface="Consolas" panose="020B0609020204030204"/>
              <a:cs typeface="Consolas" panose="020B0609020204030204"/>
              <a:sym typeface="Consolas" panose="020B0609020204030204"/>
            </a:endParaRPr>
          </a:p>
        </p:txBody>
      </p:sp>
      <p:sp>
        <p:nvSpPr>
          <p:cNvPr id="6040" name="Google Shape;6040;p58"/>
          <p:cNvSpPr txBox="1"/>
          <p:nvPr/>
        </p:nvSpPr>
        <p:spPr>
          <a:xfrm>
            <a:off x="5618250" y="736000"/>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Err</a:t>
            </a:r>
            <a:endParaRPr sz="1100">
              <a:latin typeface="Consolas" panose="020B0609020204030204"/>
              <a:ea typeface="Consolas" panose="020B0609020204030204"/>
              <a:cs typeface="Consolas" panose="020B0609020204030204"/>
              <a:sym typeface="Consolas" panose="020B0609020204030204"/>
            </a:endParaRPr>
          </a:p>
        </p:txBody>
      </p:sp>
      <p:sp>
        <p:nvSpPr>
          <p:cNvPr id="6041" name="Google Shape;6041;p58"/>
          <p:cNvSpPr txBox="1"/>
          <p:nvPr/>
        </p:nvSpPr>
        <p:spPr>
          <a:xfrm>
            <a:off x="8636525" y="2529150"/>
            <a:ext cx="416700" cy="31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it.</a:t>
            </a:r>
            <a:endParaRPr sz="1100">
              <a:latin typeface="Consolas" panose="020B0609020204030204"/>
              <a:ea typeface="Consolas" panose="020B0609020204030204"/>
              <a:cs typeface="Consolas" panose="020B0609020204030204"/>
              <a:sym typeface="Consolas" panose="020B0609020204030204"/>
            </a:endParaRPr>
          </a:p>
        </p:txBody>
      </p:sp>
      <p:cxnSp>
        <p:nvCxnSpPr>
          <p:cNvPr id="6042" name="Google Shape;6042;p58"/>
          <p:cNvCxnSpPr/>
          <p:nvPr/>
        </p:nvCxnSpPr>
        <p:spPr>
          <a:xfrm flipH="1">
            <a:off x="7914425" y="1760250"/>
            <a:ext cx="6600" cy="1017300"/>
          </a:xfrm>
          <a:prstGeom prst="straightConnector1">
            <a:avLst/>
          </a:prstGeom>
          <a:noFill/>
          <a:ln w="19050" cap="flat" cmpd="sng">
            <a:solidFill>
              <a:srgbClr val="6AA84F"/>
            </a:solidFill>
            <a:prstDash val="solid"/>
            <a:round/>
            <a:headEnd type="none" w="med" len="med"/>
            <a:tailEnd type="none" w="med" len="med"/>
          </a:ln>
        </p:spPr>
      </p:cxnSp>
      <p:cxnSp>
        <p:nvCxnSpPr>
          <p:cNvPr id="6043" name="Google Shape;6043;p58"/>
          <p:cNvCxnSpPr/>
          <p:nvPr/>
        </p:nvCxnSpPr>
        <p:spPr>
          <a:xfrm rot="-5400000" flipH="1">
            <a:off x="5938850" y="3107250"/>
            <a:ext cx="980400" cy="461400"/>
          </a:xfrm>
          <a:prstGeom prst="curvedConnector3">
            <a:avLst>
              <a:gd name="adj1" fmla="val -79988"/>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047"/>
        <p:cNvGrpSpPr/>
        <p:nvPr/>
      </p:nvGrpSpPr>
      <p:grpSpPr>
        <a:xfrm>
          <a:off x="0" y="0"/>
          <a:ext cx="0" cy="0"/>
          <a:chOff x="0" y="0"/>
          <a:chExt cx="0" cy="0"/>
        </a:xfrm>
      </p:grpSpPr>
      <p:sp>
        <p:nvSpPr>
          <p:cNvPr id="6048" name="Google Shape;6048;p59"/>
          <p:cNvSpPr/>
          <p:nvPr/>
        </p:nvSpPr>
        <p:spPr>
          <a:xfrm>
            <a:off x="1895158" y="226588"/>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6049" name="Google Shape;6049;p59"/>
          <p:cNvSpPr/>
          <p:nvPr/>
        </p:nvSpPr>
        <p:spPr>
          <a:xfrm>
            <a:off x="1895158" y="1168739"/>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6050" name="Google Shape;6050;p59"/>
          <p:cNvSpPr txBox="1"/>
          <p:nvPr/>
        </p:nvSpPr>
        <p:spPr>
          <a:xfrm>
            <a:off x="926276" y="3916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a:t>
            </a:r>
            <a:r>
              <a:rPr lang="en-GB" baseline="-25000">
                <a:latin typeface="Consolas" panose="020B0609020204030204"/>
                <a:ea typeface="Consolas" panose="020B0609020204030204"/>
                <a:cs typeface="Consolas" panose="020B0609020204030204"/>
                <a:sym typeface="Consolas" panose="020B0609020204030204"/>
              </a:rPr>
              <a:t>1</a:t>
            </a:r>
            <a:endParaRPr baseline="-25000">
              <a:latin typeface="Consolas" panose="020B0609020204030204"/>
              <a:ea typeface="Consolas" panose="020B0609020204030204"/>
              <a:cs typeface="Consolas" panose="020B0609020204030204"/>
              <a:sym typeface="Consolas" panose="020B0609020204030204"/>
            </a:endParaRPr>
          </a:p>
        </p:txBody>
      </p:sp>
      <p:sp>
        <p:nvSpPr>
          <p:cNvPr id="6051" name="Google Shape;6051;p59"/>
          <p:cNvSpPr/>
          <p:nvPr/>
        </p:nvSpPr>
        <p:spPr>
          <a:xfrm>
            <a:off x="6425247" y="692701"/>
            <a:ext cx="538800" cy="5577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cxnSp>
        <p:nvCxnSpPr>
          <p:cNvPr id="6052" name="Google Shape;6052;p59"/>
          <p:cNvCxnSpPr>
            <a:stCxn id="6051" idx="6"/>
          </p:cNvCxnSpPr>
          <p:nvPr/>
        </p:nvCxnSpPr>
        <p:spPr>
          <a:xfrm>
            <a:off x="6964047" y="971551"/>
            <a:ext cx="501900" cy="0"/>
          </a:xfrm>
          <a:prstGeom prst="straightConnector1">
            <a:avLst/>
          </a:prstGeom>
          <a:noFill/>
          <a:ln w="9525" cap="flat" cmpd="sng">
            <a:solidFill>
              <a:schemeClr val="dk2"/>
            </a:solidFill>
            <a:prstDash val="solid"/>
            <a:round/>
            <a:headEnd type="none" w="med" len="med"/>
            <a:tailEnd type="triangle" w="med" len="med"/>
          </a:ln>
        </p:spPr>
      </p:cxnSp>
      <p:sp>
        <p:nvSpPr>
          <p:cNvPr id="6053" name="Google Shape;6053;p59"/>
          <p:cNvSpPr txBox="1"/>
          <p:nvPr/>
        </p:nvSpPr>
        <p:spPr>
          <a:xfrm>
            <a:off x="916876" y="11687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x</a:t>
            </a:r>
            <a:r>
              <a:rPr lang="en-GB" baseline="-25000">
                <a:latin typeface="Consolas" panose="020B0609020204030204"/>
                <a:ea typeface="Consolas" panose="020B0609020204030204"/>
                <a:cs typeface="Consolas" panose="020B0609020204030204"/>
                <a:sym typeface="Consolas" panose="020B0609020204030204"/>
              </a:rPr>
              <a:t>2</a:t>
            </a:r>
            <a:endParaRPr baseline="-25000">
              <a:latin typeface="Consolas" panose="020B0609020204030204"/>
              <a:ea typeface="Consolas" panose="020B0609020204030204"/>
              <a:cs typeface="Consolas" panose="020B0609020204030204"/>
              <a:sym typeface="Consolas" panose="020B0609020204030204"/>
            </a:endParaRPr>
          </a:p>
        </p:txBody>
      </p:sp>
      <p:grpSp>
        <p:nvGrpSpPr>
          <p:cNvPr id="6054" name="Google Shape;6054;p59"/>
          <p:cNvGrpSpPr/>
          <p:nvPr/>
        </p:nvGrpSpPr>
        <p:grpSpPr>
          <a:xfrm>
            <a:off x="1432449" y="496407"/>
            <a:ext cx="462868" cy="954948"/>
            <a:chOff x="837658" y="496313"/>
            <a:chExt cx="1057500" cy="954948"/>
          </a:xfrm>
        </p:grpSpPr>
        <p:cxnSp>
          <p:nvCxnSpPr>
            <p:cNvPr id="6055" name="Google Shape;6055;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56" name="Google Shape;6056;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57" name="Google Shape;6057;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58" name="Google Shape;6058;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grpSp>
        <p:nvGrpSpPr>
          <p:cNvPr id="6059" name="Google Shape;6059;p59"/>
          <p:cNvGrpSpPr/>
          <p:nvPr/>
        </p:nvGrpSpPr>
        <p:grpSpPr>
          <a:xfrm>
            <a:off x="2428836" y="496407"/>
            <a:ext cx="480634" cy="954948"/>
            <a:chOff x="837658" y="496313"/>
            <a:chExt cx="1057500" cy="954948"/>
          </a:xfrm>
        </p:grpSpPr>
        <p:cxnSp>
          <p:nvCxnSpPr>
            <p:cNvPr id="6060" name="Google Shape;6060;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61" name="Google Shape;6061;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62" name="Google Shape;6062;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63" name="Google Shape;6063;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sp>
        <p:nvSpPr>
          <p:cNvPr id="6064" name="Google Shape;6064;p59"/>
          <p:cNvSpPr/>
          <p:nvPr/>
        </p:nvSpPr>
        <p:spPr>
          <a:xfrm>
            <a:off x="2858933" y="226588"/>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6065" name="Google Shape;6065;p59"/>
          <p:cNvSpPr/>
          <p:nvPr/>
        </p:nvSpPr>
        <p:spPr>
          <a:xfrm>
            <a:off x="2868333" y="1168739"/>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grpSp>
        <p:nvGrpSpPr>
          <p:cNvPr id="6066" name="Google Shape;6066;p59"/>
          <p:cNvGrpSpPr/>
          <p:nvPr/>
        </p:nvGrpSpPr>
        <p:grpSpPr>
          <a:xfrm>
            <a:off x="3392636" y="494082"/>
            <a:ext cx="480634" cy="954948"/>
            <a:chOff x="837658" y="496313"/>
            <a:chExt cx="1057500" cy="954948"/>
          </a:xfrm>
        </p:grpSpPr>
        <p:cxnSp>
          <p:nvCxnSpPr>
            <p:cNvPr id="6067" name="Google Shape;6067;p59"/>
            <p:cNvCxnSpPr/>
            <p:nvPr/>
          </p:nvCxnSpPr>
          <p:spPr>
            <a:xfrm>
              <a:off x="837658" y="496313"/>
              <a:ext cx="1057500" cy="0"/>
            </a:xfrm>
            <a:prstGeom prst="straightConnector1">
              <a:avLst/>
            </a:prstGeom>
            <a:noFill/>
            <a:ln w="9525" cap="flat" cmpd="sng">
              <a:solidFill>
                <a:schemeClr val="dk2"/>
              </a:solidFill>
              <a:prstDash val="dash"/>
              <a:round/>
              <a:headEnd type="none" w="med" len="med"/>
              <a:tailEnd type="none" w="med" len="med"/>
            </a:ln>
          </p:spPr>
        </p:cxnSp>
        <p:cxnSp>
          <p:nvCxnSpPr>
            <p:cNvPr id="6068" name="Google Shape;6068;p59"/>
            <p:cNvCxnSpPr/>
            <p:nvPr/>
          </p:nvCxnSpPr>
          <p:spPr>
            <a:xfrm>
              <a:off x="837658" y="1438361"/>
              <a:ext cx="1057500" cy="12900"/>
            </a:xfrm>
            <a:prstGeom prst="straightConnector1">
              <a:avLst/>
            </a:prstGeom>
            <a:noFill/>
            <a:ln w="9525" cap="flat" cmpd="sng">
              <a:solidFill>
                <a:schemeClr val="dk2"/>
              </a:solidFill>
              <a:prstDash val="dash"/>
              <a:round/>
              <a:headEnd type="none" w="med" len="med"/>
              <a:tailEnd type="none" w="med" len="med"/>
            </a:ln>
          </p:spPr>
        </p:cxnSp>
        <p:cxnSp>
          <p:nvCxnSpPr>
            <p:cNvPr id="6069" name="Google Shape;6069;p59"/>
            <p:cNvCxnSpPr/>
            <p:nvPr/>
          </p:nvCxnSpPr>
          <p:spPr>
            <a:xfrm>
              <a:off x="837658" y="496361"/>
              <a:ext cx="1057500" cy="954900"/>
            </a:xfrm>
            <a:prstGeom prst="straightConnector1">
              <a:avLst/>
            </a:prstGeom>
            <a:noFill/>
            <a:ln w="9525" cap="flat" cmpd="sng">
              <a:solidFill>
                <a:schemeClr val="dk2"/>
              </a:solidFill>
              <a:prstDash val="dash"/>
              <a:round/>
              <a:headEnd type="none" w="med" len="med"/>
              <a:tailEnd type="none" w="med" len="med"/>
            </a:ln>
          </p:spPr>
        </p:cxnSp>
        <p:cxnSp>
          <p:nvCxnSpPr>
            <p:cNvPr id="6070" name="Google Shape;6070;p59"/>
            <p:cNvCxnSpPr/>
            <p:nvPr/>
          </p:nvCxnSpPr>
          <p:spPr>
            <a:xfrm rot="10800000" flipH="1">
              <a:off x="837658" y="496313"/>
              <a:ext cx="1057500" cy="942300"/>
            </a:xfrm>
            <a:prstGeom prst="straightConnector1">
              <a:avLst/>
            </a:prstGeom>
            <a:noFill/>
            <a:ln w="9525" cap="flat" cmpd="sng">
              <a:solidFill>
                <a:schemeClr val="dk2"/>
              </a:solidFill>
              <a:prstDash val="dash"/>
              <a:round/>
              <a:headEnd type="none" w="med" len="med"/>
              <a:tailEnd type="none" w="med" len="med"/>
            </a:ln>
          </p:spPr>
        </p:cxnSp>
      </p:grpSp>
      <p:cxnSp>
        <p:nvCxnSpPr>
          <p:cNvPr id="6071" name="Google Shape;6071;p59"/>
          <p:cNvCxnSpPr/>
          <p:nvPr/>
        </p:nvCxnSpPr>
        <p:spPr>
          <a:xfrm>
            <a:off x="3870849" y="999900"/>
            <a:ext cx="257700" cy="5700"/>
          </a:xfrm>
          <a:prstGeom prst="straightConnector1">
            <a:avLst/>
          </a:prstGeom>
          <a:noFill/>
          <a:ln w="28575" cap="flat" cmpd="sng">
            <a:solidFill>
              <a:schemeClr val="dk2"/>
            </a:solidFill>
            <a:prstDash val="dot"/>
            <a:round/>
            <a:headEnd type="none" w="med" len="med"/>
            <a:tailEnd type="none" w="med" len="med"/>
          </a:ln>
        </p:spPr>
      </p:cxnSp>
      <p:sp>
        <p:nvSpPr>
          <p:cNvPr id="6072" name="Google Shape;6072;p59"/>
          <p:cNvSpPr/>
          <p:nvPr/>
        </p:nvSpPr>
        <p:spPr>
          <a:xfrm>
            <a:off x="4618733" y="219456"/>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6073" name="Google Shape;6073;p59"/>
          <p:cNvSpPr/>
          <p:nvPr/>
        </p:nvSpPr>
        <p:spPr>
          <a:xfrm>
            <a:off x="4618733" y="1161607"/>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grpSp>
        <p:nvGrpSpPr>
          <p:cNvPr id="6074" name="Google Shape;6074;p59"/>
          <p:cNvGrpSpPr/>
          <p:nvPr/>
        </p:nvGrpSpPr>
        <p:grpSpPr>
          <a:xfrm>
            <a:off x="4156024" y="489275"/>
            <a:ext cx="462868" cy="954948"/>
            <a:chOff x="837658" y="496313"/>
            <a:chExt cx="1057500" cy="954948"/>
          </a:xfrm>
        </p:grpSpPr>
        <p:cxnSp>
          <p:nvCxnSpPr>
            <p:cNvPr id="6075" name="Google Shape;6075;p59"/>
            <p:cNvCxnSpPr/>
            <p:nvPr/>
          </p:nvCxnSpPr>
          <p:spPr>
            <a:xfrm>
              <a:off x="837658" y="496313"/>
              <a:ext cx="1057500" cy="0"/>
            </a:xfrm>
            <a:prstGeom prst="straightConnector1">
              <a:avLst/>
            </a:prstGeom>
            <a:noFill/>
            <a:ln w="9525" cap="flat" cmpd="sng">
              <a:solidFill>
                <a:schemeClr val="dk2"/>
              </a:solidFill>
              <a:prstDash val="dash"/>
              <a:round/>
              <a:headEnd type="none" w="med" len="med"/>
              <a:tailEnd type="none" w="med" len="med"/>
            </a:ln>
          </p:spPr>
        </p:cxnSp>
        <p:cxnSp>
          <p:nvCxnSpPr>
            <p:cNvPr id="6076" name="Google Shape;6076;p59"/>
            <p:cNvCxnSpPr/>
            <p:nvPr/>
          </p:nvCxnSpPr>
          <p:spPr>
            <a:xfrm>
              <a:off x="837658" y="1438361"/>
              <a:ext cx="1057500" cy="12900"/>
            </a:xfrm>
            <a:prstGeom prst="straightConnector1">
              <a:avLst/>
            </a:prstGeom>
            <a:noFill/>
            <a:ln w="9525" cap="flat" cmpd="sng">
              <a:solidFill>
                <a:schemeClr val="dk2"/>
              </a:solidFill>
              <a:prstDash val="dash"/>
              <a:round/>
              <a:headEnd type="none" w="med" len="med"/>
              <a:tailEnd type="none" w="med" len="med"/>
            </a:ln>
          </p:spPr>
        </p:cxnSp>
        <p:cxnSp>
          <p:nvCxnSpPr>
            <p:cNvPr id="6077" name="Google Shape;6077;p59"/>
            <p:cNvCxnSpPr/>
            <p:nvPr/>
          </p:nvCxnSpPr>
          <p:spPr>
            <a:xfrm>
              <a:off x="837658" y="496361"/>
              <a:ext cx="1057500" cy="954900"/>
            </a:xfrm>
            <a:prstGeom prst="straightConnector1">
              <a:avLst/>
            </a:prstGeom>
            <a:noFill/>
            <a:ln w="9525" cap="flat" cmpd="sng">
              <a:solidFill>
                <a:schemeClr val="dk2"/>
              </a:solidFill>
              <a:prstDash val="dash"/>
              <a:round/>
              <a:headEnd type="none" w="med" len="med"/>
              <a:tailEnd type="none" w="med" len="med"/>
            </a:ln>
          </p:spPr>
        </p:cxnSp>
        <p:cxnSp>
          <p:nvCxnSpPr>
            <p:cNvPr id="6078" name="Google Shape;6078;p59"/>
            <p:cNvCxnSpPr/>
            <p:nvPr/>
          </p:nvCxnSpPr>
          <p:spPr>
            <a:xfrm rot="10800000" flipH="1">
              <a:off x="837658" y="496313"/>
              <a:ext cx="1057500" cy="942300"/>
            </a:xfrm>
            <a:prstGeom prst="straightConnector1">
              <a:avLst/>
            </a:prstGeom>
            <a:noFill/>
            <a:ln w="9525" cap="flat" cmpd="sng">
              <a:solidFill>
                <a:schemeClr val="dk2"/>
              </a:solidFill>
              <a:prstDash val="dash"/>
              <a:round/>
              <a:headEnd type="none" w="med" len="med"/>
              <a:tailEnd type="none" w="med" len="med"/>
            </a:ln>
          </p:spPr>
        </p:cxnSp>
      </p:grpSp>
      <p:grpSp>
        <p:nvGrpSpPr>
          <p:cNvPr id="6079" name="Google Shape;6079;p59"/>
          <p:cNvGrpSpPr/>
          <p:nvPr/>
        </p:nvGrpSpPr>
        <p:grpSpPr>
          <a:xfrm>
            <a:off x="5152411" y="489275"/>
            <a:ext cx="480634" cy="954948"/>
            <a:chOff x="837658" y="496313"/>
            <a:chExt cx="1057500" cy="954948"/>
          </a:xfrm>
        </p:grpSpPr>
        <p:cxnSp>
          <p:nvCxnSpPr>
            <p:cNvPr id="6080" name="Google Shape;6080;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81" name="Google Shape;6081;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82" name="Google Shape;6082;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83" name="Google Shape;6083;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sp>
        <p:nvSpPr>
          <p:cNvPr id="6084" name="Google Shape;6084;p59"/>
          <p:cNvSpPr/>
          <p:nvPr/>
        </p:nvSpPr>
        <p:spPr>
          <a:xfrm>
            <a:off x="5582508" y="219456"/>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6085" name="Google Shape;6085;p59"/>
          <p:cNvSpPr/>
          <p:nvPr/>
        </p:nvSpPr>
        <p:spPr>
          <a:xfrm>
            <a:off x="5591908" y="1161607"/>
            <a:ext cx="533700" cy="5484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cxnSp>
        <p:nvCxnSpPr>
          <p:cNvPr id="6086" name="Google Shape;6086;p59"/>
          <p:cNvCxnSpPr>
            <a:stCxn id="6084" idx="6"/>
            <a:endCxn id="6051" idx="2"/>
          </p:cNvCxnSpPr>
          <p:nvPr/>
        </p:nvCxnSpPr>
        <p:spPr>
          <a:xfrm>
            <a:off x="6116208" y="493656"/>
            <a:ext cx="309000" cy="477900"/>
          </a:xfrm>
          <a:prstGeom prst="straightConnector1">
            <a:avLst/>
          </a:prstGeom>
          <a:noFill/>
          <a:ln w="9525" cap="flat" cmpd="sng">
            <a:solidFill>
              <a:schemeClr val="dk2"/>
            </a:solidFill>
            <a:prstDash val="solid"/>
            <a:round/>
            <a:headEnd type="none" w="med" len="med"/>
            <a:tailEnd type="none" w="med" len="med"/>
          </a:ln>
        </p:spPr>
      </p:cxnSp>
      <p:cxnSp>
        <p:nvCxnSpPr>
          <p:cNvPr id="6087" name="Google Shape;6087;p59"/>
          <p:cNvCxnSpPr>
            <a:stCxn id="6085" idx="6"/>
            <a:endCxn id="6051" idx="2"/>
          </p:cNvCxnSpPr>
          <p:nvPr/>
        </p:nvCxnSpPr>
        <p:spPr>
          <a:xfrm rot="10800000" flipH="1">
            <a:off x="6125608" y="971407"/>
            <a:ext cx="299700" cy="464400"/>
          </a:xfrm>
          <a:prstGeom prst="straightConnector1">
            <a:avLst/>
          </a:prstGeom>
          <a:noFill/>
          <a:ln w="9525" cap="flat" cmpd="sng">
            <a:solidFill>
              <a:schemeClr val="dk2"/>
            </a:solidFill>
            <a:prstDash val="solid"/>
            <a:round/>
            <a:headEnd type="none" w="med" len="med"/>
            <a:tailEnd type="none" w="med" len="med"/>
          </a:ln>
        </p:spPr>
      </p:cxnSp>
      <p:sp>
        <p:nvSpPr>
          <p:cNvPr id="6088" name="Google Shape;6088;p59"/>
          <p:cNvSpPr txBox="1"/>
          <p:nvPr/>
        </p:nvSpPr>
        <p:spPr>
          <a:xfrm>
            <a:off x="1892601" y="17171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089" name="Google Shape;6089;p59"/>
          <p:cNvSpPr txBox="1"/>
          <p:nvPr/>
        </p:nvSpPr>
        <p:spPr>
          <a:xfrm>
            <a:off x="2856376" y="1717150"/>
            <a:ext cx="5388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090" name="Google Shape;6090;p59"/>
          <p:cNvSpPr txBox="1"/>
          <p:nvPr/>
        </p:nvSpPr>
        <p:spPr>
          <a:xfrm>
            <a:off x="4616175" y="17171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w[L-2]</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091" name="Google Shape;6091;p59"/>
          <p:cNvSpPr txBox="1"/>
          <p:nvPr/>
        </p:nvSpPr>
        <p:spPr>
          <a:xfrm>
            <a:off x="5532050" y="17171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w[L-1]</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092" name="Google Shape;6092;p59"/>
          <p:cNvSpPr txBox="1"/>
          <p:nvPr/>
        </p:nvSpPr>
        <p:spPr>
          <a:xfrm>
            <a:off x="6369125" y="1254850"/>
            <a:ext cx="6534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w[L]</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093" name="Google Shape;6093;p59"/>
          <p:cNvSpPr/>
          <p:nvPr/>
        </p:nvSpPr>
        <p:spPr>
          <a:xfrm>
            <a:off x="3315600" y="2583575"/>
            <a:ext cx="1097400" cy="21945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4" name="Google Shape;6094;p59"/>
          <p:cNvSpPr/>
          <p:nvPr/>
        </p:nvSpPr>
        <p:spPr>
          <a:xfrm>
            <a:off x="3687450" y="2949263"/>
            <a:ext cx="731400" cy="14631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5" name="Google Shape;6095;p59"/>
          <p:cNvSpPr/>
          <p:nvPr/>
        </p:nvSpPr>
        <p:spPr>
          <a:xfrm>
            <a:off x="4413000" y="2579075"/>
            <a:ext cx="1097400" cy="21945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6" name="Google Shape;6096;p59"/>
          <p:cNvSpPr/>
          <p:nvPr/>
        </p:nvSpPr>
        <p:spPr>
          <a:xfrm>
            <a:off x="4418850" y="2949263"/>
            <a:ext cx="731400" cy="14631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7" name="Google Shape;6097;p59"/>
          <p:cNvSpPr txBox="1"/>
          <p:nvPr/>
        </p:nvSpPr>
        <p:spPr>
          <a:xfrm>
            <a:off x="3315600" y="2583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latin typeface="Consolas" panose="020B0609020204030204"/>
                <a:ea typeface="Consolas" panose="020B0609020204030204"/>
                <a:cs typeface="Consolas" panose="020B0609020204030204"/>
                <a:sym typeface="Consolas" panose="020B0609020204030204"/>
              </a:rPr>
              <a:t>FN</a:t>
            </a:r>
            <a:endParaRPr sz="1300">
              <a:latin typeface="Consolas" panose="020B0609020204030204"/>
              <a:ea typeface="Consolas" panose="020B0609020204030204"/>
              <a:cs typeface="Consolas" panose="020B0609020204030204"/>
              <a:sym typeface="Consolas" panose="020B0609020204030204"/>
            </a:endParaRPr>
          </a:p>
        </p:txBody>
      </p:sp>
      <p:sp>
        <p:nvSpPr>
          <p:cNvPr id="6098" name="Google Shape;6098;p59"/>
          <p:cNvSpPr txBox="1"/>
          <p:nvPr/>
        </p:nvSpPr>
        <p:spPr>
          <a:xfrm>
            <a:off x="5048100" y="2583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latin typeface="Consolas" panose="020B0609020204030204"/>
                <a:ea typeface="Consolas" panose="020B0609020204030204"/>
                <a:cs typeface="Consolas" panose="020B0609020204030204"/>
                <a:sym typeface="Consolas" panose="020B0609020204030204"/>
              </a:rPr>
              <a:t>TN</a:t>
            </a:r>
            <a:endParaRPr sz="1300">
              <a:latin typeface="Consolas" panose="020B0609020204030204"/>
              <a:ea typeface="Consolas" panose="020B0609020204030204"/>
              <a:cs typeface="Consolas" panose="020B0609020204030204"/>
              <a:sym typeface="Consolas" panose="020B0609020204030204"/>
            </a:endParaRPr>
          </a:p>
        </p:txBody>
      </p:sp>
      <p:sp>
        <p:nvSpPr>
          <p:cNvPr id="6099" name="Google Shape;6099;p59"/>
          <p:cNvSpPr txBox="1"/>
          <p:nvPr/>
        </p:nvSpPr>
        <p:spPr>
          <a:xfrm>
            <a:off x="3828900" y="3345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latin typeface="Consolas" panose="020B0609020204030204"/>
                <a:ea typeface="Consolas" panose="020B0609020204030204"/>
                <a:cs typeface="Consolas" panose="020B0609020204030204"/>
                <a:sym typeface="Consolas" panose="020B0609020204030204"/>
              </a:rPr>
              <a:t>TP</a:t>
            </a:r>
            <a:endParaRPr sz="1300">
              <a:latin typeface="Consolas" panose="020B0609020204030204"/>
              <a:ea typeface="Consolas" panose="020B0609020204030204"/>
              <a:cs typeface="Consolas" panose="020B0609020204030204"/>
              <a:sym typeface="Consolas" panose="020B0609020204030204"/>
            </a:endParaRPr>
          </a:p>
        </p:txBody>
      </p:sp>
      <p:sp>
        <p:nvSpPr>
          <p:cNvPr id="6100" name="Google Shape;6100;p59"/>
          <p:cNvSpPr txBox="1"/>
          <p:nvPr/>
        </p:nvSpPr>
        <p:spPr>
          <a:xfrm>
            <a:off x="4553400" y="3345575"/>
            <a:ext cx="462300" cy="37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latin typeface="Consolas" panose="020B0609020204030204"/>
                <a:ea typeface="Consolas" panose="020B0609020204030204"/>
                <a:cs typeface="Consolas" panose="020B0609020204030204"/>
                <a:sym typeface="Consolas" panose="020B0609020204030204"/>
              </a:rPr>
              <a:t>FP</a:t>
            </a:r>
            <a:endParaRPr sz="1300">
              <a:latin typeface="Consolas" panose="020B0609020204030204"/>
              <a:ea typeface="Consolas" panose="020B0609020204030204"/>
              <a:cs typeface="Consolas" panose="020B0609020204030204"/>
              <a:sym typeface="Consolas" panose="020B0609020204030204"/>
            </a:endParaRPr>
          </a:p>
        </p:txBody>
      </p:sp>
      <p:sp>
        <p:nvSpPr>
          <p:cNvPr id="6101" name="Google Shape;6101;p59"/>
          <p:cNvSpPr txBox="1"/>
          <p:nvPr/>
        </p:nvSpPr>
        <p:spPr>
          <a:xfrm>
            <a:off x="6301175" y="1831225"/>
            <a:ext cx="2307900" cy="3048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Deep neural networks</a:t>
            </a:r>
            <a:endParaRPr>
              <a:latin typeface="Consolas" panose="020B0609020204030204"/>
              <a:ea typeface="Consolas" panose="020B0609020204030204"/>
              <a:cs typeface="Consolas" panose="020B0609020204030204"/>
              <a:sym typeface="Consolas" panose="020B0609020204030204"/>
            </a:endParaRPr>
          </a:p>
        </p:txBody>
      </p:sp>
      <p:sp>
        <p:nvSpPr>
          <p:cNvPr id="6102" name="Google Shape;6102;p59"/>
          <p:cNvSpPr txBox="1"/>
          <p:nvPr/>
        </p:nvSpPr>
        <p:spPr>
          <a:xfrm>
            <a:off x="6213450" y="356682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Understanding</a:t>
            </a:r>
            <a:endParaRPr>
              <a:latin typeface="Consolas" panose="020B0609020204030204"/>
              <a:ea typeface="Consolas" panose="020B0609020204030204"/>
              <a:cs typeface="Consolas" panose="020B0609020204030204"/>
              <a:sym typeface="Consolas" panose="020B0609020204030204"/>
            </a:endParaRPr>
          </a:p>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Precision &amp; Recall </a:t>
            </a:r>
            <a:endParaRPr>
              <a:latin typeface="Consolas" panose="020B0609020204030204"/>
              <a:ea typeface="Consolas" panose="020B0609020204030204"/>
              <a:cs typeface="Consolas" panose="020B0609020204030204"/>
              <a:sym typeface="Consolas" panose="020B0609020204030204"/>
            </a:endParaRPr>
          </a:p>
          <a:p>
            <a:pPr marL="0" lvl="0" indent="0" algn="ctr" rtl="0">
              <a:spcBef>
                <a:spcPts val="0"/>
              </a:spcBef>
              <a:spcAft>
                <a:spcPts val="0"/>
              </a:spcAft>
              <a:buNone/>
            </a:pPr>
            <a:endParaRPr>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7"/>
          <p:cNvGrpSpPr/>
          <p:nvPr/>
        </p:nvGrpSpPr>
        <p:grpSpPr>
          <a:xfrm>
            <a:off x="2609253" y="1847459"/>
            <a:ext cx="4036850" cy="922224"/>
            <a:chOff x="2854300" y="1168125"/>
            <a:chExt cx="2904000" cy="532800"/>
          </a:xfrm>
        </p:grpSpPr>
        <p:sp>
          <p:nvSpPr>
            <p:cNvPr id="90" name="Google Shape;90;p17"/>
            <p:cNvSpPr/>
            <p:nvPr/>
          </p:nvSpPr>
          <p:spPr>
            <a:xfrm flipH="1">
              <a:off x="28543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17"/>
            <p:cNvSpPr/>
            <p:nvPr/>
          </p:nvSpPr>
          <p:spPr>
            <a:xfrm flipH="1">
              <a:off x="34351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17"/>
            <p:cNvSpPr/>
            <p:nvPr/>
          </p:nvSpPr>
          <p:spPr>
            <a:xfrm flipH="1">
              <a:off x="40159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17"/>
            <p:cNvSpPr/>
            <p:nvPr/>
          </p:nvSpPr>
          <p:spPr>
            <a:xfrm flipH="1">
              <a:off x="45967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17"/>
            <p:cNvSpPr/>
            <p:nvPr/>
          </p:nvSpPr>
          <p:spPr>
            <a:xfrm flipH="1">
              <a:off x="51775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106"/>
        <p:cNvGrpSpPr/>
        <p:nvPr/>
      </p:nvGrpSpPr>
      <p:grpSpPr>
        <a:xfrm>
          <a:off x="0" y="0"/>
          <a:ext cx="0" cy="0"/>
          <a:chOff x="0" y="0"/>
          <a:chExt cx="0" cy="0"/>
        </a:xfrm>
      </p:grpSpPr>
      <p:pic>
        <p:nvPicPr>
          <p:cNvPr id="6107" name="Google Shape;6107;p60"/>
          <p:cNvPicPr preferRelativeResize="0"/>
          <p:nvPr/>
        </p:nvPicPr>
        <p:blipFill>
          <a:blip r:embed="rId1"/>
          <a:stretch>
            <a:fillRect/>
          </a:stretch>
        </p:blipFill>
        <p:spPr>
          <a:xfrm>
            <a:off x="127325" y="178650"/>
            <a:ext cx="3309099" cy="2263225"/>
          </a:xfrm>
          <a:prstGeom prst="rect">
            <a:avLst/>
          </a:prstGeom>
          <a:noFill/>
          <a:ln>
            <a:noFill/>
          </a:ln>
        </p:spPr>
      </p:pic>
      <p:pic>
        <p:nvPicPr>
          <p:cNvPr id="6108" name="Google Shape;6108;p60"/>
          <p:cNvPicPr preferRelativeResize="0"/>
          <p:nvPr/>
        </p:nvPicPr>
        <p:blipFill>
          <a:blip r:embed="rId2"/>
          <a:stretch>
            <a:fillRect/>
          </a:stretch>
        </p:blipFill>
        <p:spPr>
          <a:xfrm>
            <a:off x="90225" y="102450"/>
            <a:ext cx="3309099" cy="2263225"/>
          </a:xfrm>
          <a:prstGeom prst="rect">
            <a:avLst/>
          </a:prstGeom>
          <a:noFill/>
          <a:ln>
            <a:noFill/>
          </a:ln>
        </p:spPr>
      </p:pic>
      <p:pic>
        <p:nvPicPr>
          <p:cNvPr id="6109" name="Google Shape;6109;p60"/>
          <p:cNvPicPr preferRelativeResize="0"/>
          <p:nvPr/>
        </p:nvPicPr>
        <p:blipFill>
          <a:blip r:embed="rId1"/>
          <a:stretch>
            <a:fillRect/>
          </a:stretch>
        </p:blipFill>
        <p:spPr>
          <a:xfrm>
            <a:off x="3150900" y="159838"/>
            <a:ext cx="3222675" cy="2148450"/>
          </a:xfrm>
          <a:prstGeom prst="rect">
            <a:avLst/>
          </a:prstGeom>
          <a:noFill/>
          <a:ln>
            <a:noFill/>
          </a:ln>
        </p:spPr>
      </p:pic>
      <p:cxnSp>
        <p:nvCxnSpPr>
          <p:cNvPr id="6110" name="Google Shape;6110;p60"/>
          <p:cNvCxnSpPr/>
          <p:nvPr/>
        </p:nvCxnSpPr>
        <p:spPr>
          <a:xfrm rot="10800000" flipH="1">
            <a:off x="645593" y="2714160"/>
            <a:ext cx="12900" cy="2182500"/>
          </a:xfrm>
          <a:prstGeom prst="straightConnector1">
            <a:avLst/>
          </a:prstGeom>
          <a:noFill/>
          <a:ln w="9525" cap="flat" cmpd="sng">
            <a:solidFill>
              <a:schemeClr val="dk2"/>
            </a:solidFill>
            <a:prstDash val="solid"/>
            <a:round/>
            <a:headEnd type="none" w="med" len="med"/>
            <a:tailEnd type="stealth" w="med" len="med"/>
          </a:ln>
        </p:spPr>
      </p:cxnSp>
      <p:sp>
        <p:nvSpPr>
          <p:cNvPr id="6111" name="Google Shape;6111;p60"/>
          <p:cNvSpPr/>
          <p:nvPr/>
        </p:nvSpPr>
        <p:spPr>
          <a:xfrm rot="-789993">
            <a:off x="671490" y="3313413"/>
            <a:ext cx="2435217" cy="12216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2" name="Google Shape;6112;p60"/>
          <p:cNvSpPr txBox="1"/>
          <p:nvPr/>
        </p:nvSpPr>
        <p:spPr>
          <a:xfrm>
            <a:off x="2683500" y="4743600"/>
            <a:ext cx="408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a:latin typeface="Consolas" panose="020B0609020204030204"/>
              <a:ea typeface="Consolas" panose="020B0609020204030204"/>
              <a:cs typeface="Consolas" panose="020B0609020204030204"/>
              <a:sym typeface="Consolas" panose="020B0609020204030204"/>
            </a:endParaRPr>
          </a:p>
        </p:txBody>
      </p:sp>
      <p:sp>
        <p:nvSpPr>
          <p:cNvPr id="6113" name="Google Shape;6113;p60"/>
          <p:cNvSpPr txBox="1"/>
          <p:nvPr/>
        </p:nvSpPr>
        <p:spPr>
          <a:xfrm>
            <a:off x="331175" y="2714100"/>
            <a:ext cx="370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a:latin typeface="Consolas" panose="020B0609020204030204"/>
              <a:ea typeface="Consolas" panose="020B0609020204030204"/>
              <a:cs typeface="Consolas" panose="020B0609020204030204"/>
              <a:sym typeface="Consolas" panose="020B0609020204030204"/>
            </a:endParaRPr>
          </a:p>
        </p:txBody>
      </p:sp>
      <p:sp>
        <p:nvSpPr>
          <p:cNvPr id="6114" name="Google Shape;6114;p60"/>
          <p:cNvSpPr/>
          <p:nvPr/>
        </p:nvSpPr>
        <p:spPr>
          <a:xfrm rot="-789437">
            <a:off x="1073282" y="3512763"/>
            <a:ext cx="1631632" cy="822900"/>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5" name="Google Shape;6115;p60"/>
          <p:cNvSpPr/>
          <p:nvPr/>
        </p:nvSpPr>
        <p:spPr>
          <a:xfrm rot="-789496">
            <a:off x="1440367" y="3698613"/>
            <a:ext cx="897463" cy="4512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16" name="Google Shape;6116;p60"/>
          <p:cNvCxnSpPr/>
          <p:nvPr/>
        </p:nvCxnSpPr>
        <p:spPr>
          <a:xfrm rot="10800000" flipH="1">
            <a:off x="653150" y="4839250"/>
            <a:ext cx="2583000" cy="22200"/>
          </a:xfrm>
          <a:prstGeom prst="straightConnector1">
            <a:avLst/>
          </a:prstGeom>
          <a:noFill/>
          <a:ln w="9525" cap="flat" cmpd="sng">
            <a:solidFill>
              <a:schemeClr val="dk2"/>
            </a:solidFill>
            <a:prstDash val="solid"/>
            <a:round/>
            <a:headEnd type="none" w="med" len="med"/>
            <a:tailEnd type="triangle" w="med" len="med"/>
          </a:ln>
        </p:spPr>
      </p:cxnSp>
      <p:grpSp>
        <p:nvGrpSpPr>
          <p:cNvPr id="6117" name="Google Shape;6117;p60"/>
          <p:cNvGrpSpPr/>
          <p:nvPr/>
        </p:nvGrpSpPr>
        <p:grpSpPr>
          <a:xfrm>
            <a:off x="929750" y="3838435"/>
            <a:ext cx="829460" cy="867165"/>
            <a:chOff x="853550" y="3838435"/>
            <a:chExt cx="829460" cy="867165"/>
          </a:xfrm>
        </p:grpSpPr>
        <p:cxnSp>
          <p:nvCxnSpPr>
            <p:cNvPr id="6118" name="Google Shape;6118;p60"/>
            <p:cNvCxnSpPr/>
            <p:nvPr/>
          </p:nvCxnSpPr>
          <p:spPr>
            <a:xfrm>
              <a:off x="853550" y="4705600"/>
              <a:ext cx="200400" cy="0"/>
            </a:xfrm>
            <a:prstGeom prst="straightConnector1">
              <a:avLst/>
            </a:prstGeom>
            <a:noFill/>
            <a:ln w="19050" cap="flat" cmpd="sng">
              <a:solidFill>
                <a:schemeClr val="dk2"/>
              </a:solidFill>
              <a:prstDash val="solid"/>
              <a:round/>
              <a:headEnd type="none" w="med" len="med"/>
              <a:tailEnd type="none" w="med" len="med"/>
            </a:ln>
          </p:spPr>
        </p:cxnSp>
        <p:cxnSp>
          <p:nvCxnSpPr>
            <p:cNvPr id="6119" name="Google Shape;6119;p60"/>
            <p:cNvCxnSpPr/>
            <p:nvPr/>
          </p:nvCxnSpPr>
          <p:spPr>
            <a:xfrm rot="10800000" flipH="1">
              <a:off x="1053950" y="45754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0" name="Google Shape;6120;p60"/>
            <p:cNvCxnSpPr/>
            <p:nvPr/>
          </p:nvCxnSpPr>
          <p:spPr>
            <a:xfrm rot="-5400000" flipH="1">
              <a:off x="1053950" y="444175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1" name="Google Shape;6121;p60"/>
            <p:cNvCxnSpPr/>
            <p:nvPr/>
          </p:nvCxnSpPr>
          <p:spPr>
            <a:xfrm rot="5400000">
              <a:off x="1053950" y="43192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2" name="Google Shape;6122;p60"/>
            <p:cNvCxnSpPr/>
            <p:nvPr/>
          </p:nvCxnSpPr>
          <p:spPr>
            <a:xfrm rot="3299010">
              <a:off x="1123446" y="421186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3" name="Google Shape;6123;p60"/>
            <p:cNvCxnSpPr/>
            <p:nvPr/>
          </p:nvCxnSpPr>
          <p:spPr>
            <a:xfrm rot="9901224">
              <a:off x="1202337" y="4184084"/>
              <a:ext cx="114905" cy="130113"/>
            </a:xfrm>
            <a:prstGeom prst="straightConnector1">
              <a:avLst/>
            </a:prstGeom>
            <a:noFill/>
            <a:ln w="19050" cap="flat" cmpd="sng">
              <a:solidFill>
                <a:schemeClr val="dk2"/>
              </a:solidFill>
              <a:prstDash val="solid"/>
              <a:round/>
              <a:headEnd type="none" w="med" len="med"/>
              <a:tailEnd type="none" w="med" len="med"/>
            </a:ln>
          </p:spPr>
        </p:cxnSp>
        <p:cxnSp>
          <p:nvCxnSpPr>
            <p:cNvPr id="6124" name="Google Shape;6124;p60"/>
            <p:cNvCxnSpPr/>
            <p:nvPr/>
          </p:nvCxnSpPr>
          <p:spPr>
            <a:xfrm rot="8699010" flipH="1">
              <a:off x="1271847" y="415620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5" name="Google Shape;6125;p60"/>
            <p:cNvCxnSpPr/>
            <p:nvPr/>
          </p:nvCxnSpPr>
          <p:spPr>
            <a:xfrm rot="-7500990" flipH="1">
              <a:off x="1371847" y="407525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6" name="Google Shape;6126;p60"/>
            <p:cNvCxnSpPr/>
            <p:nvPr/>
          </p:nvCxnSpPr>
          <p:spPr>
            <a:xfrm rot="7384066" flipH="1">
              <a:off x="1419428" y="40227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27" name="Google Shape;6127;p60"/>
            <p:cNvCxnSpPr/>
            <p:nvPr/>
          </p:nvCxnSpPr>
          <p:spPr>
            <a:xfrm rot="-7384066">
              <a:off x="1419428" y="39071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28" name="Google Shape;6128;p60"/>
            <p:cNvCxnSpPr/>
            <p:nvPr/>
          </p:nvCxnSpPr>
          <p:spPr>
            <a:xfrm rot="-1984066">
              <a:off x="1541853" y="3859207"/>
              <a:ext cx="114913" cy="130055"/>
            </a:xfrm>
            <a:prstGeom prst="straightConnector1">
              <a:avLst/>
            </a:prstGeom>
            <a:noFill/>
            <a:ln w="19050" cap="flat" cmpd="sng">
              <a:solidFill>
                <a:schemeClr val="dk2"/>
              </a:solidFill>
              <a:prstDash val="solid"/>
              <a:round/>
              <a:headEnd type="none" w="med" len="med"/>
              <a:tailEnd type="none" w="med" len="med"/>
            </a:ln>
          </p:spPr>
        </p:cxnSp>
      </p:grpSp>
      <p:sp>
        <p:nvSpPr>
          <p:cNvPr id="6129" name="Google Shape;6129;p60"/>
          <p:cNvSpPr/>
          <p:nvPr/>
        </p:nvSpPr>
        <p:spPr>
          <a:xfrm>
            <a:off x="1881200" y="2990850"/>
            <a:ext cx="285750" cy="809625"/>
          </a:xfrm>
          <a:custGeom>
            <a:avLst/>
            <a:gdLst/>
            <a:ahLst/>
            <a:cxnLst/>
            <a:rect l="l" t="t" r="r" b="b"/>
            <a:pathLst>
              <a:path w="11430" h="32385" extrusionOk="0">
                <a:moveTo>
                  <a:pt x="11430" y="0"/>
                </a:moveTo>
                <a:cubicBezTo>
                  <a:pt x="9843" y="2254"/>
                  <a:pt x="3810" y="8129"/>
                  <a:pt x="1905" y="13526"/>
                </a:cubicBezTo>
                <a:cubicBezTo>
                  <a:pt x="0" y="18924"/>
                  <a:pt x="318" y="29242"/>
                  <a:pt x="0" y="32385"/>
                </a:cubicBezTo>
              </a:path>
            </a:pathLst>
          </a:custGeom>
          <a:noFill/>
          <a:ln w="19050" cap="flat" cmpd="sng">
            <a:solidFill>
              <a:srgbClr val="FF00FF"/>
            </a:solidFill>
            <a:prstDash val="solid"/>
            <a:round/>
            <a:headEnd type="none" w="med" len="med"/>
            <a:tailEnd type="none" w="med" len="med"/>
          </a:ln>
        </p:spPr>
        <p:txBody>
          <a:bodyPr/>
          <a:lstStyle/>
          <a:p>
            <a:endParaRPr lang="zh-CN" altLang="en-US"/>
          </a:p>
        </p:txBody>
      </p:sp>
      <p:sp>
        <p:nvSpPr>
          <p:cNvPr id="6130" name="Google Shape;6130;p60"/>
          <p:cNvSpPr txBox="1"/>
          <p:nvPr/>
        </p:nvSpPr>
        <p:spPr>
          <a:xfrm>
            <a:off x="1266825" y="4667250"/>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SGD</a:t>
            </a:r>
            <a:endParaRPr sz="1100">
              <a:latin typeface="Consolas" panose="020B0609020204030204"/>
              <a:ea typeface="Consolas" panose="020B0609020204030204"/>
              <a:cs typeface="Consolas" panose="020B0609020204030204"/>
              <a:sym typeface="Consolas" panose="020B0609020204030204"/>
            </a:endParaRPr>
          </a:p>
        </p:txBody>
      </p:sp>
      <p:sp>
        <p:nvSpPr>
          <p:cNvPr id="6131" name="Google Shape;6131;p60"/>
          <p:cNvSpPr txBox="1"/>
          <p:nvPr/>
        </p:nvSpPr>
        <p:spPr>
          <a:xfrm>
            <a:off x="2085750" y="2933225"/>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solidFill>
                  <a:srgbClr val="FF00FF"/>
                </a:solidFill>
                <a:latin typeface="Consolas" panose="020B0609020204030204"/>
                <a:ea typeface="Consolas" panose="020B0609020204030204"/>
                <a:cs typeface="Consolas" panose="020B0609020204030204"/>
                <a:sym typeface="Consolas" panose="020B0609020204030204"/>
              </a:rPr>
              <a:t>BGD</a:t>
            </a:r>
            <a:endParaRPr sz="1100">
              <a:solidFill>
                <a:srgbClr val="FF00FF"/>
              </a:solidFill>
              <a:latin typeface="Consolas" panose="020B0609020204030204"/>
              <a:ea typeface="Consolas" panose="020B0609020204030204"/>
              <a:cs typeface="Consolas" panose="020B0609020204030204"/>
              <a:sym typeface="Consolas" panose="020B0609020204030204"/>
            </a:endParaRPr>
          </a:p>
        </p:txBody>
      </p:sp>
      <p:cxnSp>
        <p:nvCxnSpPr>
          <p:cNvPr id="6132" name="Google Shape;6132;p60"/>
          <p:cNvCxnSpPr/>
          <p:nvPr/>
        </p:nvCxnSpPr>
        <p:spPr>
          <a:xfrm rot="10800000" flipH="1">
            <a:off x="3845993" y="2714160"/>
            <a:ext cx="12900" cy="2182500"/>
          </a:xfrm>
          <a:prstGeom prst="straightConnector1">
            <a:avLst/>
          </a:prstGeom>
          <a:noFill/>
          <a:ln w="9525" cap="flat" cmpd="sng">
            <a:solidFill>
              <a:schemeClr val="dk2"/>
            </a:solidFill>
            <a:prstDash val="solid"/>
            <a:round/>
            <a:headEnd type="none" w="med" len="med"/>
            <a:tailEnd type="stealth" w="med" len="med"/>
          </a:ln>
        </p:spPr>
      </p:cxnSp>
      <p:sp>
        <p:nvSpPr>
          <p:cNvPr id="6133" name="Google Shape;6133;p60"/>
          <p:cNvSpPr/>
          <p:nvPr/>
        </p:nvSpPr>
        <p:spPr>
          <a:xfrm rot="-789993">
            <a:off x="3871890" y="3313413"/>
            <a:ext cx="2435217" cy="1221600"/>
          </a:xfrm>
          <a:prstGeom prst="ellipse">
            <a:avLst/>
          </a:prstGeom>
          <a:noFill/>
          <a:ln w="9525" cap="flat" cmpd="sng">
            <a:solidFill>
              <a:srgbClr val="0000F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4" name="Google Shape;6134;p60"/>
          <p:cNvSpPr txBox="1"/>
          <p:nvPr/>
        </p:nvSpPr>
        <p:spPr>
          <a:xfrm>
            <a:off x="5883900" y="4743600"/>
            <a:ext cx="4089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w1</a:t>
            </a:r>
            <a:endParaRPr sz="1100">
              <a:latin typeface="Consolas" panose="020B0609020204030204"/>
              <a:ea typeface="Consolas" panose="020B0609020204030204"/>
              <a:cs typeface="Consolas" panose="020B0609020204030204"/>
              <a:sym typeface="Consolas" panose="020B0609020204030204"/>
            </a:endParaRPr>
          </a:p>
        </p:txBody>
      </p:sp>
      <p:sp>
        <p:nvSpPr>
          <p:cNvPr id="6135" name="Google Shape;6135;p60"/>
          <p:cNvSpPr txBox="1"/>
          <p:nvPr/>
        </p:nvSpPr>
        <p:spPr>
          <a:xfrm>
            <a:off x="3531575" y="2714100"/>
            <a:ext cx="370800" cy="35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w2</a:t>
            </a:r>
            <a:endParaRPr sz="1100">
              <a:latin typeface="Consolas" panose="020B0609020204030204"/>
              <a:ea typeface="Consolas" panose="020B0609020204030204"/>
              <a:cs typeface="Consolas" panose="020B0609020204030204"/>
              <a:sym typeface="Consolas" panose="020B0609020204030204"/>
            </a:endParaRPr>
          </a:p>
        </p:txBody>
      </p:sp>
      <p:sp>
        <p:nvSpPr>
          <p:cNvPr id="6136" name="Google Shape;6136;p60"/>
          <p:cNvSpPr/>
          <p:nvPr/>
        </p:nvSpPr>
        <p:spPr>
          <a:xfrm rot="-789437">
            <a:off x="4273682" y="3512763"/>
            <a:ext cx="1631632" cy="822900"/>
          </a:xfrm>
          <a:prstGeom prst="ellipse">
            <a:avLst/>
          </a:prstGeom>
          <a:noFill/>
          <a:ln w="9525" cap="flat" cmpd="sng">
            <a:solidFill>
              <a:srgbClr val="FF0000"/>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7" name="Google Shape;6137;p60"/>
          <p:cNvSpPr/>
          <p:nvPr/>
        </p:nvSpPr>
        <p:spPr>
          <a:xfrm rot="-789496">
            <a:off x="4640767" y="3698613"/>
            <a:ext cx="897463" cy="451200"/>
          </a:xfrm>
          <a:prstGeom prst="ellipse">
            <a:avLst/>
          </a:prstGeom>
          <a:noFill/>
          <a:ln w="9525" cap="flat" cmpd="sng">
            <a:solidFill>
              <a:srgbClr val="6AA84F"/>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38" name="Google Shape;6138;p60"/>
          <p:cNvCxnSpPr/>
          <p:nvPr/>
        </p:nvCxnSpPr>
        <p:spPr>
          <a:xfrm rot="10800000" flipH="1">
            <a:off x="3853550" y="4839250"/>
            <a:ext cx="2583000" cy="22200"/>
          </a:xfrm>
          <a:prstGeom prst="straightConnector1">
            <a:avLst/>
          </a:prstGeom>
          <a:noFill/>
          <a:ln w="9525" cap="flat" cmpd="sng">
            <a:solidFill>
              <a:schemeClr val="dk2"/>
            </a:solidFill>
            <a:prstDash val="solid"/>
            <a:round/>
            <a:headEnd type="none" w="med" len="med"/>
            <a:tailEnd type="triangle" w="med" len="med"/>
          </a:ln>
        </p:spPr>
      </p:cxnSp>
      <p:grpSp>
        <p:nvGrpSpPr>
          <p:cNvPr id="6139" name="Google Shape;6139;p60"/>
          <p:cNvGrpSpPr/>
          <p:nvPr/>
        </p:nvGrpSpPr>
        <p:grpSpPr>
          <a:xfrm rot="6975666">
            <a:off x="4489084" y="3247977"/>
            <a:ext cx="750796" cy="767793"/>
            <a:chOff x="997923" y="3838435"/>
            <a:chExt cx="685087" cy="833107"/>
          </a:xfrm>
        </p:grpSpPr>
        <p:cxnSp>
          <p:nvCxnSpPr>
            <p:cNvPr id="6140" name="Google Shape;6140;p60"/>
            <p:cNvCxnSpPr/>
            <p:nvPr/>
          </p:nvCxnSpPr>
          <p:spPr>
            <a:xfrm rot="-6798293" flipH="1">
              <a:off x="1072807" y="4519380"/>
              <a:ext cx="21232" cy="188825"/>
            </a:xfrm>
            <a:prstGeom prst="straightConnector1">
              <a:avLst/>
            </a:prstGeom>
            <a:noFill/>
            <a:ln w="19050" cap="flat" cmpd="sng">
              <a:solidFill>
                <a:schemeClr val="dk2"/>
              </a:solidFill>
              <a:prstDash val="solid"/>
              <a:round/>
              <a:headEnd type="none" w="med" len="med"/>
              <a:tailEnd type="none" w="med" len="med"/>
            </a:ln>
          </p:spPr>
        </p:cxnSp>
        <p:cxnSp>
          <p:nvCxnSpPr>
            <p:cNvPr id="6141" name="Google Shape;6141;p60"/>
            <p:cNvCxnSpPr/>
            <p:nvPr/>
          </p:nvCxnSpPr>
          <p:spPr>
            <a:xfrm rot="-5400000" flipH="1">
              <a:off x="1053950" y="444175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42" name="Google Shape;6142;p60"/>
            <p:cNvCxnSpPr/>
            <p:nvPr/>
          </p:nvCxnSpPr>
          <p:spPr>
            <a:xfrm rot="5400000">
              <a:off x="1053950" y="43192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43" name="Google Shape;6143;p60"/>
            <p:cNvCxnSpPr/>
            <p:nvPr/>
          </p:nvCxnSpPr>
          <p:spPr>
            <a:xfrm rot="3299010">
              <a:off x="1123446" y="421186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4" name="Google Shape;6144;p60"/>
            <p:cNvCxnSpPr/>
            <p:nvPr/>
          </p:nvCxnSpPr>
          <p:spPr>
            <a:xfrm rot="9901224">
              <a:off x="1202337" y="4184084"/>
              <a:ext cx="114905" cy="130113"/>
            </a:xfrm>
            <a:prstGeom prst="straightConnector1">
              <a:avLst/>
            </a:prstGeom>
            <a:noFill/>
            <a:ln w="19050" cap="flat" cmpd="sng">
              <a:solidFill>
                <a:schemeClr val="dk2"/>
              </a:solidFill>
              <a:prstDash val="solid"/>
              <a:round/>
              <a:headEnd type="none" w="med" len="med"/>
              <a:tailEnd type="none" w="med" len="med"/>
            </a:ln>
          </p:spPr>
        </p:cxnSp>
        <p:cxnSp>
          <p:nvCxnSpPr>
            <p:cNvPr id="6145" name="Google Shape;6145;p60"/>
            <p:cNvCxnSpPr/>
            <p:nvPr/>
          </p:nvCxnSpPr>
          <p:spPr>
            <a:xfrm rot="8699010" flipH="1">
              <a:off x="1271847" y="415620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6" name="Google Shape;6146;p60"/>
            <p:cNvCxnSpPr/>
            <p:nvPr/>
          </p:nvCxnSpPr>
          <p:spPr>
            <a:xfrm rot="-7500990" flipH="1">
              <a:off x="1371847" y="407525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7" name="Google Shape;6147;p60"/>
            <p:cNvCxnSpPr/>
            <p:nvPr/>
          </p:nvCxnSpPr>
          <p:spPr>
            <a:xfrm rot="7384066" flipH="1">
              <a:off x="1419428" y="40227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48" name="Google Shape;6148;p60"/>
            <p:cNvCxnSpPr/>
            <p:nvPr/>
          </p:nvCxnSpPr>
          <p:spPr>
            <a:xfrm rot="-7384066">
              <a:off x="1419428" y="39071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49" name="Google Shape;6149;p60"/>
            <p:cNvCxnSpPr/>
            <p:nvPr/>
          </p:nvCxnSpPr>
          <p:spPr>
            <a:xfrm rot="-1984066">
              <a:off x="1541853" y="3859207"/>
              <a:ext cx="114913" cy="130055"/>
            </a:xfrm>
            <a:prstGeom prst="straightConnector1">
              <a:avLst/>
            </a:prstGeom>
            <a:noFill/>
            <a:ln w="19050" cap="flat" cmpd="sng">
              <a:solidFill>
                <a:schemeClr val="dk2"/>
              </a:solidFill>
              <a:prstDash val="solid"/>
              <a:round/>
              <a:headEnd type="none" w="med" len="med"/>
              <a:tailEnd type="none" w="med" len="med"/>
            </a:ln>
          </p:spPr>
        </p:cxnSp>
      </p:grpSp>
      <p:sp>
        <p:nvSpPr>
          <p:cNvPr id="6150" name="Google Shape;6150;p60"/>
          <p:cNvSpPr txBox="1"/>
          <p:nvPr/>
        </p:nvSpPr>
        <p:spPr>
          <a:xfrm>
            <a:off x="5126850" y="3036075"/>
            <a:ext cx="492300" cy="1719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SGD</a:t>
            </a:r>
            <a:endParaRPr sz="1100">
              <a:latin typeface="Consolas" panose="020B0609020204030204"/>
              <a:ea typeface="Consolas" panose="020B0609020204030204"/>
              <a:cs typeface="Consolas" panose="020B0609020204030204"/>
              <a:sym typeface="Consolas" panose="020B0609020204030204"/>
            </a:endParaRPr>
          </a:p>
        </p:txBody>
      </p:sp>
      <p:sp>
        <p:nvSpPr>
          <p:cNvPr id="6151" name="Google Shape;6151;p60"/>
          <p:cNvSpPr txBox="1"/>
          <p:nvPr/>
        </p:nvSpPr>
        <p:spPr>
          <a:xfrm>
            <a:off x="6275100" y="155852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Batch vs. Mini-batch </a:t>
            </a:r>
            <a:br>
              <a:rPr lang="en-GB">
                <a:latin typeface="Consolas" panose="020B0609020204030204"/>
                <a:ea typeface="Consolas" panose="020B0609020204030204"/>
                <a:cs typeface="Consolas" panose="020B0609020204030204"/>
                <a:sym typeface="Consolas" panose="020B0609020204030204"/>
              </a:rPr>
            </a:br>
            <a:r>
              <a:rPr lang="en-GB">
                <a:latin typeface="Consolas" panose="020B0609020204030204"/>
                <a:ea typeface="Consolas" panose="020B0609020204030204"/>
                <a:cs typeface="Consolas" panose="020B0609020204030204"/>
                <a:sym typeface="Consolas" panose="020B0609020204030204"/>
              </a:rPr>
              <a:t>Gradient Descent</a:t>
            </a:r>
            <a:endParaRPr>
              <a:latin typeface="Consolas" panose="020B0609020204030204"/>
              <a:ea typeface="Consolas" panose="020B0609020204030204"/>
              <a:cs typeface="Consolas" panose="020B0609020204030204"/>
              <a:sym typeface="Consolas" panose="020B0609020204030204"/>
            </a:endParaRPr>
          </a:p>
        </p:txBody>
      </p:sp>
      <p:sp>
        <p:nvSpPr>
          <p:cNvPr id="6152" name="Google Shape;6152;p60"/>
          <p:cNvSpPr txBox="1"/>
          <p:nvPr/>
        </p:nvSpPr>
        <p:spPr>
          <a:xfrm>
            <a:off x="6518400" y="3566450"/>
            <a:ext cx="2307900" cy="6855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Batch </a:t>
            </a:r>
            <a:br>
              <a:rPr lang="en-GB">
                <a:latin typeface="Consolas" panose="020B0609020204030204"/>
                <a:ea typeface="Consolas" panose="020B0609020204030204"/>
                <a:cs typeface="Consolas" panose="020B0609020204030204"/>
                <a:sym typeface="Consolas" panose="020B0609020204030204"/>
              </a:rPr>
            </a:br>
            <a:r>
              <a:rPr lang="en-GB">
                <a:latin typeface="Consolas" panose="020B0609020204030204"/>
                <a:ea typeface="Consolas" panose="020B0609020204030204"/>
                <a:cs typeface="Consolas" panose="020B0609020204030204"/>
                <a:sym typeface="Consolas" panose="020B0609020204030204"/>
              </a:rPr>
              <a:t>Gradient Descent vs. SGD</a:t>
            </a:r>
            <a:endParaRPr>
              <a:latin typeface="Consolas" panose="020B0609020204030204"/>
              <a:ea typeface="Consolas" panose="020B0609020204030204"/>
              <a:cs typeface="Consolas" panose="020B0609020204030204"/>
              <a:sym typeface="Consolas" panose="020B0609020204030204"/>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156"/>
        <p:cNvGrpSpPr/>
        <p:nvPr/>
      </p:nvGrpSpPr>
      <p:grpSpPr>
        <a:xfrm>
          <a:off x="0" y="0"/>
          <a:ext cx="0" cy="0"/>
          <a:chOff x="0" y="0"/>
          <a:chExt cx="0" cy="0"/>
        </a:xfrm>
      </p:grpSpPr>
      <p:grpSp>
        <p:nvGrpSpPr>
          <p:cNvPr id="6157" name="Google Shape;6157;p61"/>
          <p:cNvGrpSpPr/>
          <p:nvPr/>
        </p:nvGrpSpPr>
        <p:grpSpPr>
          <a:xfrm>
            <a:off x="1210975" y="1309278"/>
            <a:ext cx="6907150" cy="1733100"/>
            <a:chOff x="521000" y="285753"/>
            <a:chExt cx="6907150" cy="1733100"/>
          </a:xfrm>
        </p:grpSpPr>
        <p:grpSp>
          <p:nvGrpSpPr>
            <p:cNvPr id="6158" name="Google Shape;6158;p61"/>
            <p:cNvGrpSpPr/>
            <p:nvPr/>
          </p:nvGrpSpPr>
          <p:grpSpPr>
            <a:xfrm>
              <a:off x="521000" y="285753"/>
              <a:ext cx="6372277" cy="1733100"/>
              <a:chOff x="521000" y="285753"/>
              <a:chExt cx="6372277" cy="1733100"/>
            </a:xfrm>
          </p:grpSpPr>
          <p:sp>
            <p:nvSpPr>
              <p:cNvPr id="6159" name="Google Shape;6159;p61"/>
              <p:cNvSpPr/>
              <p:nvPr/>
            </p:nvSpPr>
            <p:spPr>
              <a:xfrm>
                <a:off x="1423252"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6160" name="Google Shape;6160;p61"/>
              <p:cNvSpPr/>
              <p:nvPr/>
            </p:nvSpPr>
            <p:spPr>
              <a:xfrm>
                <a:off x="1423252"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6161" name="Google Shape;6161;p61"/>
              <p:cNvSpPr/>
              <p:nvPr/>
            </p:nvSpPr>
            <p:spPr>
              <a:xfrm>
                <a:off x="1424602"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6162" name="Google Shape;6162;p61"/>
              <p:cNvSpPr/>
              <p:nvPr/>
            </p:nvSpPr>
            <p:spPr>
              <a:xfrm>
                <a:off x="2361571"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6163" name="Google Shape;6163;p61"/>
              <p:cNvSpPr/>
              <p:nvPr/>
            </p:nvSpPr>
            <p:spPr>
              <a:xfrm>
                <a:off x="2361571"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6164" name="Google Shape;6164;p61"/>
              <p:cNvSpPr/>
              <p:nvPr/>
            </p:nvSpPr>
            <p:spPr>
              <a:xfrm>
                <a:off x="2362921"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6165" name="Google Shape;6165;p61"/>
              <p:cNvSpPr/>
              <p:nvPr/>
            </p:nvSpPr>
            <p:spPr>
              <a:xfrm>
                <a:off x="4238208"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6166" name="Google Shape;6166;p61"/>
              <p:cNvSpPr/>
              <p:nvPr/>
            </p:nvSpPr>
            <p:spPr>
              <a:xfrm>
                <a:off x="4238208"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6167" name="Google Shape;6167;p61"/>
              <p:cNvSpPr/>
              <p:nvPr/>
            </p:nvSpPr>
            <p:spPr>
              <a:xfrm>
                <a:off x="4239558"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6168" name="Google Shape;6168;p61"/>
              <p:cNvSpPr/>
              <p:nvPr/>
            </p:nvSpPr>
            <p:spPr>
              <a:xfrm>
                <a:off x="5176527"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6169" name="Google Shape;6169;p61"/>
              <p:cNvSpPr/>
              <p:nvPr/>
            </p:nvSpPr>
            <p:spPr>
              <a:xfrm>
                <a:off x="5176527"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sp>
            <p:nvSpPr>
              <p:cNvPr id="6170" name="Google Shape;6170;p61"/>
              <p:cNvSpPr/>
              <p:nvPr/>
            </p:nvSpPr>
            <p:spPr>
              <a:xfrm>
                <a:off x="5177877"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cxnSp>
            <p:nvCxnSpPr>
              <p:cNvPr id="6171" name="Google Shape;6171;p61"/>
              <p:cNvCxnSpPr>
                <a:stCxn id="6159" idx="6"/>
                <a:endCxn id="6162" idx="2"/>
              </p:cNvCxnSpPr>
              <p:nvPr/>
            </p:nvCxnSpPr>
            <p:spPr>
              <a:xfrm>
                <a:off x="1890652" y="523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2" name="Google Shape;6172;p61"/>
              <p:cNvCxnSpPr>
                <a:stCxn id="6159" idx="6"/>
                <a:endCxn id="6163" idx="2"/>
              </p:cNvCxnSpPr>
              <p:nvPr/>
            </p:nvCxnSpPr>
            <p:spPr>
              <a:xfrm>
                <a:off x="1890652" y="523353"/>
                <a:ext cx="471000" cy="629100"/>
              </a:xfrm>
              <a:prstGeom prst="straightConnector1">
                <a:avLst/>
              </a:prstGeom>
              <a:noFill/>
              <a:ln w="9525" cap="flat" cmpd="sng">
                <a:solidFill>
                  <a:schemeClr val="dk2"/>
                </a:solidFill>
                <a:prstDash val="solid"/>
                <a:round/>
                <a:headEnd type="none" w="med" len="med"/>
                <a:tailEnd type="triangle" w="med" len="med"/>
              </a:ln>
            </p:spPr>
          </p:cxnSp>
          <p:cxnSp>
            <p:nvCxnSpPr>
              <p:cNvPr id="6173" name="Google Shape;6173;p61"/>
              <p:cNvCxnSpPr>
                <a:endCxn id="6164" idx="2"/>
              </p:cNvCxnSpPr>
              <p:nvPr/>
            </p:nvCxnSpPr>
            <p:spPr>
              <a:xfrm>
                <a:off x="1890721" y="523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174" name="Google Shape;6174;p61"/>
              <p:cNvCxnSpPr>
                <a:stCxn id="6160" idx="6"/>
                <a:endCxn id="6162" idx="2"/>
              </p:cNvCxnSpPr>
              <p:nvPr/>
            </p:nvCxnSpPr>
            <p:spPr>
              <a:xfrm rot="10800000" flipH="1">
                <a:off x="1890652" y="523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175" name="Google Shape;6175;p61"/>
              <p:cNvCxnSpPr>
                <a:stCxn id="6160" idx="6"/>
                <a:endCxn id="6163" idx="2"/>
              </p:cNvCxnSpPr>
              <p:nvPr/>
            </p:nvCxnSpPr>
            <p:spPr>
              <a:xfrm>
                <a:off x="1890652" y="1152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6" name="Google Shape;6176;p61"/>
              <p:cNvCxnSpPr>
                <a:stCxn id="6160" idx="6"/>
                <a:endCxn id="6164" idx="2"/>
              </p:cNvCxnSpPr>
              <p:nvPr/>
            </p:nvCxnSpPr>
            <p:spPr>
              <a:xfrm>
                <a:off x="1890652" y="1152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177" name="Google Shape;6177;p61"/>
              <p:cNvCxnSpPr>
                <a:stCxn id="6161" idx="6"/>
                <a:endCxn id="6162" idx="2"/>
              </p:cNvCxnSpPr>
              <p:nvPr/>
            </p:nvCxnSpPr>
            <p:spPr>
              <a:xfrm rot="10800000" flipH="1">
                <a:off x="1892002" y="523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178" name="Google Shape;6178;p61"/>
              <p:cNvCxnSpPr>
                <a:stCxn id="6161" idx="6"/>
                <a:endCxn id="6163" idx="2"/>
              </p:cNvCxnSpPr>
              <p:nvPr/>
            </p:nvCxnSpPr>
            <p:spPr>
              <a:xfrm rot="10800000" flipH="1">
                <a:off x="1892002" y="1152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179" name="Google Shape;6179;p61"/>
              <p:cNvCxnSpPr>
                <a:stCxn id="6161" idx="6"/>
                <a:endCxn id="6164" idx="2"/>
              </p:cNvCxnSpPr>
              <p:nvPr/>
            </p:nvCxnSpPr>
            <p:spPr>
              <a:xfrm>
                <a:off x="1892002" y="1781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80" name="Google Shape;6180;p61"/>
              <p:cNvCxnSpPr/>
              <p:nvPr/>
            </p:nvCxnSpPr>
            <p:spPr>
              <a:xfrm>
                <a:off x="2829602" y="5232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1" name="Google Shape;6181;p61"/>
              <p:cNvCxnSpPr/>
              <p:nvPr/>
            </p:nvCxnSpPr>
            <p:spPr>
              <a:xfrm>
                <a:off x="2829602" y="52327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82" name="Google Shape;6182;p61"/>
              <p:cNvCxnSpPr/>
              <p:nvPr/>
            </p:nvCxnSpPr>
            <p:spPr>
              <a:xfrm>
                <a:off x="2829671" y="523278"/>
                <a:ext cx="472200" cy="1257900"/>
              </a:xfrm>
              <a:prstGeom prst="straightConnector1">
                <a:avLst/>
              </a:prstGeom>
              <a:noFill/>
              <a:ln w="9525" cap="flat" cmpd="sng">
                <a:solidFill>
                  <a:schemeClr val="dk2"/>
                </a:solidFill>
                <a:prstDash val="lgDash"/>
                <a:round/>
                <a:headEnd type="none" w="med" len="med"/>
                <a:tailEnd type="none" w="med" len="med"/>
              </a:ln>
            </p:spPr>
          </p:cxnSp>
          <p:cxnSp>
            <p:nvCxnSpPr>
              <p:cNvPr id="6183" name="Google Shape;6183;p61"/>
              <p:cNvCxnSpPr/>
              <p:nvPr/>
            </p:nvCxnSpPr>
            <p:spPr>
              <a:xfrm rot="10800000" flipH="1">
                <a:off x="2829602" y="52342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84" name="Google Shape;6184;p61"/>
              <p:cNvCxnSpPr/>
              <p:nvPr/>
            </p:nvCxnSpPr>
            <p:spPr>
              <a:xfrm>
                <a:off x="2829602" y="115222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5" name="Google Shape;6185;p61"/>
              <p:cNvCxnSpPr/>
              <p:nvPr/>
            </p:nvCxnSpPr>
            <p:spPr>
              <a:xfrm>
                <a:off x="2829602" y="1152228"/>
                <a:ext cx="472200" cy="629100"/>
              </a:xfrm>
              <a:prstGeom prst="straightConnector1">
                <a:avLst/>
              </a:prstGeom>
              <a:noFill/>
              <a:ln w="9525" cap="flat" cmpd="sng">
                <a:solidFill>
                  <a:schemeClr val="dk2"/>
                </a:solidFill>
                <a:prstDash val="lgDash"/>
                <a:round/>
                <a:headEnd type="none" w="med" len="med"/>
                <a:tailEnd type="none" w="med" len="med"/>
              </a:ln>
            </p:spPr>
          </p:cxnSp>
          <p:cxnSp>
            <p:nvCxnSpPr>
              <p:cNvPr id="6186" name="Google Shape;6186;p61"/>
              <p:cNvCxnSpPr/>
              <p:nvPr/>
            </p:nvCxnSpPr>
            <p:spPr>
              <a:xfrm rot="10800000" flipH="1">
                <a:off x="2830952" y="523278"/>
                <a:ext cx="469500" cy="1257900"/>
              </a:xfrm>
              <a:prstGeom prst="straightConnector1">
                <a:avLst/>
              </a:prstGeom>
              <a:noFill/>
              <a:ln w="9525" cap="flat" cmpd="sng">
                <a:solidFill>
                  <a:schemeClr val="dk2"/>
                </a:solidFill>
                <a:prstDash val="lgDash"/>
                <a:round/>
                <a:headEnd type="none" w="med" len="med"/>
                <a:tailEnd type="none" w="med" len="med"/>
              </a:ln>
            </p:spPr>
          </p:cxnSp>
          <p:cxnSp>
            <p:nvCxnSpPr>
              <p:cNvPr id="6187" name="Google Shape;6187;p61"/>
              <p:cNvCxnSpPr/>
              <p:nvPr/>
            </p:nvCxnSpPr>
            <p:spPr>
              <a:xfrm rot="10800000" flipH="1">
                <a:off x="2830952" y="1152078"/>
                <a:ext cx="469500" cy="629100"/>
              </a:xfrm>
              <a:prstGeom prst="straightConnector1">
                <a:avLst/>
              </a:prstGeom>
              <a:noFill/>
              <a:ln w="9525" cap="flat" cmpd="sng">
                <a:solidFill>
                  <a:schemeClr val="dk2"/>
                </a:solidFill>
                <a:prstDash val="lgDash"/>
                <a:round/>
                <a:headEnd type="none" w="med" len="med"/>
                <a:tailEnd type="none" w="med" len="med"/>
              </a:ln>
            </p:spPr>
          </p:cxnSp>
          <p:cxnSp>
            <p:nvCxnSpPr>
              <p:cNvPr id="6188" name="Google Shape;6188;p61"/>
              <p:cNvCxnSpPr/>
              <p:nvPr/>
            </p:nvCxnSpPr>
            <p:spPr>
              <a:xfrm>
                <a:off x="2830952" y="17811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9" name="Google Shape;6189;p61"/>
              <p:cNvCxnSpPr/>
              <p:nvPr/>
            </p:nvCxnSpPr>
            <p:spPr>
              <a:xfrm>
                <a:off x="3767927" y="5232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0" name="Google Shape;6190;p61"/>
              <p:cNvCxnSpPr/>
              <p:nvPr/>
            </p:nvCxnSpPr>
            <p:spPr>
              <a:xfrm>
                <a:off x="3767927" y="52327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91" name="Google Shape;6191;p61"/>
              <p:cNvCxnSpPr/>
              <p:nvPr/>
            </p:nvCxnSpPr>
            <p:spPr>
              <a:xfrm>
                <a:off x="3767996" y="523278"/>
                <a:ext cx="472200" cy="1257900"/>
              </a:xfrm>
              <a:prstGeom prst="straightConnector1">
                <a:avLst/>
              </a:prstGeom>
              <a:noFill/>
              <a:ln w="9525" cap="flat" cmpd="sng">
                <a:solidFill>
                  <a:schemeClr val="dk2"/>
                </a:solidFill>
                <a:prstDash val="lgDash"/>
                <a:round/>
                <a:headEnd type="none" w="med" len="med"/>
                <a:tailEnd type="none" w="med" len="med"/>
              </a:ln>
            </p:spPr>
          </p:cxnSp>
          <p:cxnSp>
            <p:nvCxnSpPr>
              <p:cNvPr id="6192" name="Google Shape;6192;p61"/>
              <p:cNvCxnSpPr/>
              <p:nvPr/>
            </p:nvCxnSpPr>
            <p:spPr>
              <a:xfrm rot="10800000" flipH="1">
                <a:off x="3767927" y="52342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93" name="Google Shape;6193;p61"/>
              <p:cNvCxnSpPr/>
              <p:nvPr/>
            </p:nvCxnSpPr>
            <p:spPr>
              <a:xfrm>
                <a:off x="3767927" y="115222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4" name="Google Shape;6194;p61"/>
              <p:cNvCxnSpPr/>
              <p:nvPr/>
            </p:nvCxnSpPr>
            <p:spPr>
              <a:xfrm>
                <a:off x="3767927" y="1152228"/>
                <a:ext cx="472200" cy="629100"/>
              </a:xfrm>
              <a:prstGeom prst="straightConnector1">
                <a:avLst/>
              </a:prstGeom>
              <a:noFill/>
              <a:ln w="9525" cap="flat" cmpd="sng">
                <a:solidFill>
                  <a:schemeClr val="dk2"/>
                </a:solidFill>
                <a:prstDash val="lgDash"/>
                <a:round/>
                <a:headEnd type="none" w="med" len="med"/>
                <a:tailEnd type="none" w="med" len="med"/>
              </a:ln>
            </p:spPr>
          </p:cxnSp>
          <p:cxnSp>
            <p:nvCxnSpPr>
              <p:cNvPr id="6195" name="Google Shape;6195;p61"/>
              <p:cNvCxnSpPr/>
              <p:nvPr/>
            </p:nvCxnSpPr>
            <p:spPr>
              <a:xfrm rot="10800000" flipH="1">
                <a:off x="3769277" y="523278"/>
                <a:ext cx="469500" cy="1257900"/>
              </a:xfrm>
              <a:prstGeom prst="straightConnector1">
                <a:avLst/>
              </a:prstGeom>
              <a:noFill/>
              <a:ln w="9525" cap="flat" cmpd="sng">
                <a:solidFill>
                  <a:schemeClr val="dk2"/>
                </a:solidFill>
                <a:prstDash val="lgDash"/>
                <a:round/>
                <a:headEnd type="none" w="med" len="med"/>
                <a:tailEnd type="none" w="med" len="med"/>
              </a:ln>
            </p:spPr>
          </p:cxnSp>
          <p:cxnSp>
            <p:nvCxnSpPr>
              <p:cNvPr id="6196" name="Google Shape;6196;p61"/>
              <p:cNvCxnSpPr/>
              <p:nvPr/>
            </p:nvCxnSpPr>
            <p:spPr>
              <a:xfrm rot="10800000" flipH="1">
                <a:off x="3769277" y="1152078"/>
                <a:ext cx="469500" cy="629100"/>
              </a:xfrm>
              <a:prstGeom prst="straightConnector1">
                <a:avLst/>
              </a:prstGeom>
              <a:noFill/>
              <a:ln w="9525" cap="flat" cmpd="sng">
                <a:solidFill>
                  <a:schemeClr val="dk2"/>
                </a:solidFill>
                <a:prstDash val="lgDash"/>
                <a:round/>
                <a:headEnd type="none" w="med" len="med"/>
                <a:tailEnd type="none" w="med" len="med"/>
              </a:ln>
            </p:spPr>
          </p:cxnSp>
          <p:cxnSp>
            <p:nvCxnSpPr>
              <p:cNvPr id="6197" name="Google Shape;6197;p61"/>
              <p:cNvCxnSpPr/>
              <p:nvPr/>
            </p:nvCxnSpPr>
            <p:spPr>
              <a:xfrm>
                <a:off x="3769277" y="17811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8" name="Google Shape;6198;p61"/>
              <p:cNvCxnSpPr/>
              <p:nvPr/>
            </p:nvCxnSpPr>
            <p:spPr>
              <a:xfrm>
                <a:off x="4706327" y="523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99" name="Google Shape;6199;p61"/>
              <p:cNvCxnSpPr/>
              <p:nvPr/>
            </p:nvCxnSpPr>
            <p:spPr>
              <a:xfrm>
                <a:off x="4706327" y="523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0" name="Google Shape;6200;p61"/>
              <p:cNvCxnSpPr/>
              <p:nvPr/>
            </p:nvCxnSpPr>
            <p:spPr>
              <a:xfrm>
                <a:off x="4706396" y="523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1" name="Google Shape;6201;p61"/>
              <p:cNvCxnSpPr/>
              <p:nvPr/>
            </p:nvCxnSpPr>
            <p:spPr>
              <a:xfrm rot="10800000" flipH="1">
                <a:off x="4706327" y="523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2" name="Google Shape;6202;p61"/>
              <p:cNvCxnSpPr/>
              <p:nvPr/>
            </p:nvCxnSpPr>
            <p:spPr>
              <a:xfrm>
                <a:off x="4706327" y="1152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3" name="Google Shape;6203;p61"/>
              <p:cNvCxnSpPr/>
              <p:nvPr/>
            </p:nvCxnSpPr>
            <p:spPr>
              <a:xfrm>
                <a:off x="4706327" y="1152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204" name="Google Shape;6204;p61"/>
              <p:cNvCxnSpPr/>
              <p:nvPr/>
            </p:nvCxnSpPr>
            <p:spPr>
              <a:xfrm rot="10800000" flipH="1">
                <a:off x="4707677" y="523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5" name="Google Shape;6205;p61"/>
              <p:cNvCxnSpPr/>
              <p:nvPr/>
            </p:nvCxnSpPr>
            <p:spPr>
              <a:xfrm rot="10800000" flipH="1">
                <a:off x="4707677" y="1152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206" name="Google Shape;6206;p61"/>
              <p:cNvCxnSpPr/>
              <p:nvPr/>
            </p:nvCxnSpPr>
            <p:spPr>
              <a:xfrm>
                <a:off x="4707677" y="1781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7" name="Google Shape;6207;p61"/>
              <p:cNvCxnSpPr/>
              <p:nvPr/>
            </p:nvCxnSpPr>
            <p:spPr>
              <a:xfrm>
                <a:off x="950827" y="523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8" name="Google Shape;6208;p61"/>
              <p:cNvCxnSpPr/>
              <p:nvPr/>
            </p:nvCxnSpPr>
            <p:spPr>
              <a:xfrm>
                <a:off x="950827" y="523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9" name="Google Shape;6209;p61"/>
              <p:cNvCxnSpPr/>
              <p:nvPr/>
            </p:nvCxnSpPr>
            <p:spPr>
              <a:xfrm>
                <a:off x="950896" y="523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210" name="Google Shape;6210;p61"/>
              <p:cNvCxnSpPr/>
              <p:nvPr/>
            </p:nvCxnSpPr>
            <p:spPr>
              <a:xfrm rot="10800000" flipH="1">
                <a:off x="950827" y="523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11" name="Google Shape;6211;p61"/>
              <p:cNvCxnSpPr/>
              <p:nvPr/>
            </p:nvCxnSpPr>
            <p:spPr>
              <a:xfrm>
                <a:off x="950827" y="1152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12" name="Google Shape;6212;p61"/>
              <p:cNvCxnSpPr/>
              <p:nvPr/>
            </p:nvCxnSpPr>
            <p:spPr>
              <a:xfrm>
                <a:off x="950827" y="1152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213" name="Google Shape;6213;p61"/>
              <p:cNvCxnSpPr/>
              <p:nvPr/>
            </p:nvCxnSpPr>
            <p:spPr>
              <a:xfrm rot="10800000" flipH="1">
                <a:off x="952177" y="523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214" name="Google Shape;6214;p61"/>
              <p:cNvCxnSpPr/>
              <p:nvPr/>
            </p:nvCxnSpPr>
            <p:spPr>
              <a:xfrm rot="10800000" flipH="1">
                <a:off x="952177" y="1152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215" name="Google Shape;6215;p61"/>
              <p:cNvCxnSpPr/>
              <p:nvPr/>
            </p:nvCxnSpPr>
            <p:spPr>
              <a:xfrm>
                <a:off x="952177" y="1781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6216" name="Google Shape;6216;p61"/>
              <p:cNvSpPr/>
              <p:nvPr/>
            </p:nvSpPr>
            <p:spPr>
              <a:xfrm>
                <a:off x="6208077" y="60030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cxnSp>
            <p:nvCxnSpPr>
              <p:cNvPr id="6217" name="Google Shape;6217;p61"/>
              <p:cNvCxnSpPr>
                <a:stCxn id="6168" idx="6"/>
                <a:endCxn id="6216" idx="2"/>
              </p:cNvCxnSpPr>
              <p:nvPr/>
            </p:nvCxnSpPr>
            <p:spPr>
              <a:xfrm>
                <a:off x="5643927" y="523353"/>
                <a:ext cx="564000" cy="314700"/>
              </a:xfrm>
              <a:prstGeom prst="straightConnector1">
                <a:avLst/>
              </a:prstGeom>
              <a:noFill/>
              <a:ln w="9525" cap="flat" cmpd="sng">
                <a:solidFill>
                  <a:schemeClr val="dk2"/>
                </a:solidFill>
                <a:prstDash val="solid"/>
                <a:round/>
                <a:headEnd type="none" w="med" len="med"/>
                <a:tailEnd type="triangle" w="med" len="med"/>
              </a:ln>
            </p:spPr>
          </p:cxnSp>
          <p:cxnSp>
            <p:nvCxnSpPr>
              <p:cNvPr id="6218" name="Google Shape;6218;p61"/>
              <p:cNvCxnSpPr>
                <a:stCxn id="6169" idx="6"/>
                <a:endCxn id="6216" idx="2"/>
              </p:cNvCxnSpPr>
              <p:nvPr/>
            </p:nvCxnSpPr>
            <p:spPr>
              <a:xfrm rot="10800000" flipH="1">
                <a:off x="5643927" y="837903"/>
                <a:ext cx="564000" cy="314400"/>
              </a:xfrm>
              <a:prstGeom prst="straightConnector1">
                <a:avLst/>
              </a:prstGeom>
              <a:noFill/>
              <a:ln w="9525" cap="flat" cmpd="sng">
                <a:solidFill>
                  <a:schemeClr val="dk2"/>
                </a:solidFill>
                <a:prstDash val="solid"/>
                <a:round/>
                <a:headEnd type="none" w="med" len="med"/>
                <a:tailEnd type="triangle" w="med" len="med"/>
              </a:ln>
            </p:spPr>
          </p:cxnSp>
          <p:cxnSp>
            <p:nvCxnSpPr>
              <p:cNvPr id="6219" name="Google Shape;6219;p61"/>
              <p:cNvCxnSpPr>
                <a:stCxn id="6216" idx="6"/>
              </p:cNvCxnSpPr>
              <p:nvPr/>
            </p:nvCxnSpPr>
            <p:spPr>
              <a:xfrm rot="10800000" flipH="1">
                <a:off x="6675477" y="833103"/>
                <a:ext cx="217800" cy="4800"/>
              </a:xfrm>
              <a:prstGeom prst="straightConnector1">
                <a:avLst/>
              </a:prstGeom>
              <a:noFill/>
              <a:ln w="9525" cap="flat" cmpd="sng">
                <a:solidFill>
                  <a:schemeClr val="dk2"/>
                </a:solidFill>
                <a:prstDash val="solid"/>
                <a:round/>
                <a:headEnd type="none" w="med" len="med"/>
                <a:tailEnd type="triangle" w="med" len="med"/>
              </a:ln>
            </p:spPr>
          </p:cxnSp>
          <p:sp>
            <p:nvSpPr>
              <p:cNvPr id="6220" name="Google Shape;6220;p61"/>
              <p:cNvSpPr txBox="1"/>
              <p:nvPr/>
            </p:nvSpPr>
            <p:spPr>
              <a:xfrm>
                <a:off x="521000" y="10812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[2]</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221" name="Google Shape;6221;p61"/>
              <p:cNvSpPr txBox="1"/>
              <p:nvPr/>
            </p:nvSpPr>
            <p:spPr>
              <a:xfrm>
                <a:off x="521000" y="1650225"/>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[3]</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222" name="Google Shape;6222;p61"/>
              <p:cNvSpPr txBox="1"/>
              <p:nvPr/>
            </p:nvSpPr>
            <p:spPr>
              <a:xfrm>
                <a:off x="521000" y="455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x</a:t>
                </a:r>
                <a:r>
                  <a:rPr lang="en-GB" sz="1100" baseline="-25000">
                    <a:latin typeface="Consolas" panose="020B0609020204030204"/>
                    <a:ea typeface="Consolas" panose="020B0609020204030204"/>
                    <a:cs typeface="Consolas" panose="020B0609020204030204"/>
                    <a:sym typeface="Consolas" panose="020B0609020204030204"/>
                  </a:rPr>
                  <a:t>[1]</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223" name="Google Shape;6223;p61"/>
              <p:cNvSpPr/>
              <p:nvPr/>
            </p:nvSpPr>
            <p:spPr>
              <a:xfrm>
                <a:off x="6208077" y="12292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90204"/>
                  <a:buNone/>
                </a:pPr>
                <a:endParaRPr sz="1600">
                  <a:solidFill>
                    <a:schemeClr val="dk1"/>
                  </a:solidFill>
                </a:endParaRPr>
              </a:p>
            </p:txBody>
          </p:sp>
          <p:cxnSp>
            <p:nvCxnSpPr>
              <p:cNvPr id="6224" name="Google Shape;6224;p61"/>
              <p:cNvCxnSpPr>
                <a:stCxn id="6168" idx="6"/>
                <a:endCxn id="6223" idx="2"/>
              </p:cNvCxnSpPr>
              <p:nvPr/>
            </p:nvCxnSpPr>
            <p:spPr>
              <a:xfrm>
                <a:off x="5643927" y="523353"/>
                <a:ext cx="564000" cy="943500"/>
              </a:xfrm>
              <a:prstGeom prst="straightConnector1">
                <a:avLst/>
              </a:prstGeom>
              <a:noFill/>
              <a:ln w="9525" cap="flat" cmpd="sng">
                <a:solidFill>
                  <a:schemeClr val="dk2"/>
                </a:solidFill>
                <a:prstDash val="solid"/>
                <a:round/>
                <a:headEnd type="none" w="med" len="med"/>
                <a:tailEnd type="triangle" w="med" len="med"/>
              </a:ln>
            </p:spPr>
          </p:cxnSp>
          <p:cxnSp>
            <p:nvCxnSpPr>
              <p:cNvPr id="6225" name="Google Shape;6225;p61"/>
              <p:cNvCxnSpPr>
                <a:stCxn id="6169" idx="6"/>
                <a:endCxn id="6223" idx="2"/>
              </p:cNvCxnSpPr>
              <p:nvPr/>
            </p:nvCxnSpPr>
            <p:spPr>
              <a:xfrm>
                <a:off x="5643927" y="1152303"/>
                <a:ext cx="564000" cy="314700"/>
              </a:xfrm>
              <a:prstGeom prst="straightConnector1">
                <a:avLst/>
              </a:prstGeom>
              <a:noFill/>
              <a:ln w="9525" cap="flat" cmpd="sng">
                <a:solidFill>
                  <a:schemeClr val="dk2"/>
                </a:solidFill>
                <a:prstDash val="solid"/>
                <a:round/>
                <a:headEnd type="none" w="med" len="med"/>
                <a:tailEnd type="triangle" w="med" len="med"/>
              </a:ln>
            </p:spPr>
          </p:cxnSp>
          <p:cxnSp>
            <p:nvCxnSpPr>
              <p:cNvPr id="6226" name="Google Shape;6226;p61"/>
              <p:cNvCxnSpPr>
                <a:stCxn id="6170" idx="6"/>
                <a:endCxn id="6223" idx="2"/>
              </p:cNvCxnSpPr>
              <p:nvPr/>
            </p:nvCxnSpPr>
            <p:spPr>
              <a:xfrm rot="10800000" flipH="1">
                <a:off x="5645277" y="1466853"/>
                <a:ext cx="562800" cy="314400"/>
              </a:xfrm>
              <a:prstGeom prst="straightConnector1">
                <a:avLst/>
              </a:prstGeom>
              <a:noFill/>
              <a:ln w="9525" cap="flat" cmpd="sng">
                <a:solidFill>
                  <a:schemeClr val="dk2"/>
                </a:solidFill>
                <a:prstDash val="solid"/>
                <a:round/>
                <a:headEnd type="none" w="med" len="med"/>
                <a:tailEnd type="triangle" w="med" len="med"/>
              </a:ln>
            </p:spPr>
          </p:cxnSp>
          <p:cxnSp>
            <p:nvCxnSpPr>
              <p:cNvPr id="6227" name="Google Shape;6227;p61"/>
              <p:cNvCxnSpPr>
                <a:stCxn id="6170" idx="6"/>
                <a:endCxn id="6216" idx="2"/>
              </p:cNvCxnSpPr>
              <p:nvPr/>
            </p:nvCxnSpPr>
            <p:spPr>
              <a:xfrm rot="10800000" flipH="1">
                <a:off x="5645277" y="837753"/>
                <a:ext cx="562800" cy="943500"/>
              </a:xfrm>
              <a:prstGeom prst="straightConnector1">
                <a:avLst/>
              </a:prstGeom>
              <a:noFill/>
              <a:ln w="9525" cap="flat" cmpd="sng">
                <a:solidFill>
                  <a:schemeClr val="dk2"/>
                </a:solidFill>
                <a:prstDash val="solid"/>
                <a:round/>
                <a:headEnd type="none" w="med" len="med"/>
                <a:tailEnd type="triangle" w="med" len="med"/>
              </a:ln>
            </p:spPr>
          </p:cxnSp>
          <p:cxnSp>
            <p:nvCxnSpPr>
              <p:cNvPr id="6228" name="Google Shape;6228;p61"/>
              <p:cNvCxnSpPr/>
              <p:nvPr/>
            </p:nvCxnSpPr>
            <p:spPr>
              <a:xfrm rot="10800000" flipH="1">
                <a:off x="6674752" y="1464453"/>
                <a:ext cx="217800" cy="4800"/>
              </a:xfrm>
              <a:prstGeom prst="straightConnector1">
                <a:avLst/>
              </a:prstGeom>
              <a:noFill/>
              <a:ln w="9525" cap="flat" cmpd="sng">
                <a:solidFill>
                  <a:schemeClr val="dk2"/>
                </a:solidFill>
                <a:prstDash val="solid"/>
                <a:round/>
                <a:headEnd type="none" w="med" len="med"/>
                <a:tailEnd type="triangle" w="med" len="med"/>
              </a:ln>
            </p:spPr>
          </p:cxnSp>
        </p:grpSp>
        <p:sp>
          <p:nvSpPr>
            <p:cNvPr id="6229" name="Google Shape;6229;p61"/>
            <p:cNvSpPr txBox="1"/>
            <p:nvPr/>
          </p:nvSpPr>
          <p:spPr>
            <a:xfrm>
              <a:off x="6960750" y="66870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p</a:t>
              </a:r>
              <a:r>
                <a:rPr lang="en-GB" sz="1100" baseline="-25000">
                  <a:latin typeface="Consolas" panose="020B0609020204030204"/>
                  <a:ea typeface="Consolas" panose="020B0609020204030204"/>
                  <a:cs typeface="Consolas" panose="020B0609020204030204"/>
                  <a:sym typeface="Consolas" panose="020B0609020204030204"/>
                </a:rPr>
                <a:t>[1]</a:t>
              </a:r>
              <a:endParaRPr sz="1100" baseline="-25000">
                <a:latin typeface="Consolas" panose="020B0609020204030204"/>
                <a:ea typeface="Consolas" panose="020B0609020204030204"/>
                <a:cs typeface="Consolas" panose="020B0609020204030204"/>
                <a:sym typeface="Consolas" panose="020B0609020204030204"/>
              </a:endParaRPr>
            </a:p>
          </p:txBody>
        </p:sp>
        <p:sp>
          <p:nvSpPr>
            <p:cNvPr id="6230" name="Google Shape;6230;p61"/>
            <p:cNvSpPr txBox="1"/>
            <p:nvPr/>
          </p:nvSpPr>
          <p:spPr>
            <a:xfrm>
              <a:off x="6960750" y="1321050"/>
              <a:ext cx="467400" cy="287700"/>
            </a:xfrm>
            <a:prstGeom prst="rect">
              <a:avLst/>
            </a:prstGeom>
            <a:noFill/>
            <a:ln>
              <a:noFill/>
            </a:ln>
          </p:spPr>
          <p:txBody>
            <a:bodyPr spcFirstLastPara="1" wrap="square" lIns="91425" tIns="0" rIns="91425" bIns="0" anchor="t" anchorCtr="0">
              <a:noAutofit/>
            </a:bodyPr>
            <a:lstStyle/>
            <a:p>
              <a:pPr marL="0" lvl="0" indent="0" algn="l" rtl="0">
                <a:spcBef>
                  <a:spcPts val="0"/>
                </a:spcBef>
                <a:spcAft>
                  <a:spcPts val="0"/>
                </a:spcAft>
                <a:buNone/>
              </a:pPr>
              <a:r>
                <a:rPr lang="en-GB" sz="1100">
                  <a:latin typeface="Consolas" panose="020B0609020204030204"/>
                  <a:ea typeface="Consolas" panose="020B0609020204030204"/>
                  <a:cs typeface="Consolas" panose="020B0609020204030204"/>
                  <a:sym typeface="Consolas" panose="020B0609020204030204"/>
                </a:rPr>
                <a:t>p</a:t>
              </a:r>
              <a:r>
                <a:rPr lang="en-GB" sz="1100" baseline="-25000">
                  <a:latin typeface="Consolas" panose="020B0609020204030204"/>
                  <a:ea typeface="Consolas" panose="020B0609020204030204"/>
                  <a:cs typeface="Consolas" panose="020B0609020204030204"/>
                  <a:sym typeface="Consolas" panose="020B0609020204030204"/>
                </a:rPr>
                <a:t>[2]</a:t>
              </a:r>
              <a:endParaRPr sz="1100" baseline="-25000">
                <a:latin typeface="Consolas" panose="020B0609020204030204"/>
                <a:ea typeface="Consolas" panose="020B0609020204030204"/>
                <a:cs typeface="Consolas" panose="020B0609020204030204"/>
                <a:sym typeface="Consolas" panose="020B0609020204030204"/>
              </a:endParaRPr>
            </a:p>
          </p:txBody>
        </p:sp>
      </p:grpSp>
      <p:sp>
        <p:nvSpPr>
          <p:cNvPr id="6231" name="Google Shape;6231;p61"/>
          <p:cNvSpPr txBox="1"/>
          <p:nvPr/>
        </p:nvSpPr>
        <p:spPr>
          <a:xfrm>
            <a:off x="3336575" y="3356325"/>
            <a:ext cx="2307900" cy="477900"/>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marL="0" lvl="0" indent="0" algn="ctr" rtl="0">
              <a:spcBef>
                <a:spcPts val="0"/>
              </a:spcBef>
              <a:spcAft>
                <a:spcPts val="0"/>
              </a:spcAft>
              <a:buNone/>
            </a:pPr>
            <a:r>
              <a:rPr lang="en-GB">
                <a:latin typeface="Consolas" panose="020B0609020204030204"/>
                <a:ea typeface="Consolas" panose="020B0609020204030204"/>
                <a:cs typeface="Consolas" panose="020B0609020204030204"/>
                <a:sym typeface="Consolas" panose="020B0609020204030204"/>
              </a:rPr>
              <a:t>Softmax Prediction with 2 outputs</a:t>
            </a:r>
            <a:endParaRPr>
              <a:latin typeface="Consolas" panose="020B0609020204030204"/>
              <a:ea typeface="Consolas" panose="020B0609020204030204"/>
              <a:cs typeface="Consolas" panose="020B0609020204030204"/>
              <a:sym typeface="Consolas" panose="020B0609020204030204"/>
            </a:endParaRPr>
          </a:p>
        </p:txBody>
      </p:sp>
      <p:cxnSp>
        <p:nvCxnSpPr>
          <p:cNvPr id="6232" name="Google Shape;6232;p61"/>
          <p:cNvCxnSpPr/>
          <p:nvPr/>
        </p:nvCxnSpPr>
        <p:spPr>
          <a:xfrm>
            <a:off x="4103624" y="2175825"/>
            <a:ext cx="257700" cy="5700"/>
          </a:xfrm>
          <a:prstGeom prst="straightConnector1">
            <a:avLst/>
          </a:prstGeom>
          <a:noFill/>
          <a:ln w="28575" cap="flat" cmpd="sng">
            <a:solidFill>
              <a:schemeClr val="dk2"/>
            </a:solidFill>
            <a:prstDash val="dot"/>
            <a:round/>
            <a:headEnd type="none" w="med" len="med"/>
            <a:tailEnd type="none" w="med" len="med"/>
          </a:ln>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1" name="Shape 6236"/>
        <p:cNvGrpSpPr/>
        <p:nvPr/>
      </p:nvGrpSpPr>
      <p:grpSpPr>
        <a:xfrm>
          <a:off x="0" y="0"/>
          <a:ext cx="0" cy="0"/>
          <a:chOff x="0" y="0"/>
          <a:chExt cx="0" cy="0"/>
        </a:xfrm>
      </p:grpSpPr>
      <p:sp>
        <p:nvSpPr>
          <p:cNvPr id="6237" name="Google Shape;6237;p62"/>
          <p:cNvSpPr txBox="1">
            <a:spLocks noGrp="1"/>
          </p:cNvSpPr>
          <p:nvPr>
            <p:ph type="title"/>
          </p:nvPr>
        </p:nvSpPr>
        <p:spPr>
          <a:xfrm>
            <a:off x="311700" y="21214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FFFFFF"/>
                </a:solidFill>
              </a:rPr>
              <a:t>Miscellaneous</a:t>
            </a:r>
            <a:endParaRPr>
              <a:solidFill>
                <a:srgbClr val="FFFFFF"/>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241"/>
        <p:cNvGrpSpPr/>
        <p:nvPr/>
      </p:nvGrpSpPr>
      <p:grpSpPr>
        <a:xfrm>
          <a:off x="0" y="0"/>
          <a:ext cx="0" cy="0"/>
          <a:chOff x="0" y="0"/>
          <a:chExt cx="0" cy="0"/>
        </a:xfrm>
      </p:grpSpPr>
      <p:sp>
        <p:nvSpPr>
          <p:cNvPr id="6242" name="Google Shape;6242;p63"/>
          <p:cNvSpPr/>
          <p:nvPr/>
        </p:nvSpPr>
        <p:spPr>
          <a:xfrm>
            <a:off x="2034224" y="821425"/>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3" name="Google Shape;6243;p63"/>
          <p:cNvSpPr/>
          <p:nvPr/>
        </p:nvSpPr>
        <p:spPr>
          <a:xfrm>
            <a:off x="1326538" y="1122750"/>
            <a:ext cx="309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4" name="Google Shape;6244;p63"/>
          <p:cNvSpPr/>
          <p:nvPr/>
        </p:nvSpPr>
        <p:spPr>
          <a:xfrm>
            <a:off x="1376755" y="179822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5" name="Google Shape;6245;p63"/>
          <p:cNvSpPr/>
          <p:nvPr/>
        </p:nvSpPr>
        <p:spPr>
          <a:xfrm>
            <a:off x="2104093" y="1496901"/>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6" name="Google Shape;6246;p63"/>
          <p:cNvSpPr/>
          <p:nvPr/>
        </p:nvSpPr>
        <p:spPr>
          <a:xfrm rot="5400000">
            <a:off x="2196899" y="2294796"/>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7" name="Google Shape;6247;p63"/>
          <p:cNvSpPr/>
          <p:nvPr/>
        </p:nvSpPr>
        <p:spPr>
          <a:xfrm>
            <a:off x="2411575" y="2417339"/>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8" name="Google Shape;6248;p63"/>
          <p:cNvSpPr/>
          <p:nvPr/>
        </p:nvSpPr>
        <p:spPr>
          <a:xfrm>
            <a:off x="2289146"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9" name="Google Shape;6249;p63"/>
          <p:cNvSpPr/>
          <p:nvPr/>
        </p:nvSpPr>
        <p:spPr>
          <a:xfrm>
            <a:off x="2530518"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0" name="Google Shape;6250;p63"/>
          <p:cNvSpPr/>
          <p:nvPr/>
        </p:nvSpPr>
        <p:spPr>
          <a:xfrm>
            <a:off x="2649481" y="3303263"/>
            <a:ext cx="993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1" name="Google Shape;6251;p63"/>
          <p:cNvSpPr/>
          <p:nvPr/>
        </p:nvSpPr>
        <p:spPr>
          <a:xfrm rot="5400000">
            <a:off x="2649440" y="3179879"/>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2" name="Google Shape;6252;p63"/>
          <p:cNvSpPr/>
          <p:nvPr/>
        </p:nvSpPr>
        <p:spPr>
          <a:xfrm>
            <a:off x="2903726" y="3303263"/>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3" name="Google Shape;6253;p63"/>
          <p:cNvSpPr/>
          <p:nvPr/>
        </p:nvSpPr>
        <p:spPr>
          <a:xfrm>
            <a:off x="2776603" y="345358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4" name="Google Shape;6254;p63"/>
          <p:cNvSpPr/>
          <p:nvPr/>
        </p:nvSpPr>
        <p:spPr>
          <a:xfrm>
            <a:off x="3088316" y="345358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5" name="Google Shape;6255;p63"/>
          <p:cNvSpPr/>
          <p:nvPr/>
        </p:nvSpPr>
        <p:spPr>
          <a:xfrm>
            <a:off x="2219898" y="821425"/>
            <a:ext cx="53400" cy="14205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6" name="Google Shape;6256;p63"/>
          <p:cNvSpPr/>
          <p:nvPr/>
        </p:nvSpPr>
        <p:spPr>
          <a:xfrm>
            <a:off x="2212653" y="2417339"/>
            <a:ext cx="534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7" name="Google Shape;6257;p63"/>
          <p:cNvSpPr/>
          <p:nvPr/>
        </p:nvSpPr>
        <p:spPr>
          <a:xfrm>
            <a:off x="2649481" y="2417339"/>
            <a:ext cx="99300" cy="708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8" name="Google Shape;6258;p63"/>
          <p:cNvSpPr/>
          <p:nvPr/>
        </p:nvSpPr>
        <p:spPr>
          <a:xfrm>
            <a:off x="3215428" y="3303263"/>
            <a:ext cx="156900" cy="370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9" name="Google Shape;6259;p63"/>
          <p:cNvSpPr/>
          <p:nvPr/>
        </p:nvSpPr>
        <p:spPr>
          <a:xfrm rot="5400000">
            <a:off x="3244124" y="3714015"/>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0" name="Google Shape;6260;p63"/>
          <p:cNvSpPr/>
          <p:nvPr/>
        </p:nvSpPr>
        <p:spPr>
          <a:xfrm>
            <a:off x="3215423" y="3824251"/>
            <a:ext cx="1569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1" name="Google Shape;6261;p63"/>
          <p:cNvSpPr/>
          <p:nvPr/>
        </p:nvSpPr>
        <p:spPr>
          <a:xfrm>
            <a:off x="3509127" y="3824251"/>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2" name="Google Shape;6262;p63"/>
          <p:cNvSpPr/>
          <p:nvPr/>
        </p:nvSpPr>
        <p:spPr>
          <a:xfrm>
            <a:off x="3391018" y="3918170"/>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3" name="Google Shape;6263;p63"/>
          <p:cNvSpPr/>
          <p:nvPr/>
        </p:nvSpPr>
        <p:spPr>
          <a:xfrm>
            <a:off x="3859581" y="3824251"/>
            <a:ext cx="213600" cy="2574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4" name="Google Shape;6264;p63"/>
          <p:cNvSpPr/>
          <p:nvPr/>
        </p:nvSpPr>
        <p:spPr>
          <a:xfrm>
            <a:off x="3741473" y="3918170"/>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5" name="Google Shape;6265;p63"/>
          <p:cNvSpPr/>
          <p:nvPr/>
        </p:nvSpPr>
        <p:spPr>
          <a:xfrm>
            <a:off x="3859591" y="4221392"/>
            <a:ext cx="2136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6" name="Google Shape;6266;p63"/>
          <p:cNvSpPr/>
          <p:nvPr/>
        </p:nvSpPr>
        <p:spPr>
          <a:xfrm rot="5400000">
            <a:off x="3916672" y="4117611"/>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7" name="Google Shape;6267;p63"/>
          <p:cNvSpPr/>
          <p:nvPr/>
        </p:nvSpPr>
        <p:spPr>
          <a:xfrm>
            <a:off x="4231701" y="4221393"/>
            <a:ext cx="3102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8" name="Google Shape;6268;p63"/>
          <p:cNvSpPr/>
          <p:nvPr/>
        </p:nvSpPr>
        <p:spPr>
          <a:xfrm>
            <a:off x="4102760" y="4236305"/>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9" name="Google Shape;6269;p63"/>
          <p:cNvSpPr/>
          <p:nvPr/>
        </p:nvSpPr>
        <p:spPr>
          <a:xfrm>
            <a:off x="4700497" y="4221393"/>
            <a:ext cx="310200" cy="993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0" name="Google Shape;6270;p63"/>
          <p:cNvSpPr/>
          <p:nvPr/>
        </p:nvSpPr>
        <p:spPr>
          <a:xfrm>
            <a:off x="4571556" y="4236305"/>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1" name="Google Shape;6271;p63"/>
          <p:cNvSpPr/>
          <p:nvPr/>
        </p:nvSpPr>
        <p:spPr>
          <a:xfrm>
            <a:off x="4487859" y="3824231"/>
            <a:ext cx="213600" cy="2574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2" name="Google Shape;6272;p63"/>
          <p:cNvSpPr/>
          <p:nvPr/>
        </p:nvSpPr>
        <p:spPr>
          <a:xfrm>
            <a:off x="4704240" y="3824225"/>
            <a:ext cx="3048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3" name="Google Shape;6273;p63"/>
          <p:cNvSpPr/>
          <p:nvPr/>
        </p:nvSpPr>
        <p:spPr>
          <a:xfrm>
            <a:off x="5185793" y="3824231"/>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4" name="Google Shape;6274;p63"/>
          <p:cNvSpPr/>
          <p:nvPr/>
        </p:nvSpPr>
        <p:spPr>
          <a:xfrm>
            <a:off x="5047318" y="3918125"/>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5" name="Google Shape;6275;p63"/>
          <p:cNvSpPr/>
          <p:nvPr/>
        </p:nvSpPr>
        <p:spPr>
          <a:xfrm>
            <a:off x="5539224" y="3824231"/>
            <a:ext cx="213600" cy="2574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6" name="Google Shape;6276;p63"/>
          <p:cNvSpPr/>
          <p:nvPr/>
        </p:nvSpPr>
        <p:spPr>
          <a:xfrm>
            <a:off x="5419619" y="3918150"/>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7" name="Google Shape;6277;p63"/>
          <p:cNvSpPr/>
          <p:nvPr/>
        </p:nvSpPr>
        <p:spPr>
          <a:xfrm rot="5400000" flipH="1">
            <a:off x="4754832" y="4119947"/>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8" name="Google Shape;6278;p63"/>
          <p:cNvSpPr/>
          <p:nvPr/>
        </p:nvSpPr>
        <p:spPr>
          <a:xfrm>
            <a:off x="5539234" y="3303263"/>
            <a:ext cx="2136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9" name="Google Shape;6279;p63"/>
          <p:cNvSpPr/>
          <p:nvPr/>
        </p:nvSpPr>
        <p:spPr>
          <a:xfrm>
            <a:off x="5377901" y="3303263"/>
            <a:ext cx="156900" cy="3702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0" name="Google Shape;6280;p63"/>
          <p:cNvSpPr/>
          <p:nvPr/>
        </p:nvSpPr>
        <p:spPr>
          <a:xfrm rot="5400000" flipH="1">
            <a:off x="5596315" y="3714034"/>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1" name="Google Shape;6281;p63"/>
          <p:cNvSpPr/>
          <p:nvPr/>
        </p:nvSpPr>
        <p:spPr>
          <a:xfrm>
            <a:off x="5915326" y="3303275"/>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2" name="Google Shape;6282;p63"/>
          <p:cNvSpPr/>
          <p:nvPr/>
        </p:nvSpPr>
        <p:spPr>
          <a:xfrm>
            <a:off x="5776320" y="3453582"/>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3" name="Google Shape;6283;p63"/>
          <p:cNvSpPr/>
          <p:nvPr/>
        </p:nvSpPr>
        <p:spPr>
          <a:xfrm rot="5400000" flipH="1">
            <a:off x="6304004" y="3179918"/>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4" name="Google Shape;6284;p63"/>
          <p:cNvSpPr/>
          <p:nvPr/>
        </p:nvSpPr>
        <p:spPr>
          <a:xfrm>
            <a:off x="6270339" y="2417350"/>
            <a:ext cx="1569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5" name="Google Shape;6285;p63"/>
          <p:cNvSpPr/>
          <p:nvPr/>
        </p:nvSpPr>
        <p:spPr>
          <a:xfrm>
            <a:off x="6275222" y="3303200"/>
            <a:ext cx="156900" cy="3702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6" name="Google Shape;6286;p63"/>
          <p:cNvSpPr/>
          <p:nvPr/>
        </p:nvSpPr>
        <p:spPr>
          <a:xfrm>
            <a:off x="6120015" y="3438957"/>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7" name="Google Shape;6287;p63"/>
          <p:cNvSpPr/>
          <p:nvPr/>
        </p:nvSpPr>
        <p:spPr>
          <a:xfrm>
            <a:off x="6163859" y="2417339"/>
            <a:ext cx="99300" cy="7089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8" name="Google Shape;6288;p63"/>
          <p:cNvSpPr/>
          <p:nvPr/>
        </p:nvSpPr>
        <p:spPr>
          <a:xfrm>
            <a:off x="6625205" y="2417339"/>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9" name="Google Shape;6289;p63"/>
          <p:cNvSpPr/>
          <p:nvPr/>
        </p:nvSpPr>
        <p:spPr>
          <a:xfrm>
            <a:off x="6491123"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0" name="Google Shape;6290;p63"/>
          <p:cNvSpPr/>
          <p:nvPr/>
        </p:nvSpPr>
        <p:spPr>
          <a:xfrm>
            <a:off x="6893375" y="2417339"/>
            <a:ext cx="99300" cy="7089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1" name="Google Shape;6291;p63"/>
          <p:cNvSpPr/>
          <p:nvPr/>
        </p:nvSpPr>
        <p:spPr>
          <a:xfrm>
            <a:off x="6759293" y="2736978"/>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2" name="Google Shape;6292;p63"/>
          <p:cNvSpPr/>
          <p:nvPr/>
        </p:nvSpPr>
        <p:spPr>
          <a:xfrm rot="5400000" flipH="1">
            <a:off x="6893352" y="2294848"/>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3" name="Google Shape;6293;p63"/>
          <p:cNvSpPr/>
          <p:nvPr/>
        </p:nvSpPr>
        <p:spPr>
          <a:xfrm>
            <a:off x="6893375" y="821425"/>
            <a:ext cx="993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4" name="Google Shape;6294;p63"/>
          <p:cNvSpPr/>
          <p:nvPr/>
        </p:nvSpPr>
        <p:spPr>
          <a:xfrm>
            <a:off x="6834183" y="821425"/>
            <a:ext cx="53400" cy="14205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5" name="Google Shape;6295;p63"/>
          <p:cNvSpPr/>
          <p:nvPr/>
        </p:nvSpPr>
        <p:spPr>
          <a:xfrm>
            <a:off x="7390141" y="821425"/>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6" name="Google Shape;6296;p63"/>
          <p:cNvSpPr/>
          <p:nvPr/>
        </p:nvSpPr>
        <p:spPr>
          <a:xfrm>
            <a:off x="7253396" y="149672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7" name="Google Shape;6297;p63"/>
          <p:cNvSpPr/>
          <p:nvPr/>
        </p:nvSpPr>
        <p:spPr>
          <a:xfrm>
            <a:off x="7496344" y="1496901"/>
            <a:ext cx="99300" cy="69600"/>
          </a:xfrm>
          <a:prstGeom prst="chevron">
            <a:avLst>
              <a:gd name="adj"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8" name="Google Shape;6298;p63"/>
          <p:cNvSpPr/>
          <p:nvPr/>
        </p:nvSpPr>
        <p:spPr>
          <a:xfrm>
            <a:off x="7648434" y="821425"/>
            <a:ext cx="309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9" name="Google Shape;6299;p63"/>
          <p:cNvSpPr/>
          <p:nvPr/>
        </p:nvSpPr>
        <p:spPr>
          <a:xfrm>
            <a:off x="7162568" y="821425"/>
            <a:ext cx="53400" cy="142050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0" name="Google Shape;6300;p63"/>
          <p:cNvSpPr/>
          <p:nvPr/>
        </p:nvSpPr>
        <p:spPr>
          <a:xfrm>
            <a:off x="7027956" y="1496726"/>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301" name="Google Shape;6301;p63"/>
          <p:cNvCxnSpPr/>
          <p:nvPr/>
        </p:nvCxnSpPr>
        <p:spPr>
          <a:xfrm>
            <a:off x="2423475" y="1531520"/>
            <a:ext cx="4271700" cy="0"/>
          </a:xfrm>
          <a:prstGeom prst="straightConnector1">
            <a:avLst/>
          </a:prstGeom>
          <a:noFill/>
          <a:ln w="19050" cap="flat" cmpd="sng">
            <a:solidFill>
              <a:srgbClr val="980000"/>
            </a:solidFill>
            <a:prstDash val="solid"/>
            <a:round/>
            <a:headEnd type="none" w="med" len="med"/>
            <a:tailEnd type="triangle" w="med" len="med"/>
          </a:ln>
        </p:spPr>
      </p:cxnSp>
      <p:cxnSp>
        <p:nvCxnSpPr>
          <p:cNvPr id="6302" name="Google Shape;6302;p63"/>
          <p:cNvCxnSpPr/>
          <p:nvPr/>
        </p:nvCxnSpPr>
        <p:spPr>
          <a:xfrm rot="10800000" flipH="1">
            <a:off x="2879225" y="2756663"/>
            <a:ext cx="3154200" cy="26700"/>
          </a:xfrm>
          <a:prstGeom prst="straightConnector1">
            <a:avLst/>
          </a:prstGeom>
          <a:noFill/>
          <a:ln w="19050" cap="flat" cmpd="sng">
            <a:solidFill>
              <a:srgbClr val="980000"/>
            </a:solidFill>
            <a:prstDash val="solid"/>
            <a:round/>
            <a:headEnd type="none" w="med" len="med"/>
            <a:tailEnd type="triangle" w="med" len="med"/>
          </a:ln>
        </p:spPr>
      </p:cxnSp>
      <p:cxnSp>
        <p:nvCxnSpPr>
          <p:cNvPr id="6303" name="Google Shape;6303;p63"/>
          <p:cNvCxnSpPr/>
          <p:nvPr/>
        </p:nvCxnSpPr>
        <p:spPr>
          <a:xfrm>
            <a:off x="3459818" y="3470450"/>
            <a:ext cx="1830600" cy="6600"/>
          </a:xfrm>
          <a:prstGeom prst="straightConnector1">
            <a:avLst/>
          </a:prstGeom>
          <a:noFill/>
          <a:ln w="19050" cap="flat" cmpd="sng">
            <a:solidFill>
              <a:srgbClr val="980000"/>
            </a:solidFill>
            <a:prstDash val="solid"/>
            <a:round/>
            <a:headEnd type="none" w="med" len="med"/>
            <a:tailEnd type="triangle" w="med" len="med"/>
          </a:ln>
        </p:spPr>
      </p:cxnSp>
      <p:cxnSp>
        <p:nvCxnSpPr>
          <p:cNvPr id="6304" name="Google Shape;6304;p63"/>
          <p:cNvCxnSpPr/>
          <p:nvPr/>
        </p:nvCxnSpPr>
        <p:spPr>
          <a:xfrm rot="10800000" flipH="1">
            <a:off x="4128145" y="3951488"/>
            <a:ext cx="304800" cy="3000"/>
          </a:xfrm>
          <a:prstGeom prst="straightConnector1">
            <a:avLst/>
          </a:prstGeom>
          <a:noFill/>
          <a:ln w="19050" cap="flat" cmpd="sng">
            <a:solidFill>
              <a:srgbClr val="980000"/>
            </a:solidFill>
            <a:prstDash val="solid"/>
            <a:round/>
            <a:headEnd type="none" w="med" len="med"/>
            <a:tailEnd type="triangle" w="med" len="med"/>
          </a:ln>
        </p:spPr>
      </p:cxnSp>
      <p:sp>
        <p:nvSpPr>
          <p:cNvPr id="6305" name="Google Shape;6305;p63"/>
          <p:cNvSpPr txBox="1"/>
          <p:nvPr/>
        </p:nvSpPr>
        <p:spPr>
          <a:xfrm>
            <a:off x="1218992" y="944233"/>
            <a:ext cx="213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900">
                <a:solidFill>
                  <a:srgbClr val="434343"/>
                </a:solidFill>
                <a:latin typeface="Roboto" panose="02000000000000000000"/>
                <a:ea typeface="Roboto" panose="02000000000000000000"/>
                <a:cs typeface="Roboto" panose="02000000000000000000"/>
                <a:sym typeface="Roboto" panose="02000000000000000000"/>
              </a:rPr>
              <a:t>3</a:t>
            </a:r>
            <a:endParaRPr sz="9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06" name="Google Shape;6306;p63"/>
          <p:cNvSpPr txBox="1"/>
          <p:nvPr/>
        </p:nvSpPr>
        <p:spPr>
          <a:xfrm>
            <a:off x="3081625" y="309097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64</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07" name="Google Shape;6307;p63"/>
          <p:cNvSpPr txBox="1"/>
          <p:nvPr/>
        </p:nvSpPr>
        <p:spPr>
          <a:xfrm>
            <a:off x="1304008" y="95232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16</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08" name="Google Shape;6308;p63"/>
          <p:cNvSpPr txBox="1"/>
          <p:nvPr/>
        </p:nvSpPr>
        <p:spPr>
          <a:xfrm>
            <a:off x="2027108" y="65099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16</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09" name="Google Shape;6309;p63"/>
          <p:cNvSpPr txBox="1"/>
          <p:nvPr/>
        </p:nvSpPr>
        <p:spPr>
          <a:xfrm>
            <a:off x="2244025" y="222414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32</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0" name="Google Shape;6310;p63"/>
          <p:cNvSpPr txBox="1"/>
          <p:nvPr/>
        </p:nvSpPr>
        <p:spPr>
          <a:xfrm>
            <a:off x="2486875" y="223472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32</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1" name="Google Shape;6311;p63"/>
          <p:cNvSpPr txBox="1"/>
          <p:nvPr/>
        </p:nvSpPr>
        <p:spPr>
          <a:xfrm>
            <a:off x="2769925" y="309087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64</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2" name="Google Shape;6312;p63"/>
          <p:cNvSpPr txBox="1"/>
          <p:nvPr/>
        </p:nvSpPr>
        <p:spPr>
          <a:xfrm>
            <a:off x="3403700" y="3645627"/>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128</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3" name="Google Shape;6313;p63"/>
          <p:cNvSpPr txBox="1"/>
          <p:nvPr/>
        </p:nvSpPr>
        <p:spPr>
          <a:xfrm>
            <a:off x="3754050" y="364636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128</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4" name="Google Shape;6314;p63"/>
          <p:cNvSpPr txBox="1"/>
          <p:nvPr/>
        </p:nvSpPr>
        <p:spPr>
          <a:xfrm>
            <a:off x="4184548" y="4280886"/>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256</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5" name="Google Shape;6315;p63"/>
          <p:cNvSpPr txBox="1"/>
          <p:nvPr/>
        </p:nvSpPr>
        <p:spPr>
          <a:xfrm>
            <a:off x="4643325" y="428971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256</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6" name="Google Shape;6316;p63"/>
          <p:cNvSpPr txBox="1"/>
          <p:nvPr/>
        </p:nvSpPr>
        <p:spPr>
          <a:xfrm>
            <a:off x="4348915" y="3643365"/>
            <a:ext cx="7791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128+256</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7" name="Google Shape;6317;p63"/>
          <p:cNvSpPr txBox="1"/>
          <p:nvPr/>
        </p:nvSpPr>
        <p:spPr>
          <a:xfrm>
            <a:off x="5064138" y="364338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128</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8" name="Google Shape;6318;p63"/>
          <p:cNvSpPr txBox="1"/>
          <p:nvPr/>
        </p:nvSpPr>
        <p:spPr>
          <a:xfrm>
            <a:off x="7453423" y="651010"/>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19" name="Google Shape;6319;p63"/>
          <p:cNvSpPr txBox="1"/>
          <p:nvPr/>
        </p:nvSpPr>
        <p:spPr>
          <a:xfrm>
            <a:off x="5234525" y="3120165"/>
            <a:ext cx="6168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64+128</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0" name="Google Shape;6320;p63"/>
          <p:cNvSpPr txBox="1"/>
          <p:nvPr/>
        </p:nvSpPr>
        <p:spPr>
          <a:xfrm>
            <a:off x="5769393" y="3123268"/>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64</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1" name="Google Shape;6321;p63"/>
          <p:cNvSpPr txBox="1"/>
          <p:nvPr/>
        </p:nvSpPr>
        <p:spPr>
          <a:xfrm>
            <a:off x="5997608" y="2238145"/>
            <a:ext cx="561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32+64</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2" name="Google Shape;6322;p63"/>
          <p:cNvSpPr txBox="1"/>
          <p:nvPr/>
        </p:nvSpPr>
        <p:spPr>
          <a:xfrm>
            <a:off x="6394051" y="2234755"/>
            <a:ext cx="561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32</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3" name="Google Shape;6323;p63"/>
          <p:cNvSpPr txBox="1"/>
          <p:nvPr/>
        </p:nvSpPr>
        <p:spPr>
          <a:xfrm>
            <a:off x="6610408" y="642902"/>
            <a:ext cx="5616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16+32</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4" name="Google Shape;6324;p63"/>
          <p:cNvSpPr txBox="1"/>
          <p:nvPr/>
        </p:nvSpPr>
        <p:spPr>
          <a:xfrm>
            <a:off x="6970445" y="642913"/>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16</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5" name="Google Shape;6325;p63"/>
          <p:cNvSpPr txBox="1"/>
          <p:nvPr/>
        </p:nvSpPr>
        <p:spPr>
          <a:xfrm>
            <a:off x="7204675" y="650995"/>
            <a:ext cx="424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16</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26" name="Google Shape;6326;p63"/>
          <p:cNvSpPr/>
          <p:nvPr/>
        </p:nvSpPr>
        <p:spPr>
          <a:xfrm>
            <a:off x="2792513" y="856813"/>
            <a:ext cx="3477000" cy="615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7" name="Google Shape;6327;p63"/>
          <p:cNvSpPr/>
          <p:nvPr/>
        </p:nvSpPr>
        <p:spPr>
          <a:xfrm>
            <a:off x="2870130" y="924439"/>
            <a:ext cx="99300" cy="69600"/>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8" name="Google Shape;6328;p63"/>
          <p:cNvSpPr/>
          <p:nvPr/>
        </p:nvSpPr>
        <p:spPr>
          <a:xfrm rot="5400000">
            <a:off x="2870149" y="1112709"/>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329" name="Google Shape;6329;p63"/>
          <p:cNvCxnSpPr/>
          <p:nvPr/>
        </p:nvCxnSpPr>
        <p:spPr>
          <a:xfrm rot="10800000" flipH="1">
            <a:off x="4051317" y="1163250"/>
            <a:ext cx="304800" cy="3000"/>
          </a:xfrm>
          <a:prstGeom prst="straightConnector1">
            <a:avLst/>
          </a:prstGeom>
          <a:noFill/>
          <a:ln w="19050" cap="flat" cmpd="sng">
            <a:solidFill>
              <a:srgbClr val="980000"/>
            </a:solidFill>
            <a:prstDash val="solid"/>
            <a:round/>
            <a:headEnd type="none" w="med" len="med"/>
            <a:tailEnd type="triangle" w="med" len="med"/>
          </a:ln>
        </p:spPr>
      </p:cxnSp>
      <p:sp>
        <p:nvSpPr>
          <p:cNvPr id="6330" name="Google Shape;6330;p63"/>
          <p:cNvSpPr/>
          <p:nvPr/>
        </p:nvSpPr>
        <p:spPr>
          <a:xfrm>
            <a:off x="4264413" y="1304189"/>
            <a:ext cx="99300" cy="12480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1" name="Google Shape;6331;p63"/>
          <p:cNvSpPr/>
          <p:nvPr/>
        </p:nvSpPr>
        <p:spPr>
          <a:xfrm>
            <a:off x="4243219" y="924439"/>
            <a:ext cx="99300" cy="69600"/>
          </a:xfrm>
          <a:prstGeom prst="chevron">
            <a:avLst>
              <a:gd name="adj"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2" name="Google Shape;6332;p63"/>
          <p:cNvSpPr/>
          <p:nvPr/>
        </p:nvSpPr>
        <p:spPr>
          <a:xfrm rot="5400000" flipH="1">
            <a:off x="2870129" y="1315843"/>
            <a:ext cx="99300" cy="69600"/>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3" name="Google Shape;6333;p63"/>
          <p:cNvSpPr/>
          <p:nvPr/>
        </p:nvSpPr>
        <p:spPr>
          <a:xfrm>
            <a:off x="2118959" y="2154548"/>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4" name="Google Shape;6334;p63"/>
          <p:cNvSpPr/>
          <p:nvPr/>
        </p:nvSpPr>
        <p:spPr>
          <a:xfrm>
            <a:off x="2545384" y="3050573"/>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5" name="Google Shape;6335;p63"/>
          <p:cNvSpPr/>
          <p:nvPr/>
        </p:nvSpPr>
        <p:spPr>
          <a:xfrm>
            <a:off x="3103234" y="3576748"/>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6" name="Google Shape;6336;p63"/>
          <p:cNvSpPr/>
          <p:nvPr/>
        </p:nvSpPr>
        <p:spPr>
          <a:xfrm>
            <a:off x="4586409" y="4351523"/>
            <a:ext cx="69600" cy="696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7" name="Google Shape;6337;p63"/>
          <p:cNvSpPr/>
          <p:nvPr/>
        </p:nvSpPr>
        <p:spPr>
          <a:xfrm>
            <a:off x="6774134" y="3050573"/>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8" name="Google Shape;6338;p63"/>
          <p:cNvSpPr/>
          <p:nvPr/>
        </p:nvSpPr>
        <p:spPr>
          <a:xfrm>
            <a:off x="7511184" y="2154548"/>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9" name="Google Shape;6339;p63"/>
          <p:cNvSpPr/>
          <p:nvPr/>
        </p:nvSpPr>
        <p:spPr>
          <a:xfrm>
            <a:off x="6138921" y="3576748"/>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0" name="Google Shape;6340;p63"/>
          <p:cNvSpPr/>
          <p:nvPr/>
        </p:nvSpPr>
        <p:spPr>
          <a:xfrm>
            <a:off x="5421171" y="4008523"/>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1" name="Google Shape;6341;p63"/>
          <p:cNvSpPr/>
          <p:nvPr/>
        </p:nvSpPr>
        <p:spPr>
          <a:xfrm>
            <a:off x="3743034" y="4008523"/>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2" name="Google Shape;6342;p63"/>
          <p:cNvSpPr/>
          <p:nvPr/>
        </p:nvSpPr>
        <p:spPr>
          <a:xfrm>
            <a:off x="5328634" y="944236"/>
            <a:ext cx="69600" cy="69600"/>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3" name="Google Shape;6343;p63"/>
          <p:cNvSpPr/>
          <p:nvPr/>
        </p:nvSpPr>
        <p:spPr>
          <a:xfrm>
            <a:off x="5328634" y="1129961"/>
            <a:ext cx="69600" cy="696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4" name="Google Shape;6344;p63"/>
          <p:cNvSpPr/>
          <p:nvPr/>
        </p:nvSpPr>
        <p:spPr>
          <a:xfrm>
            <a:off x="5328634" y="1315848"/>
            <a:ext cx="69600" cy="69600"/>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5" name="Google Shape;6345;p63"/>
          <p:cNvSpPr txBox="1"/>
          <p:nvPr/>
        </p:nvSpPr>
        <p:spPr>
          <a:xfrm>
            <a:off x="2819238" y="853800"/>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Convolution 3x3</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46" name="Google Shape;6346;p63"/>
          <p:cNvSpPr txBox="1"/>
          <p:nvPr/>
        </p:nvSpPr>
        <p:spPr>
          <a:xfrm>
            <a:off x="2819238" y="1040375"/>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Max Pooling 2x2</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47" name="Google Shape;6347;p63"/>
          <p:cNvSpPr txBox="1"/>
          <p:nvPr/>
        </p:nvSpPr>
        <p:spPr>
          <a:xfrm>
            <a:off x="4212985" y="853800"/>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Convolution 1x1</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48" name="Google Shape;6348;p63"/>
          <p:cNvSpPr txBox="1"/>
          <p:nvPr/>
        </p:nvSpPr>
        <p:spPr>
          <a:xfrm>
            <a:off x="4218439" y="1059325"/>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Skip connection</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49" name="Google Shape;6349;p63"/>
          <p:cNvSpPr txBox="1"/>
          <p:nvPr/>
        </p:nvSpPr>
        <p:spPr>
          <a:xfrm>
            <a:off x="2819238" y="1261150"/>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Up Sampling 2x2</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50" name="Google Shape;6350;p63"/>
          <p:cNvSpPr txBox="1"/>
          <p:nvPr/>
        </p:nvSpPr>
        <p:spPr>
          <a:xfrm>
            <a:off x="4141869" y="1258537"/>
            <a:ext cx="12615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Block copied</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51" name="Google Shape;6351;p63"/>
          <p:cNvSpPr txBox="1"/>
          <p:nvPr/>
        </p:nvSpPr>
        <p:spPr>
          <a:xfrm>
            <a:off x="5392856" y="873450"/>
            <a:ext cx="8490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Dropout 0.1</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52" name="Google Shape;6352;p63"/>
          <p:cNvSpPr txBox="1"/>
          <p:nvPr/>
        </p:nvSpPr>
        <p:spPr>
          <a:xfrm>
            <a:off x="5395228" y="1059412"/>
            <a:ext cx="8490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Dropout 0.2</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53" name="Google Shape;6353;p63"/>
          <p:cNvSpPr txBox="1"/>
          <p:nvPr/>
        </p:nvSpPr>
        <p:spPr>
          <a:xfrm>
            <a:off x="5395252" y="1245195"/>
            <a:ext cx="849000" cy="21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solidFill>
                  <a:srgbClr val="434343"/>
                </a:solidFill>
                <a:latin typeface="Roboto" panose="02000000000000000000"/>
                <a:ea typeface="Roboto" panose="02000000000000000000"/>
                <a:cs typeface="Roboto" panose="02000000000000000000"/>
                <a:sym typeface="Roboto" panose="02000000000000000000"/>
              </a:rPr>
              <a:t>Dropout 0.3</a:t>
            </a:r>
            <a:endParaRPr sz="1000">
              <a:solidFill>
                <a:srgbClr val="434343"/>
              </a:solidFill>
              <a:latin typeface="Roboto" panose="02000000000000000000"/>
              <a:ea typeface="Roboto" panose="02000000000000000000"/>
              <a:cs typeface="Roboto" panose="02000000000000000000"/>
              <a:sym typeface="Roboto" panose="02000000000000000000"/>
            </a:endParaRPr>
          </a:p>
        </p:txBody>
      </p:sp>
      <p:sp>
        <p:nvSpPr>
          <p:cNvPr id="6354" name="Google Shape;6354;p63"/>
          <p:cNvSpPr/>
          <p:nvPr/>
        </p:nvSpPr>
        <p:spPr>
          <a:xfrm>
            <a:off x="185513" y="13375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5" name="Google Shape;6355;p63"/>
          <p:cNvSpPr/>
          <p:nvPr/>
        </p:nvSpPr>
        <p:spPr>
          <a:xfrm>
            <a:off x="261713" y="14137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6" name="Google Shape;6356;p63"/>
          <p:cNvSpPr/>
          <p:nvPr/>
        </p:nvSpPr>
        <p:spPr>
          <a:xfrm>
            <a:off x="337913" y="14899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7" name="Google Shape;6357;p63"/>
          <p:cNvSpPr/>
          <p:nvPr/>
        </p:nvSpPr>
        <p:spPr>
          <a:xfrm>
            <a:off x="414113" y="1566100"/>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8" name="Google Shape;6358;p63"/>
          <p:cNvSpPr/>
          <p:nvPr/>
        </p:nvSpPr>
        <p:spPr>
          <a:xfrm>
            <a:off x="7796288" y="9980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9" name="Google Shape;6359;p63"/>
          <p:cNvSpPr/>
          <p:nvPr/>
        </p:nvSpPr>
        <p:spPr>
          <a:xfrm>
            <a:off x="7872488" y="10742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0" name="Google Shape;6360;p63"/>
          <p:cNvSpPr/>
          <p:nvPr/>
        </p:nvSpPr>
        <p:spPr>
          <a:xfrm>
            <a:off x="7948688" y="11504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1" name="Google Shape;6361;p63"/>
          <p:cNvSpPr/>
          <p:nvPr/>
        </p:nvSpPr>
        <p:spPr>
          <a:xfrm>
            <a:off x="8024888" y="1226675"/>
            <a:ext cx="780300" cy="780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365"/>
        <p:cNvGrpSpPr/>
        <p:nvPr/>
      </p:nvGrpSpPr>
      <p:grpSpPr>
        <a:xfrm>
          <a:off x="0" y="0"/>
          <a:ext cx="0" cy="0"/>
          <a:chOff x="0" y="0"/>
          <a:chExt cx="0" cy="0"/>
        </a:xfrm>
      </p:grpSpPr>
      <p:sp>
        <p:nvSpPr>
          <p:cNvPr id="6366" name="Google Shape;6366;p64"/>
          <p:cNvSpPr/>
          <p:nvPr/>
        </p:nvSpPr>
        <p:spPr>
          <a:xfrm rot="5400000">
            <a:off x="3092875" y="3646550"/>
            <a:ext cx="9285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Conv3-32</a:t>
            </a:r>
            <a:endParaRPr sz="1200"/>
          </a:p>
        </p:txBody>
      </p:sp>
      <p:sp>
        <p:nvSpPr>
          <p:cNvPr id="6367" name="Google Shape;6367;p64"/>
          <p:cNvSpPr/>
          <p:nvPr/>
        </p:nvSpPr>
        <p:spPr>
          <a:xfrm rot="5400000">
            <a:off x="3788850" y="3649699"/>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Conv3-32</a:t>
            </a:r>
            <a:endParaRPr sz="1200"/>
          </a:p>
        </p:txBody>
      </p:sp>
      <p:sp>
        <p:nvSpPr>
          <p:cNvPr id="6368" name="Google Shape;6368;p64"/>
          <p:cNvSpPr/>
          <p:nvPr/>
        </p:nvSpPr>
        <p:spPr>
          <a:xfrm rot="5400000">
            <a:off x="3439300" y="3649699"/>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90204"/>
              <a:buNone/>
            </a:pPr>
            <a:r>
              <a:rPr lang="en-GB" sz="1200">
                <a:solidFill>
                  <a:schemeClr val="dk1"/>
                </a:solidFill>
              </a:rPr>
              <a:t>Conv3-32</a:t>
            </a:r>
            <a:endParaRPr sz="1200"/>
          </a:p>
        </p:txBody>
      </p:sp>
      <p:sp>
        <p:nvSpPr>
          <p:cNvPr id="6369" name="Google Shape;6369;p64"/>
          <p:cNvSpPr/>
          <p:nvPr/>
        </p:nvSpPr>
        <p:spPr>
          <a:xfrm rot="5400000">
            <a:off x="4485025" y="3652699"/>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90204"/>
              <a:buNone/>
            </a:pPr>
            <a:r>
              <a:rPr lang="en-GB" sz="1200">
                <a:solidFill>
                  <a:schemeClr val="dk1"/>
                </a:solidFill>
              </a:rPr>
              <a:t>Max-Pool</a:t>
            </a:r>
            <a:endParaRPr sz="1200"/>
          </a:p>
        </p:txBody>
      </p:sp>
      <p:sp>
        <p:nvSpPr>
          <p:cNvPr id="6370" name="Google Shape;6370;p64"/>
          <p:cNvSpPr/>
          <p:nvPr/>
        </p:nvSpPr>
        <p:spPr>
          <a:xfrm rot="5400000">
            <a:off x="4135450" y="3652699"/>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90204"/>
              <a:buNone/>
            </a:pPr>
            <a:r>
              <a:rPr lang="en-GB" sz="1200">
                <a:solidFill>
                  <a:schemeClr val="dk1"/>
                </a:solidFill>
              </a:rPr>
              <a:t>Conv3-32</a:t>
            </a:r>
            <a:endParaRPr sz="1200"/>
          </a:p>
        </p:txBody>
      </p:sp>
      <p:sp>
        <p:nvSpPr>
          <p:cNvPr id="6371" name="Google Shape;6371;p64"/>
          <p:cNvSpPr/>
          <p:nvPr/>
        </p:nvSpPr>
        <p:spPr>
          <a:xfrm rot="5400000">
            <a:off x="5883325" y="3652699"/>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90204"/>
              <a:buNone/>
            </a:pPr>
            <a:r>
              <a:rPr lang="en-GB" sz="1200">
                <a:solidFill>
                  <a:schemeClr val="dk1"/>
                </a:solidFill>
              </a:rPr>
              <a:t>Conv3-128</a:t>
            </a:r>
            <a:endParaRPr sz="1200"/>
          </a:p>
        </p:txBody>
      </p:sp>
      <p:sp>
        <p:nvSpPr>
          <p:cNvPr id="6372" name="Google Shape;6372;p64"/>
          <p:cNvSpPr/>
          <p:nvPr/>
        </p:nvSpPr>
        <p:spPr>
          <a:xfrm rot="5400000">
            <a:off x="6232900" y="3652699"/>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90204"/>
              <a:buNone/>
            </a:pPr>
            <a:r>
              <a:rPr lang="en-GB" sz="1200" dirty="0">
                <a:solidFill>
                  <a:schemeClr val="dk1"/>
                </a:solidFill>
              </a:rPr>
              <a:t>Max-Pool</a:t>
            </a:r>
            <a:endParaRPr sz="1200" dirty="0"/>
          </a:p>
        </p:txBody>
      </p:sp>
      <p:sp>
        <p:nvSpPr>
          <p:cNvPr id="6373" name="Google Shape;6373;p64"/>
          <p:cNvSpPr/>
          <p:nvPr/>
        </p:nvSpPr>
        <p:spPr>
          <a:xfrm rot="5400000">
            <a:off x="4834600" y="3652699"/>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Conv3-64</a:t>
            </a:r>
            <a:endParaRPr sz="1200"/>
          </a:p>
        </p:txBody>
      </p:sp>
      <p:sp>
        <p:nvSpPr>
          <p:cNvPr id="6374" name="Google Shape;6374;p64"/>
          <p:cNvSpPr/>
          <p:nvPr/>
        </p:nvSpPr>
        <p:spPr>
          <a:xfrm rot="5400000">
            <a:off x="5184175" y="3652700"/>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Conv3-64</a:t>
            </a:r>
            <a:endParaRPr sz="1200"/>
          </a:p>
        </p:txBody>
      </p:sp>
      <p:sp>
        <p:nvSpPr>
          <p:cNvPr id="6375" name="Google Shape;6375;p64"/>
          <p:cNvSpPr/>
          <p:nvPr/>
        </p:nvSpPr>
        <p:spPr>
          <a:xfrm rot="5400000">
            <a:off x="5533750" y="3652699"/>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376" name="Google Shape;6376;p64"/>
          <p:cNvCxnSpPr>
            <a:stCxn id="6366" idx="0"/>
            <a:endCxn id="6368" idx="2"/>
          </p:cNvCxnSpPr>
          <p:nvPr/>
        </p:nvCxnSpPr>
        <p:spPr>
          <a:xfrm>
            <a:off x="3694675" y="3784100"/>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377" name="Google Shape;6377;p64"/>
          <p:cNvCxnSpPr>
            <a:stCxn id="6368" idx="0"/>
            <a:endCxn id="6368" idx="0"/>
          </p:cNvCxnSpPr>
          <p:nvPr/>
        </p:nvCxnSpPr>
        <p:spPr>
          <a:xfrm>
            <a:off x="4044250" y="3787249"/>
            <a:ext cx="0" cy="0"/>
          </a:xfrm>
          <a:prstGeom prst="straightConnector1">
            <a:avLst/>
          </a:prstGeom>
          <a:noFill/>
          <a:ln w="9525" cap="flat" cmpd="sng">
            <a:solidFill>
              <a:schemeClr val="dk2"/>
            </a:solidFill>
            <a:prstDash val="solid"/>
            <a:round/>
            <a:headEnd type="none" w="med" len="med"/>
            <a:tailEnd type="none" w="med" len="med"/>
          </a:ln>
        </p:spPr>
      </p:cxnSp>
      <p:cxnSp>
        <p:nvCxnSpPr>
          <p:cNvPr id="6378" name="Google Shape;6378;p64"/>
          <p:cNvCxnSpPr>
            <a:stCxn id="6367" idx="0"/>
            <a:endCxn id="6370" idx="2"/>
          </p:cNvCxnSpPr>
          <p:nvPr/>
        </p:nvCxnSpPr>
        <p:spPr>
          <a:xfrm>
            <a:off x="4393800" y="3787249"/>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379" name="Google Shape;6379;p64"/>
          <p:cNvCxnSpPr>
            <a:stCxn id="6368" idx="0"/>
            <a:endCxn id="6368" idx="0"/>
          </p:cNvCxnSpPr>
          <p:nvPr/>
        </p:nvCxnSpPr>
        <p:spPr>
          <a:xfrm>
            <a:off x="4044250" y="3787249"/>
            <a:ext cx="0" cy="0"/>
          </a:xfrm>
          <a:prstGeom prst="straightConnector1">
            <a:avLst/>
          </a:prstGeom>
          <a:noFill/>
          <a:ln w="9525" cap="flat" cmpd="sng">
            <a:solidFill>
              <a:schemeClr val="dk2"/>
            </a:solidFill>
            <a:prstDash val="solid"/>
            <a:round/>
            <a:headEnd type="none" w="med" len="med"/>
            <a:tailEnd type="none" w="med" len="med"/>
          </a:ln>
        </p:spPr>
      </p:cxnSp>
      <p:cxnSp>
        <p:nvCxnSpPr>
          <p:cNvPr id="6380" name="Google Shape;6380;p64"/>
          <p:cNvCxnSpPr>
            <a:stCxn id="6368" idx="0"/>
            <a:endCxn id="6368" idx="0"/>
          </p:cNvCxnSpPr>
          <p:nvPr/>
        </p:nvCxnSpPr>
        <p:spPr>
          <a:xfrm>
            <a:off x="4044250" y="3787249"/>
            <a:ext cx="0" cy="0"/>
          </a:xfrm>
          <a:prstGeom prst="straightConnector1">
            <a:avLst/>
          </a:prstGeom>
          <a:noFill/>
          <a:ln w="9525" cap="flat" cmpd="sng">
            <a:solidFill>
              <a:schemeClr val="dk2"/>
            </a:solidFill>
            <a:prstDash val="solid"/>
            <a:round/>
            <a:headEnd type="none" w="med" len="med"/>
            <a:tailEnd type="none" w="med" len="med"/>
          </a:ln>
        </p:spPr>
      </p:cxnSp>
      <p:cxnSp>
        <p:nvCxnSpPr>
          <p:cNvPr id="6381" name="Google Shape;6381;p64"/>
          <p:cNvCxnSpPr>
            <a:stCxn id="6367" idx="2"/>
            <a:endCxn id="6368" idx="0"/>
          </p:cNvCxnSpPr>
          <p:nvPr/>
        </p:nvCxnSpPr>
        <p:spPr>
          <a:xfrm rot="10800000">
            <a:off x="4044300" y="3787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2" name="Google Shape;6382;p64"/>
          <p:cNvCxnSpPr>
            <a:stCxn id="6370" idx="0"/>
            <a:endCxn id="6369" idx="2"/>
          </p:cNvCxnSpPr>
          <p:nvPr/>
        </p:nvCxnSpPr>
        <p:spPr>
          <a:xfrm>
            <a:off x="4743400" y="3790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3" name="Google Shape;6383;p64"/>
          <p:cNvCxnSpPr>
            <a:stCxn id="6369" idx="0"/>
            <a:endCxn id="6373" idx="2"/>
          </p:cNvCxnSpPr>
          <p:nvPr/>
        </p:nvCxnSpPr>
        <p:spPr>
          <a:xfrm>
            <a:off x="5092975" y="3790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4" name="Google Shape;6384;p64"/>
          <p:cNvCxnSpPr>
            <a:stCxn id="6373" idx="0"/>
            <a:endCxn id="6374" idx="2"/>
          </p:cNvCxnSpPr>
          <p:nvPr/>
        </p:nvCxnSpPr>
        <p:spPr>
          <a:xfrm>
            <a:off x="5442550" y="3790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5" name="Google Shape;6385;p64"/>
          <p:cNvCxnSpPr>
            <a:stCxn id="6374" idx="0"/>
            <a:endCxn id="6375" idx="2"/>
          </p:cNvCxnSpPr>
          <p:nvPr/>
        </p:nvCxnSpPr>
        <p:spPr>
          <a:xfrm>
            <a:off x="5792125" y="3790250"/>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6" name="Google Shape;6386;p64"/>
          <p:cNvCxnSpPr>
            <a:stCxn id="6375" idx="0"/>
            <a:endCxn id="6371" idx="2"/>
          </p:cNvCxnSpPr>
          <p:nvPr/>
        </p:nvCxnSpPr>
        <p:spPr>
          <a:xfrm>
            <a:off x="6141700" y="3790249"/>
            <a:ext cx="74400" cy="0"/>
          </a:xfrm>
          <a:prstGeom prst="straightConnector1">
            <a:avLst/>
          </a:prstGeom>
          <a:noFill/>
          <a:ln w="9525" cap="flat" cmpd="sng">
            <a:solidFill>
              <a:schemeClr val="dk2"/>
            </a:solidFill>
            <a:prstDash val="solid"/>
            <a:round/>
            <a:headEnd type="none" w="med" len="med"/>
            <a:tailEnd type="none" w="med" len="med"/>
          </a:ln>
        </p:spPr>
      </p:cxnSp>
      <p:cxnSp>
        <p:nvCxnSpPr>
          <p:cNvPr id="6387" name="Google Shape;6387;p64"/>
          <p:cNvCxnSpPr>
            <a:stCxn id="6371" idx="0"/>
            <a:endCxn id="6372" idx="2"/>
          </p:cNvCxnSpPr>
          <p:nvPr/>
        </p:nvCxnSpPr>
        <p:spPr>
          <a:xfrm>
            <a:off x="6491275" y="3790249"/>
            <a:ext cx="74400" cy="0"/>
          </a:xfrm>
          <a:prstGeom prst="straightConnector1">
            <a:avLst/>
          </a:prstGeom>
          <a:noFill/>
          <a:ln w="9525" cap="flat" cmpd="sng">
            <a:solidFill>
              <a:schemeClr val="dk2"/>
            </a:solidFill>
            <a:prstDash val="solid"/>
            <a:round/>
            <a:headEnd type="none" w="med" len="med"/>
            <a:tailEnd type="none" w="med" len="med"/>
          </a:ln>
        </p:spPr>
      </p:cxnSp>
      <p:sp>
        <p:nvSpPr>
          <p:cNvPr id="6388" name="Google Shape;6388;p64"/>
          <p:cNvSpPr/>
          <p:nvPr/>
        </p:nvSpPr>
        <p:spPr>
          <a:xfrm>
            <a:off x="898598" y="4232079"/>
            <a:ext cx="7731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Input</a:t>
            </a:r>
            <a:endParaRPr sz="1100"/>
          </a:p>
        </p:txBody>
      </p:sp>
      <p:sp>
        <p:nvSpPr>
          <p:cNvPr id="6389" name="Google Shape;6389;p64"/>
          <p:cNvSpPr/>
          <p:nvPr/>
        </p:nvSpPr>
        <p:spPr>
          <a:xfrm>
            <a:off x="898598" y="3882506"/>
            <a:ext cx="7731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Conv</a:t>
            </a:r>
            <a:endParaRPr sz="1100"/>
          </a:p>
        </p:txBody>
      </p:sp>
      <p:sp>
        <p:nvSpPr>
          <p:cNvPr id="6390" name="Google Shape;6390;p64"/>
          <p:cNvSpPr/>
          <p:nvPr/>
        </p:nvSpPr>
        <p:spPr>
          <a:xfrm>
            <a:off x="898598" y="3183360"/>
            <a:ext cx="7731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Conv</a:t>
            </a:r>
            <a:endParaRPr sz="1100"/>
          </a:p>
        </p:txBody>
      </p:sp>
      <p:sp>
        <p:nvSpPr>
          <p:cNvPr id="6391" name="Google Shape;6391;p64"/>
          <p:cNvSpPr/>
          <p:nvPr/>
        </p:nvSpPr>
        <p:spPr>
          <a:xfrm>
            <a:off x="898598" y="3532932"/>
            <a:ext cx="7731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Max-Pool</a:t>
            </a:r>
            <a:endParaRPr sz="1100"/>
          </a:p>
        </p:txBody>
      </p:sp>
      <p:sp>
        <p:nvSpPr>
          <p:cNvPr id="6392" name="Google Shape;6392;p64"/>
          <p:cNvSpPr/>
          <p:nvPr/>
        </p:nvSpPr>
        <p:spPr>
          <a:xfrm>
            <a:off x="898598" y="2833775"/>
            <a:ext cx="7731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dirty="0"/>
              <a:t>Max-Pool</a:t>
            </a:r>
            <a:endParaRPr sz="1100" dirty="0"/>
          </a:p>
        </p:txBody>
      </p:sp>
      <p:sp>
        <p:nvSpPr>
          <p:cNvPr id="6393" name="Google Shape;6393;p64"/>
          <p:cNvSpPr/>
          <p:nvPr/>
        </p:nvSpPr>
        <p:spPr>
          <a:xfrm>
            <a:off x="898598" y="2474998"/>
            <a:ext cx="7731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FC</a:t>
            </a:r>
            <a:endParaRPr sz="1100"/>
          </a:p>
        </p:txBody>
      </p:sp>
      <p:sp>
        <p:nvSpPr>
          <p:cNvPr id="6394" name="Google Shape;6394;p64"/>
          <p:cNvSpPr txBox="1"/>
          <p:nvPr/>
        </p:nvSpPr>
        <p:spPr>
          <a:xfrm rot="-3921551">
            <a:off x="369899" y="4114451"/>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Layer1</a:t>
            </a:r>
            <a:endParaRPr sz="1000"/>
          </a:p>
        </p:txBody>
      </p:sp>
      <p:sp>
        <p:nvSpPr>
          <p:cNvPr id="6395" name="Google Shape;6395;p64"/>
          <p:cNvSpPr/>
          <p:nvPr/>
        </p:nvSpPr>
        <p:spPr>
          <a:xfrm>
            <a:off x="898598" y="1563404"/>
            <a:ext cx="7731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Softmax</a:t>
            </a:r>
            <a:endParaRPr sz="1100"/>
          </a:p>
        </p:txBody>
      </p:sp>
      <p:sp>
        <p:nvSpPr>
          <p:cNvPr id="6396" name="Google Shape;6396;p64"/>
          <p:cNvSpPr/>
          <p:nvPr/>
        </p:nvSpPr>
        <p:spPr>
          <a:xfrm>
            <a:off x="898598" y="2110554"/>
            <a:ext cx="7731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FC</a:t>
            </a:r>
            <a:endParaRPr sz="1100"/>
          </a:p>
        </p:txBody>
      </p:sp>
      <p:cxnSp>
        <p:nvCxnSpPr>
          <p:cNvPr id="6397" name="Google Shape;6397;p64"/>
          <p:cNvCxnSpPr>
            <a:stCxn id="6388" idx="0"/>
            <a:endCxn id="6389" idx="2"/>
          </p:cNvCxnSpPr>
          <p:nvPr/>
        </p:nvCxnSpPr>
        <p:spPr>
          <a:xfrm rot="10800000">
            <a:off x="1285148" y="4157679"/>
            <a:ext cx="0" cy="74400"/>
          </a:xfrm>
          <a:prstGeom prst="straightConnector1">
            <a:avLst/>
          </a:prstGeom>
          <a:noFill/>
          <a:ln w="9525" cap="flat" cmpd="sng">
            <a:solidFill>
              <a:schemeClr val="dk2"/>
            </a:solidFill>
            <a:prstDash val="solid"/>
            <a:round/>
            <a:headEnd type="none" w="med" len="med"/>
            <a:tailEnd type="none" w="med" len="med"/>
          </a:ln>
        </p:spPr>
      </p:cxnSp>
      <p:cxnSp>
        <p:nvCxnSpPr>
          <p:cNvPr id="6398" name="Google Shape;6398;p64"/>
          <p:cNvCxnSpPr>
            <a:stCxn id="6389" idx="0"/>
            <a:endCxn id="6391" idx="2"/>
          </p:cNvCxnSpPr>
          <p:nvPr/>
        </p:nvCxnSpPr>
        <p:spPr>
          <a:xfrm rot="10800000">
            <a:off x="1285148" y="3808106"/>
            <a:ext cx="0" cy="74400"/>
          </a:xfrm>
          <a:prstGeom prst="straightConnector1">
            <a:avLst/>
          </a:prstGeom>
          <a:noFill/>
          <a:ln w="9525" cap="flat" cmpd="sng">
            <a:solidFill>
              <a:schemeClr val="dk2"/>
            </a:solidFill>
            <a:prstDash val="solid"/>
            <a:round/>
            <a:headEnd type="none" w="med" len="med"/>
            <a:tailEnd type="none" w="med" len="med"/>
          </a:ln>
        </p:spPr>
      </p:cxnSp>
      <p:cxnSp>
        <p:nvCxnSpPr>
          <p:cNvPr id="6399" name="Google Shape;6399;p64"/>
          <p:cNvCxnSpPr>
            <a:stCxn id="6391" idx="0"/>
            <a:endCxn id="6391" idx="0"/>
          </p:cNvCxnSpPr>
          <p:nvPr/>
        </p:nvCxnSpPr>
        <p:spPr>
          <a:xfrm>
            <a:off x="1285148" y="3532932"/>
            <a:ext cx="0" cy="0"/>
          </a:xfrm>
          <a:prstGeom prst="straightConnector1">
            <a:avLst/>
          </a:prstGeom>
          <a:noFill/>
          <a:ln w="9525" cap="flat" cmpd="sng">
            <a:solidFill>
              <a:schemeClr val="dk2"/>
            </a:solidFill>
            <a:prstDash val="solid"/>
            <a:round/>
            <a:headEnd type="none" w="med" len="med"/>
            <a:tailEnd type="none" w="med" len="med"/>
          </a:ln>
        </p:spPr>
      </p:cxnSp>
      <p:cxnSp>
        <p:nvCxnSpPr>
          <p:cNvPr id="6400" name="Google Shape;6400;p64"/>
          <p:cNvCxnSpPr>
            <a:stCxn id="6390" idx="0"/>
            <a:endCxn id="6392" idx="2"/>
          </p:cNvCxnSpPr>
          <p:nvPr/>
        </p:nvCxnSpPr>
        <p:spPr>
          <a:xfrm rot="10800000">
            <a:off x="1285148" y="3108960"/>
            <a:ext cx="0" cy="74400"/>
          </a:xfrm>
          <a:prstGeom prst="straightConnector1">
            <a:avLst/>
          </a:prstGeom>
          <a:noFill/>
          <a:ln w="9525" cap="flat" cmpd="sng">
            <a:solidFill>
              <a:schemeClr val="dk2"/>
            </a:solidFill>
            <a:prstDash val="solid"/>
            <a:round/>
            <a:headEnd type="none" w="med" len="med"/>
            <a:tailEnd type="none" w="med" len="med"/>
          </a:ln>
        </p:spPr>
      </p:cxnSp>
      <p:cxnSp>
        <p:nvCxnSpPr>
          <p:cNvPr id="6401" name="Google Shape;6401;p64"/>
          <p:cNvCxnSpPr>
            <a:stCxn id="6391" idx="0"/>
            <a:endCxn id="6391" idx="0"/>
          </p:cNvCxnSpPr>
          <p:nvPr/>
        </p:nvCxnSpPr>
        <p:spPr>
          <a:xfrm>
            <a:off x="1285148" y="3532932"/>
            <a:ext cx="0" cy="0"/>
          </a:xfrm>
          <a:prstGeom prst="straightConnector1">
            <a:avLst/>
          </a:prstGeom>
          <a:noFill/>
          <a:ln w="9525" cap="flat" cmpd="sng">
            <a:solidFill>
              <a:schemeClr val="dk2"/>
            </a:solidFill>
            <a:prstDash val="solid"/>
            <a:round/>
            <a:headEnd type="none" w="med" len="med"/>
            <a:tailEnd type="none" w="med" len="med"/>
          </a:ln>
        </p:spPr>
      </p:cxnSp>
      <p:cxnSp>
        <p:nvCxnSpPr>
          <p:cNvPr id="6402" name="Google Shape;6402;p64"/>
          <p:cNvCxnSpPr>
            <a:stCxn id="6391" idx="0"/>
            <a:endCxn id="6391" idx="0"/>
          </p:cNvCxnSpPr>
          <p:nvPr/>
        </p:nvCxnSpPr>
        <p:spPr>
          <a:xfrm>
            <a:off x="1285148" y="3532932"/>
            <a:ext cx="0" cy="0"/>
          </a:xfrm>
          <a:prstGeom prst="straightConnector1">
            <a:avLst/>
          </a:prstGeom>
          <a:noFill/>
          <a:ln w="9525" cap="flat" cmpd="sng">
            <a:solidFill>
              <a:schemeClr val="dk2"/>
            </a:solidFill>
            <a:prstDash val="solid"/>
            <a:round/>
            <a:headEnd type="none" w="med" len="med"/>
            <a:tailEnd type="none" w="med" len="med"/>
          </a:ln>
        </p:spPr>
      </p:cxnSp>
      <p:cxnSp>
        <p:nvCxnSpPr>
          <p:cNvPr id="6403" name="Google Shape;6403;p64"/>
          <p:cNvCxnSpPr>
            <a:stCxn id="6390" idx="2"/>
            <a:endCxn id="6391" idx="0"/>
          </p:cNvCxnSpPr>
          <p:nvPr/>
        </p:nvCxnSpPr>
        <p:spPr>
          <a:xfrm>
            <a:off x="1285148" y="3458460"/>
            <a:ext cx="0" cy="74400"/>
          </a:xfrm>
          <a:prstGeom prst="straightConnector1">
            <a:avLst/>
          </a:prstGeom>
          <a:noFill/>
          <a:ln w="9525" cap="flat" cmpd="sng">
            <a:solidFill>
              <a:schemeClr val="dk2"/>
            </a:solidFill>
            <a:prstDash val="solid"/>
            <a:round/>
            <a:headEnd type="none" w="med" len="med"/>
            <a:tailEnd type="none" w="med" len="med"/>
          </a:ln>
        </p:spPr>
      </p:cxnSp>
      <p:cxnSp>
        <p:nvCxnSpPr>
          <p:cNvPr id="6404" name="Google Shape;6404;p64"/>
          <p:cNvCxnSpPr>
            <a:stCxn id="6392" idx="0"/>
            <a:endCxn id="6405" idx="2"/>
          </p:cNvCxnSpPr>
          <p:nvPr/>
        </p:nvCxnSpPr>
        <p:spPr>
          <a:xfrm rot="10800000">
            <a:off x="1285148" y="2759375"/>
            <a:ext cx="0" cy="74400"/>
          </a:xfrm>
          <a:prstGeom prst="straightConnector1">
            <a:avLst/>
          </a:prstGeom>
          <a:noFill/>
          <a:ln w="9525" cap="flat" cmpd="sng">
            <a:solidFill>
              <a:schemeClr val="dk2"/>
            </a:solidFill>
            <a:prstDash val="solid"/>
            <a:round/>
            <a:headEnd type="none" w="med" len="med"/>
            <a:tailEnd type="none" w="med" len="med"/>
          </a:ln>
        </p:spPr>
      </p:cxnSp>
      <p:cxnSp>
        <p:nvCxnSpPr>
          <p:cNvPr id="6406" name="Google Shape;6406;p64"/>
          <p:cNvCxnSpPr>
            <a:stCxn id="6393" idx="0"/>
            <a:endCxn id="6396" idx="2"/>
          </p:cNvCxnSpPr>
          <p:nvPr/>
        </p:nvCxnSpPr>
        <p:spPr>
          <a:xfrm rot="10800000">
            <a:off x="1285148" y="2385598"/>
            <a:ext cx="0" cy="89400"/>
          </a:xfrm>
          <a:prstGeom prst="straightConnector1">
            <a:avLst/>
          </a:prstGeom>
          <a:noFill/>
          <a:ln w="9525" cap="flat" cmpd="sng">
            <a:solidFill>
              <a:schemeClr val="dk2"/>
            </a:solidFill>
            <a:prstDash val="solid"/>
            <a:round/>
            <a:headEnd type="none" w="med" len="med"/>
            <a:tailEnd type="none" w="med" len="med"/>
          </a:ln>
        </p:spPr>
      </p:cxnSp>
      <p:cxnSp>
        <p:nvCxnSpPr>
          <p:cNvPr id="6407" name="Google Shape;6407;p64"/>
          <p:cNvCxnSpPr>
            <a:stCxn id="6396" idx="0"/>
            <a:endCxn id="6395" idx="2"/>
          </p:cNvCxnSpPr>
          <p:nvPr/>
        </p:nvCxnSpPr>
        <p:spPr>
          <a:xfrm rot="10800000">
            <a:off x="1285148" y="1838454"/>
            <a:ext cx="0" cy="272100"/>
          </a:xfrm>
          <a:prstGeom prst="straightConnector1">
            <a:avLst/>
          </a:prstGeom>
          <a:noFill/>
          <a:ln w="9525" cap="flat" cmpd="sng">
            <a:solidFill>
              <a:schemeClr val="dk2"/>
            </a:solidFill>
            <a:prstDash val="solid"/>
            <a:round/>
            <a:headEnd type="none" w="med" len="med"/>
            <a:tailEnd type="none" w="med" len="med"/>
          </a:ln>
        </p:spPr>
      </p:cxnSp>
      <p:sp>
        <p:nvSpPr>
          <p:cNvPr id="6408" name="Google Shape;6408;p64"/>
          <p:cNvSpPr txBox="1"/>
          <p:nvPr/>
        </p:nvSpPr>
        <p:spPr>
          <a:xfrm rot="-3921551">
            <a:off x="369899" y="3428651"/>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Layer2</a:t>
            </a:r>
            <a:endParaRPr sz="1000"/>
          </a:p>
        </p:txBody>
      </p:sp>
      <p:sp>
        <p:nvSpPr>
          <p:cNvPr id="6409" name="Google Shape;6409;p64"/>
          <p:cNvSpPr txBox="1"/>
          <p:nvPr/>
        </p:nvSpPr>
        <p:spPr>
          <a:xfrm rot="-3921551">
            <a:off x="369899" y="2666651"/>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Layer3</a:t>
            </a:r>
            <a:endParaRPr sz="1000"/>
          </a:p>
        </p:txBody>
      </p:sp>
      <p:sp>
        <p:nvSpPr>
          <p:cNvPr id="6410" name="Google Shape;6410;p64"/>
          <p:cNvSpPr txBox="1"/>
          <p:nvPr/>
        </p:nvSpPr>
        <p:spPr>
          <a:xfrm rot="-3921551">
            <a:off x="369899" y="2327469"/>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Layer4</a:t>
            </a:r>
            <a:endParaRPr sz="1000"/>
          </a:p>
        </p:txBody>
      </p:sp>
      <p:sp>
        <p:nvSpPr>
          <p:cNvPr id="6411" name="Google Shape;6411;p64"/>
          <p:cNvSpPr txBox="1"/>
          <p:nvPr/>
        </p:nvSpPr>
        <p:spPr>
          <a:xfrm rot="1478449">
            <a:off x="3030175" y="2995747"/>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Layer1</a:t>
            </a:r>
            <a:endParaRPr sz="1000"/>
          </a:p>
        </p:txBody>
      </p:sp>
      <p:sp>
        <p:nvSpPr>
          <p:cNvPr id="6412" name="Google Shape;6412;p64"/>
          <p:cNvSpPr txBox="1"/>
          <p:nvPr/>
        </p:nvSpPr>
        <p:spPr>
          <a:xfrm rot="1478449">
            <a:off x="4782775" y="3023253"/>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Layer2</a:t>
            </a:r>
            <a:endParaRPr sz="1000"/>
          </a:p>
        </p:txBody>
      </p:sp>
      <p:sp>
        <p:nvSpPr>
          <p:cNvPr id="6413" name="Google Shape;6413;p64"/>
          <p:cNvSpPr txBox="1"/>
          <p:nvPr/>
        </p:nvSpPr>
        <p:spPr>
          <a:xfrm rot="1478449">
            <a:off x="5822069" y="3022692"/>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Layer3</a:t>
            </a:r>
            <a:endParaRPr sz="1000"/>
          </a:p>
        </p:txBody>
      </p:sp>
      <p:sp>
        <p:nvSpPr>
          <p:cNvPr id="6414" name="Google Shape;6414;p64"/>
          <p:cNvSpPr txBox="1"/>
          <p:nvPr/>
        </p:nvSpPr>
        <p:spPr>
          <a:xfrm rot="1478449">
            <a:off x="6556303" y="2995742"/>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Layer4</a:t>
            </a:r>
            <a:endParaRPr sz="1000"/>
          </a:p>
        </p:txBody>
      </p:sp>
      <p:sp>
        <p:nvSpPr>
          <p:cNvPr id="6415" name="Google Shape;6415;p64"/>
          <p:cNvSpPr/>
          <p:nvPr/>
        </p:nvSpPr>
        <p:spPr>
          <a:xfrm rot="5400000">
            <a:off x="3657700" y="1254724"/>
            <a:ext cx="9285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Input</a:t>
            </a:r>
            <a:endParaRPr sz="1200"/>
          </a:p>
        </p:txBody>
      </p:sp>
      <p:sp>
        <p:nvSpPr>
          <p:cNvPr id="6416" name="Google Shape;6416;p64"/>
          <p:cNvSpPr/>
          <p:nvPr/>
        </p:nvSpPr>
        <p:spPr>
          <a:xfrm rot="5400000">
            <a:off x="4007275" y="1254725"/>
            <a:ext cx="9285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Conv3-32</a:t>
            </a:r>
            <a:endParaRPr sz="1200"/>
          </a:p>
        </p:txBody>
      </p:sp>
      <p:sp>
        <p:nvSpPr>
          <p:cNvPr id="6417" name="Google Shape;6417;p64"/>
          <p:cNvSpPr/>
          <p:nvPr/>
        </p:nvSpPr>
        <p:spPr>
          <a:xfrm rot="5400000">
            <a:off x="4703250" y="1257874"/>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Conv3-32</a:t>
            </a:r>
            <a:endParaRPr sz="1200"/>
          </a:p>
        </p:txBody>
      </p:sp>
      <p:sp>
        <p:nvSpPr>
          <p:cNvPr id="6418" name="Google Shape;6418;p64"/>
          <p:cNvSpPr/>
          <p:nvPr/>
        </p:nvSpPr>
        <p:spPr>
          <a:xfrm rot="5400000">
            <a:off x="4353700" y="1257874"/>
            <a:ext cx="934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Conv3-32</a:t>
            </a:r>
            <a:endParaRPr sz="1200"/>
          </a:p>
        </p:txBody>
      </p:sp>
      <p:sp>
        <p:nvSpPr>
          <p:cNvPr id="6419" name="Google Shape;6419;p64"/>
          <p:cNvSpPr/>
          <p:nvPr/>
        </p:nvSpPr>
        <p:spPr>
          <a:xfrm rot="5400000">
            <a:off x="5399425" y="1260874"/>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Max-Pool</a:t>
            </a:r>
            <a:endParaRPr sz="1200"/>
          </a:p>
        </p:txBody>
      </p:sp>
      <p:sp>
        <p:nvSpPr>
          <p:cNvPr id="6420" name="Google Shape;6420;p64"/>
          <p:cNvSpPr/>
          <p:nvPr/>
        </p:nvSpPr>
        <p:spPr>
          <a:xfrm rot="5400000">
            <a:off x="5049850" y="1260874"/>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Conv3-32</a:t>
            </a:r>
            <a:endParaRPr sz="1200"/>
          </a:p>
        </p:txBody>
      </p:sp>
      <p:sp>
        <p:nvSpPr>
          <p:cNvPr id="6421" name="Google Shape;6421;p64"/>
          <p:cNvSpPr/>
          <p:nvPr/>
        </p:nvSpPr>
        <p:spPr>
          <a:xfrm rot="5400000">
            <a:off x="6797725" y="1260874"/>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Conv3-128</a:t>
            </a:r>
            <a:endParaRPr sz="1200"/>
          </a:p>
        </p:txBody>
      </p:sp>
      <p:sp>
        <p:nvSpPr>
          <p:cNvPr id="6422" name="Google Shape;6422;p64"/>
          <p:cNvSpPr/>
          <p:nvPr/>
        </p:nvSpPr>
        <p:spPr>
          <a:xfrm rot="5400000">
            <a:off x="5749000" y="1260874"/>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Conv3-64</a:t>
            </a:r>
            <a:endParaRPr sz="1200"/>
          </a:p>
        </p:txBody>
      </p:sp>
      <p:sp>
        <p:nvSpPr>
          <p:cNvPr id="6423" name="Google Shape;6423;p64"/>
          <p:cNvSpPr/>
          <p:nvPr/>
        </p:nvSpPr>
        <p:spPr>
          <a:xfrm rot="5400000">
            <a:off x="6098575" y="1260875"/>
            <a:ext cx="9408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Conv3-64</a:t>
            </a:r>
            <a:endParaRPr sz="1200"/>
          </a:p>
        </p:txBody>
      </p:sp>
      <p:sp>
        <p:nvSpPr>
          <p:cNvPr id="6424" name="Google Shape;6424;p64"/>
          <p:cNvSpPr/>
          <p:nvPr/>
        </p:nvSpPr>
        <p:spPr>
          <a:xfrm rot="5400000">
            <a:off x="6448150" y="1260874"/>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425" name="Google Shape;6425;p64"/>
          <p:cNvCxnSpPr>
            <a:stCxn id="6415" idx="0"/>
            <a:endCxn id="6416" idx="2"/>
          </p:cNvCxnSpPr>
          <p:nvPr/>
        </p:nvCxnSpPr>
        <p:spPr>
          <a:xfrm>
            <a:off x="4259500" y="139227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26" name="Google Shape;6426;p64"/>
          <p:cNvCxnSpPr>
            <a:stCxn id="6416" idx="0"/>
            <a:endCxn id="6418" idx="2"/>
          </p:cNvCxnSpPr>
          <p:nvPr/>
        </p:nvCxnSpPr>
        <p:spPr>
          <a:xfrm>
            <a:off x="4609075" y="1392275"/>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427" name="Google Shape;6427;p64"/>
          <p:cNvCxnSpPr>
            <a:stCxn id="6418" idx="0"/>
            <a:endCxn id="6418" idx="0"/>
          </p:cNvCxnSpPr>
          <p:nvPr/>
        </p:nvCxnSpPr>
        <p:spPr>
          <a:xfrm>
            <a:off x="4958650" y="1395424"/>
            <a:ext cx="0" cy="0"/>
          </a:xfrm>
          <a:prstGeom prst="straightConnector1">
            <a:avLst/>
          </a:prstGeom>
          <a:noFill/>
          <a:ln w="9525" cap="flat" cmpd="sng">
            <a:solidFill>
              <a:schemeClr val="dk2"/>
            </a:solidFill>
            <a:prstDash val="solid"/>
            <a:round/>
            <a:headEnd type="none" w="med" len="med"/>
            <a:tailEnd type="none" w="med" len="med"/>
          </a:ln>
        </p:spPr>
      </p:cxnSp>
      <p:cxnSp>
        <p:nvCxnSpPr>
          <p:cNvPr id="6428" name="Google Shape;6428;p64"/>
          <p:cNvCxnSpPr>
            <a:stCxn id="6417" idx="0"/>
            <a:endCxn id="6420" idx="2"/>
          </p:cNvCxnSpPr>
          <p:nvPr/>
        </p:nvCxnSpPr>
        <p:spPr>
          <a:xfrm>
            <a:off x="5308200" y="1395424"/>
            <a:ext cx="74400" cy="3000"/>
          </a:xfrm>
          <a:prstGeom prst="straightConnector1">
            <a:avLst/>
          </a:prstGeom>
          <a:noFill/>
          <a:ln w="9525" cap="flat" cmpd="sng">
            <a:solidFill>
              <a:schemeClr val="dk2"/>
            </a:solidFill>
            <a:prstDash val="solid"/>
            <a:round/>
            <a:headEnd type="none" w="med" len="med"/>
            <a:tailEnd type="none" w="med" len="med"/>
          </a:ln>
        </p:spPr>
      </p:cxnSp>
      <p:cxnSp>
        <p:nvCxnSpPr>
          <p:cNvPr id="6429" name="Google Shape;6429;p64"/>
          <p:cNvCxnSpPr>
            <a:stCxn id="6418" idx="0"/>
            <a:endCxn id="6418" idx="0"/>
          </p:cNvCxnSpPr>
          <p:nvPr/>
        </p:nvCxnSpPr>
        <p:spPr>
          <a:xfrm>
            <a:off x="4958650" y="1395424"/>
            <a:ext cx="0" cy="0"/>
          </a:xfrm>
          <a:prstGeom prst="straightConnector1">
            <a:avLst/>
          </a:prstGeom>
          <a:noFill/>
          <a:ln w="9525" cap="flat" cmpd="sng">
            <a:solidFill>
              <a:schemeClr val="dk2"/>
            </a:solidFill>
            <a:prstDash val="solid"/>
            <a:round/>
            <a:headEnd type="none" w="med" len="med"/>
            <a:tailEnd type="none" w="med" len="med"/>
          </a:ln>
        </p:spPr>
      </p:cxnSp>
      <p:cxnSp>
        <p:nvCxnSpPr>
          <p:cNvPr id="6430" name="Google Shape;6430;p64"/>
          <p:cNvCxnSpPr>
            <a:stCxn id="6418" idx="0"/>
            <a:endCxn id="6418" idx="0"/>
          </p:cNvCxnSpPr>
          <p:nvPr/>
        </p:nvCxnSpPr>
        <p:spPr>
          <a:xfrm>
            <a:off x="4958650" y="1395424"/>
            <a:ext cx="0" cy="0"/>
          </a:xfrm>
          <a:prstGeom prst="straightConnector1">
            <a:avLst/>
          </a:prstGeom>
          <a:noFill/>
          <a:ln w="9525" cap="flat" cmpd="sng">
            <a:solidFill>
              <a:schemeClr val="dk2"/>
            </a:solidFill>
            <a:prstDash val="solid"/>
            <a:round/>
            <a:headEnd type="none" w="med" len="med"/>
            <a:tailEnd type="none" w="med" len="med"/>
          </a:ln>
        </p:spPr>
      </p:cxnSp>
      <p:cxnSp>
        <p:nvCxnSpPr>
          <p:cNvPr id="6431" name="Google Shape;6431;p64"/>
          <p:cNvCxnSpPr>
            <a:stCxn id="6417" idx="2"/>
            <a:endCxn id="6418" idx="0"/>
          </p:cNvCxnSpPr>
          <p:nvPr/>
        </p:nvCxnSpPr>
        <p:spPr>
          <a:xfrm rot="10800000">
            <a:off x="4958700" y="1395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2" name="Google Shape;6432;p64"/>
          <p:cNvCxnSpPr>
            <a:stCxn id="6420" idx="0"/>
            <a:endCxn id="6419" idx="2"/>
          </p:cNvCxnSpPr>
          <p:nvPr/>
        </p:nvCxnSpPr>
        <p:spPr>
          <a:xfrm>
            <a:off x="5657800"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3" name="Google Shape;6433;p64"/>
          <p:cNvCxnSpPr>
            <a:stCxn id="6419" idx="0"/>
            <a:endCxn id="6422" idx="2"/>
          </p:cNvCxnSpPr>
          <p:nvPr/>
        </p:nvCxnSpPr>
        <p:spPr>
          <a:xfrm>
            <a:off x="6007375"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4" name="Google Shape;6434;p64"/>
          <p:cNvCxnSpPr>
            <a:stCxn id="6422" idx="0"/>
            <a:endCxn id="6423" idx="2"/>
          </p:cNvCxnSpPr>
          <p:nvPr/>
        </p:nvCxnSpPr>
        <p:spPr>
          <a:xfrm>
            <a:off x="6356950"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5" name="Google Shape;6435;p64"/>
          <p:cNvCxnSpPr>
            <a:stCxn id="6423" idx="0"/>
            <a:endCxn id="6424" idx="2"/>
          </p:cNvCxnSpPr>
          <p:nvPr/>
        </p:nvCxnSpPr>
        <p:spPr>
          <a:xfrm>
            <a:off x="6706525" y="1398425"/>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6" name="Google Shape;6436;p64"/>
          <p:cNvCxnSpPr>
            <a:stCxn id="6424" idx="0"/>
            <a:endCxn id="6421" idx="2"/>
          </p:cNvCxnSpPr>
          <p:nvPr/>
        </p:nvCxnSpPr>
        <p:spPr>
          <a:xfrm>
            <a:off x="7056100" y="1398424"/>
            <a:ext cx="74400" cy="0"/>
          </a:xfrm>
          <a:prstGeom prst="straightConnector1">
            <a:avLst/>
          </a:prstGeom>
          <a:noFill/>
          <a:ln w="9525" cap="flat" cmpd="sng">
            <a:solidFill>
              <a:schemeClr val="dk2"/>
            </a:solidFill>
            <a:prstDash val="solid"/>
            <a:round/>
            <a:headEnd type="none" w="med" len="med"/>
            <a:tailEnd type="none" w="med" len="med"/>
          </a:ln>
        </p:spPr>
      </p:cxnSp>
      <p:cxnSp>
        <p:nvCxnSpPr>
          <p:cNvPr id="6437" name="Google Shape;6437;p64"/>
          <p:cNvCxnSpPr>
            <a:stCxn id="6421" idx="0"/>
            <a:endCxn id="6438" idx="2"/>
          </p:cNvCxnSpPr>
          <p:nvPr/>
        </p:nvCxnSpPr>
        <p:spPr>
          <a:xfrm>
            <a:off x="7405675" y="1398424"/>
            <a:ext cx="74400" cy="0"/>
          </a:xfrm>
          <a:prstGeom prst="straightConnector1">
            <a:avLst/>
          </a:prstGeom>
          <a:noFill/>
          <a:ln w="9525" cap="flat" cmpd="sng">
            <a:solidFill>
              <a:schemeClr val="dk2"/>
            </a:solidFill>
            <a:prstDash val="solid"/>
            <a:round/>
            <a:headEnd type="none" w="med" len="med"/>
            <a:tailEnd type="none" w="med" len="med"/>
          </a:ln>
        </p:spPr>
      </p:cxnSp>
      <p:sp>
        <p:nvSpPr>
          <p:cNvPr id="6439" name="Google Shape;6439;p64"/>
          <p:cNvSpPr txBox="1"/>
          <p:nvPr/>
        </p:nvSpPr>
        <p:spPr>
          <a:xfrm rot="1478449">
            <a:off x="3944575" y="603922"/>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Layer1</a:t>
            </a:r>
            <a:endParaRPr sz="1000"/>
          </a:p>
        </p:txBody>
      </p:sp>
      <p:sp>
        <p:nvSpPr>
          <p:cNvPr id="6440" name="Google Shape;6440;p64"/>
          <p:cNvSpPr txBox="1"/>
          <p:nvPr/>
        </p:nvSpPr>
        <p:spPr>
          <a:xfrm rot="1478449">
            <a:off x="5697175" y="631428"/>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Layer2</a:t>
            </a:r>
            <a:endParaRPr sz="1000"/>
          </a:p>
        </p:txBody>
      </p:sp>
      <p:sp>
        <p:nvSpPr>
          <p:cNvPr id="6441" name="Google Shape;6441;p64"/>
          <p:cNvSpPr txBox="1"/>
          <p:nvPr/>
        </p:nvSpPr>
        <p:spPr>
          <a:xfrm rot="1478449">
            <a:off x="6736469" y="630867"/>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1000"/>
              <a:t>Layer3</a:t>
            </a:r>
            <a:endParaRPr sz="1000"/>
          </a:p>
        </p:txBody>
      </p:sp>
      <p:sp>
        <p:nvSpPr>
          <p:cNvPr id="6442" name="Google Shape;6442;p64"/>
          <p:cNvSpPr/>
          <p:nvPr/>
        </p:nvSpPr>
        <p:spPr>
          <a:xfrm rot="5400000">
            <a:off x="6582475" y="3652699"/>
            <a:ext cx="9408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FC-512</a:t>
            </a:r>
            <a:endParaRPr sz="1200"/>
          </a:p>
        </p:txBody>
      </p:sp>
      <p:cxnSp>
        <p:nvCxnSpPr>
          <p:cNvPr id="6443" name="Google Shape;6443;p64"/>
          <p:cNvCxnSpPr/>
          <p:nvPr/>
        </p:nvCxnSpPr>
        <p:spPr>
          <a:xfrm>
            <a:off x="6840888" y="3784099"/>
            <a:ext cx="74400" cy="0"/>
          </a:xfrm>
          <a:prstGeom prst="straightConnector1">
            <a:avLst/>
          </a:prstGeom>
          <a:noFill/>
          <a:ln w="9525" cap="flat" cmpd="sng">
            <a:solidFill>
              <a:schemeClr val="dk2"/>
            </a:solidFill>
            <a:prstDash val="solid"/>
            <a:round/>
            <a:headEnd type="none" w="med" len="med"/>
            <a:tailEnd type="none" w="med" len="med"/>
          </a:ln>
        </p:spPr>
      </p:cxnSp>
      <p:sp>
        <p:nvSpPr>
          <p:cNvPr id="6444" name="Google Shape;6444;p64"/>
          <p:cNvSpPr/>
          <p:nvPr/>
        </p:nvSpPr>
        <p:spPr>
          <a:xfrm rot="5400000">
            <a:off x="6932050" y="3646549"/>
            <a:ext cx="9408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Output</a:t>
            </a:r>
            <a:endParaRPr sz="1200"/>
          </a:p>
        </p:txBody>
      </p:sp>
      <p:cxnSp>
        <p:nvCxnSpPr>
          <p:cNvPr id="6445" name="Google Shape;6445;p64"/>
          <p:cNvCxnSpPr/>
          <p:nvPr/>
        </p:nvCxnSpPr>
        <p:spPr>
          <a:xfrm>
            <a:off x="7190413" y="3784099"/>
            <a:ext cx="74400" cy="0"/>
          </a:xfrm>
          <a:prstGeom prst="straightConnector1">
            <a:avLst/>
          </a:prstGeom>
          <a:noFill/>
          <a:ln w="9525" cap="flat" cmpd="sng">
            <a:solidFill>
              <a:schemeClr val="dk2"/>
            </a:solidFill>
            <a:prstDash val="solid"/>
            <a:round/>
            <a:headEnd type="none" w="med" len="med"/>
            <a:tailEnd type="none" w="med" len="med"/>
          </a:ln>
        </p:spPr>
      </p:cxnSp>
      <p:sp>
        <p:nvSpPr>
          <p:cNvPr id="6446" name="Google Shape;6446;p64"/>
          <p:cNvSpPr/>
          <p:nvPr/>
        </p:nvSpPr>
        <p:spPr>
          <a:xfrm rot="5400000">
            <a:off x="7147300" y="1260874"/>
            <a:ext cx="9408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Max-Pool</a:t>
            </a:r>
            <a:endParaRPr sz="1200"/>
          </a:p>
        </p:txBody>
      </p:sp>
      <p:sp>
        <p:nvSpPr>
          <p:cNvPr id="6447" name="Google Shape;6447;p64"/>
          <p:cNvSpPr/>
          <p:nvPr/>
        </p:nvSpPr>
        <p:spPr>
          <a:xfrm rot="5400000">
            <a:off x="7496875" y="1260874"/>
            <a:ext cx="9408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FC-512</a:t>
            </a:r>
            <a:endParaRPr sz="1200"/>
          </a:p>
        </p:txBody>
      </p:sp>
      <p:cxnSp>
        <p:nvCxnSpPr>
          <p:cNvPr id="6448" name="Google Shape;6448;p64"/>
          <p:cNvCxnSpPr/>
          <p:nvPr/>
        </p:nvCxnSpPr>
        <p:spPr>
          <a:xfrm>
            <a:off x="7755288" y="1392274"/>
            <a:ext cx="74400" cy="0"/>
          </a:xfrm>
          <a:prstGeom prst="straightConnector1">
            <a:avLst/>
          </a:prstGeom>
          <a:noFill/>
          <a:ln w="9525" cap="flat" cmpd="sng">
            <a:solidFill>
              <a:schemeClr val="dk2"/>
            </a:solidFill>
            <a:prstDash val="solid"/>
            <a:round/>
            <a:headEnd type="none" w="med" len="med"/>
            <a:tailEnd type="none" w="med" len="med"/>
          </a:ln>
        </p:spPr>
      </p:cxnSp>
      <p:sp>
        <p:nvSpPr>
          <p:cNvPr id="6449" name="Google Shape;6449;p64"/>
          <p:cNvSpPr/>
          <p:nvPr/>
        </p:nvSpPr>
        <p:spPr>
          <a:xfrm rot="5400000">
            <a:off x="7846450" y="1254724"/>
            <a:ext cx="9408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Output</a:t>
            </a:r>
            <a:endParaRPr sz="1200"/>
          </a:p>
        </p:txBody>
      </p:sp>
      <p:cxnSp>
        <p:nvCxnSpPr>
          <p:cNvPr id="6450" name="Google Shape;6450;p64"/>
          <p:cNvCxnSpPr/>
          <p:nvPr/>
        </p:nvCxnSpPr>
        <p:spPr>
          <a:xfrm>
            <a:off x="8104813" y="1392274"/>
            <a:ext cx="74400" cy="0"/>
          </a:xfrm>
          <a:prstGeom prst="straightConnector1">
            <a:avLst/>
          </a:prstGeom>
          <a:noFill/>
          <a:ln w="9525" cap="flat" cmpd="sng">
            <a:solidFill>
              <a:schemeClr val="dk2"/>
            </a:solidFill>
            <a:prstDash val="solid"/>
            <a:round/>
            <a:headEnd type="none" w="med" len="med"/>
            <a:tailEnd type="none" w="med" len="med"/>
          </a:ln>
        </p:spPr>
      </p:cxnSp>
      <p:sp>
        <p:nvSpPr>
          <p:cNvPr id="6451" name="Google Shape;6451;p64"/>
          <p:cNvSpPr txBox="1"/>
          <p:nvPr/>
        </p:nvSpPr>
        <p:spPr>
          <a:xfrm rot="1478449">
            <a:off x="7449769" y="630867"/>
            <a:ext cx="679253" cy="268345"/>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10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455"/>
        <p:cNvGrpSpPr/>
        <p:nvPr/>
      </p:nvGrpSpPr>
      <p:grpSpPr>
        <a:xfrm>
          <a:off x="0" y="0"/>
          <a:ext cx="0" cy="0"/>
          <a:chOff x="0" y="0"/>
          <a:chExt cx="0" cy="0"/>
        </a:xfrm>
      </p:grpSpPr>
      <p:sp>
        <p:nvSpPr>
          <p:cNvPr id="6456" name="Google Shape;6456;p65"/>
          <p:cNvSpPr/>
          <p:nvPr/>
        </p:nvSpPr>
        <p:spPr>
          <a:xfrm>
            <a:off x="3773088" y="3353950"/>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Previous layer</a:t>
            </a:r>
            <a:endParaRPr sz="1000"/>
          </a:p>
        </p:txBody>
      </p:sp>
      <p:sp>
        <p:nvSpPr>
          <p:cNvPr id="6457" name="Google Shape;6457;p65"/>
          <p:cNvSpPr/>
          <p:nvPr/>
        </p:nvSpPr>
        <p:spPr>
          <a:xfrm>
            <a:off x="1396313" y="2356950"/>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convolutions</a:t>
            </a:r>
            <a:endParaRPr sz="1000"/>
          </a:p>
        </p:txBody>
      </p:sp>
      <p:sp>
        <p:nvSpPr>
          <p:cNvPr id="6458" name="Google Shape;6458;p65"/>
          <p:cNvSpPr/>
          <p:nvPr/>
        </p:nvSpPr>
        <p:spPr>
          <a:xfrm>
            <a:off x="2835688" y="2621000"/>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convolutions</a:t>
            </a:r>
            <a:endParaRPr sz="1000"/>
          </a:p>
        </p:txBody>
      </p:sp>
      <p:sp>
        <p:nvSpPr>
          <p:cNvPr id="6459" name="Google Shape;6459;p65"/>
          <p:cNvSpPr/>
          <p:nvPr/>
        </p:nvSpPr>
        <p:spPr>
          <a:xfrm>
            <a:off x="2835688" y="2049200"/>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3x3 convolutions</a:t>
            </a:r>
            <a:endParaRPr sz="1000"/>
          </a:p>
        </p:txBody>
      </p:sp>
      <p:sp>
        <p:nvSpPr>
          <p:cNvPr id="6460" name="Google Shape;6460;p65"/>
          <p:cNvSpPr/>
          <p:nvPr/>
        </p:nvSpPr>
        <p:spPr>
          <a:xfrm>
            <a:off x="4275063" y="2621000"/>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convolutions</a:t>
            </a:r>
            <a:endParaRPr sz="1000"/>
          </a:p>
        </p:txBody>
      </p:sp>
      <p:sp>
        <p:nvSpPr>
          <p:cNvPr id="6461" name="Google Shape;6461;p65"/>
          <p:cNvSpPr/>
          <p:nvPr/>
        </p:nvSpPr>
        <p:spPr>
          <a:xfrm>
            <a:off x="4275063" y="2049200"/>
            <a:ext cx="1240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5x5 convolutions</a:t>
            </a:r>
            <a:endParaRPr sz="1000"/>
          </a:p>
        </p:txBody>
      </p:sp>
      <p:sp>
        <p:nvSpPr>
          <p:cNvPr id="6462" name="Google Shape;6462;p65"/>
          <p:cNvSpPr/>
          <p:nvPr/>
        </p:nvSpPr>
        <p:spPr>
          <a:xfrm>
            <a:off x="5643488" y="2621000"/>
            <a:ext cx="1240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3x3 max pooling</a:t>
            </a:r>
            <a:endParaRPr sz="1000"/>
          </a:p>
        </p:txBody>
      </p:sp>
      <p:sp>
        <p:nvSpPr>
          <p:cNvPr id="6463" name="Google Shape;6463;p65"/>
          <p:cNvSpPr/>
          <p:nvPr/>
        </p:nvSpPr>
        <p:spPr>
          <a:xfrm>
            <a:off x="5643488" y="2049200"/>
            <a:ext cx="1240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convolutions</a:t>
            </a:r>
            <a:endParaRPr sz="1000"/>
          </a:p>
        </p:txBody>
      </p:sp>
      <p:sp>
        <p:nvSpPr>
          <p:cNvPr id="6464" name="Google Shape;6464;p65"/>
          <p:cNvSpPr/>
          <p:nvPr/>
        </p:nvSpPr>
        <p:spPr>
          <a:xfrm>
            <a:off x="3773088" y="1394750"/>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Filter concatenation</a:t>
            </a:r>
            <a:endParaRPr sz="1000"/>
          </a:p>
        </p:txBody>
      </p:sp>
      <p:cxnSp>
        <p:nvCxnSpPr>
          <p:cNvPr id="6465" name="Google Shape;6465;p65"/>
          <p:cNvCxnSpPr>
            <a:stCxn id="6456" idx="0"/>
            <a:endCxn id="6458" idx="2"/>
          </p:cNvCxnSpPr>
          <p:nvPr/>
        </p:nvCxnSpPr>
        <p:spPr>
          <a:xfrm rot="5400000" flipH="1">
            <a:off x="3755388" y="2716150"/>
            <a:ext cx="338100" cy="9375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6" name="Google Shape;6466;p65"/>
          <p:cNvCxnSpPr>
            <a:stCxn id="6456" idx="0"/>
            <a:endCxn id="6457" idx="2"/>
          </p:cNvCxnSpPr>
          <p:nvPr/>
        </p:nvCxnSpPr>
        <p:spPr>
          <a:xfrm rot="5400000" flipH="1">
            <a:off x="2903688" y="1864450"/>
            <a:ext cx="602100" cy="2376900"/>
          </a:xfrm>
          <a:prstGeom prst="curvedConnector3">
            <a:avLst>
              <a:gd name="adj1" fmla="val 25764"/>
            </a:avLst>
          </a:prstGeom>
          <a:noFill/>
          <a:ln w="9525" cap="flat" cmpd="sng">
            <a:solidFill>
              <a:schemeClr val="dk2"/>
            </a:solidFill>
            <a:prstDash val="solid"/>
            <a:round/>
            <a:headEnd type="none" w="med" len="med"/>
            <a:tailEnd type="triangle" w="med" len="med"/>
          </a:ln>
        </p:spPr>
      </p:cxnSp>
      <p:cxnSp>
        <p:nvCxnSpPr>
          <p:cNvPr id="6467" name="Google Shape;6467;p65"/>
          <p:cNvCxnSpPr>
            <a:stCxn id="6456" idx="0"/>
            <a:endCxn id="6460" idx="2"/>
          </p:cNvCxnSpPr>
          <p:nvPr/>
        </p:nvCxnSpPr>
        <p:spPr>
          <a:xfrm rot="-5400000">
            <a:off x="4475088" y="2933950"/>
            <a:ext cx="338100" cy="5019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8" name="Google Shape;6468;p65"/>
          <p:cNvCxnSpPr>
            <a:stCxn id="6456" idx="0"/>
            <a:endCxn id="6462" idx="2"/>
          </p:cNvCxnSpPr>
          <p:nvPr/>
        </p:nvCxnSpPr>
        <p:spPr>
          <a:xfrm rot="-5400000">
            <a:off x="5159388" y="2249650"/>
            <a:ext cx="338100" cy="18705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9" name="Google Shape;6469;p65"/>
          <p:cNvCxnSpPr>
            <a:stCxn id="6458" idx="0"/>
            <a:endCxn id="6459" idx="2"/>
          </p:cNvCxnSpPr>
          <p:nvPr/>
        </p:nvCxnSpPr>
        <p:spPr>
          <a:xfrm rot="-5400000">
            <a:off x="3367588" y="2532200"/>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0" name="Google Shape;6470;p65"/>
          <p:cNvCxnSpPr>
            <a:stCxn id="6460" idx="0"/>
            <a:endCxn id="6461" idx="2"/>
          </p:cNvCxnSpPr>
          <p:nvPr/>
        </p:nvCxnSpPr>
        <p:spPr>
          <a:xfrm rot="-5400000">
            <a:off x="4806963" y="2532200"/>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1" name="Google Shape;6471;p65"/>
          <p:cNvCxnSpPr>
            <a:stCxn id="6462" idx="0"/>
            <a:endCxn id="6463" idx="2"/>
          </p:cNvCxnSpPr>
          <p:nvPr/>
        </p:nvCxnSpPr>
        <p:spPr>
          <a:xfrm rot="-5400000">
            <a:off x="6175388" y="2532200"/>
            <a:ext cx="177000" cy="6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2" name="Google Shape;6472;p65"/>
          <p:cNvCxnSpPr>
            <a:stCxn id="6457" idx="0"/>
            <a:endCxn id="6464" idx="2"/>
          </p:cNvCxnSpPr>
          <p:nvPr/>
        </p:nvCxnSpPr>
        <p:spPr>
          <a:xfrm rot="-5400000">
            <a:off x="2921213" y="884850"/>
            <a:ext cx="567300" cy="2376900"/>
          </a:xfrm>
          <a:prstGeom prst="curvedConnector3">
            <a:avLst>
              <a:gd name="adj1" fmla="val 85365"/>
            </a:avLst>
          </a:prstGeom>
          <a:noFill/>
          <a:ln w="9525" cap="flat" cmpd="sng">
            <a:solidFill>
              <a:schemeClr val="dk2"/>
            </a:solidFill>
            <a:prstDash val="solid"/>
            <a:round/>
            <a:headEnd type="none" w="med" len="med"/>
            <a:tailEnd type="triangle" w="med" len="med"/>
          </a:ln>
        </p:spPr>
      </p:cxnSp>
      <p:cxnSp>
        <p:nvCxnSpPr>
          <p:cNvPr id="6473" name="Google Shape;6473;p65"/>
          <p:cNvCxnSpPr>
            <a:stCxn id="6459" idx="0"/>
            <a:endCxn id="6464" idx="2"/>
          </p:cNvCxnSpPr>
          <p:nvPr/>
        </p:nvCxnSpPr>
        <p:spPr>
          <a:xfrm rot="-5400000">
            <a:off x="3794638" y="1450550"/>
            <a:ext cx="259800" cy="937500"/>
          </a:xfrm>
          <a:prstGeom prst="curvedConnector3">
            <a:avLst>
              <a:gd name="adj1" fmla="val 49971"/>
            </a:avLst>
          </a:prstGeom>
          <a:noFill/>
          <a:ln w="9525" cap="flat" cmpd="sng">
            <a:solidFill>
              <a:schemeClr val="dk2"/>
            </a:solidFill>
            <a:prstDash val="solid"/>
            <a:round/>
            <a:headEnd type="none" w="med" len="med"/>
            <a:tailEnd type="triangle" w="med" len="med"/>
          </a:ln>
        </p:spPr>
      </p:cxnSp>
      <p:cxnSp>
        <p:nvCxnSpPr>
          <p:cNvPr id="6474" name="Google Shape;6474;p65"/>
          <p:cNvCxnSpPr>
            <a:stCxn id="6461" idx="0"/>
            <a:endCxn id="6464" idx="2"/>
          </p:cNvCxnSpPr>
          <p:nvPr/>
        </p:nvCxnSpPr>
        <p:spPr>
          <a:xfrm rot="5400000" flipH="1">
            <a:off x="4514313" y="1668350"/>
            <a:ext cx="259800" cy="501900"/>
          </a:xfrm>
          <a:prstGeom prst="curvedConnector3">
            <a:avLst>
              <a:gd name="adj1" fmla="val 49971"/>
            </a:avLst>
          </a:prstGeom>
          <a:noFill/>
          <a:ln w="9525" cap="flat" cmpd="sng">
            <a:solidFill>
              <a:schemeClr val="dk2"/>
            </a:solidFill>
            <a:prstDash val="solid"/>
            <a:round/>
            <a:headEnd type="none" w="med" len="med"/>
            <a:tailEnd type="triangle" w="med" len="med"/>
          </a:ln>
        </p:spPr>
      </p:cxnSp>
      <p:cxnSp>
        <p:nvCxnSpPr>
          <p:cNvPr id="6475" name="Google Shape;6475;p65"/>
          <p:cNvCxnSpPr>
            <a:stCxn id="6463" idx="0"/>
            <a:endCxn id="6464" idx="2"/>
          </p:cNvCxnSpPr>
          <p:nvPr/>
        </p:nvCxnSpPr>
        <p:spPr>
          <a:xfrm rot="5400000" flipH="1">
            <a:off x="5198438" y="984050"/>
            <a:ext cx="259800" cy="1870500"/>
          </a:xfrm>
          <a:prstGeom prst="curvedConnector3">
            <a:avLst>
              <a:gd name="adj1" fmla="val 4997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479"/>
        <p:cNvGrpSpPr/>
        <p:nvPr/>
      </p:nvGrpSpPr>
      <p:grpSpPr>
        <a:xfrm>
          <a:off x="0" y="0"/>
          <a:ext cx="0" cy="0"/>
          <a:chOff x="0" y="0"/>
          <a:chExt cx="0" cy="0"/>
        </a:xfrm>
      </p:grpSpPr>
      <p:sp>
        <p:nvSpPr>
          <p:cNvPr id="6480" name="Google Shape;6480;p66"/>
          <p:cNvSpPr/>
          <p:nvPr/>
        </p:nvSpPr>
        <p:spPr>
          <a:xfrm>
            <a:off x="3971888" y="931150"/>
            <a:ext cx="1240200" cy="40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Previous layer</a:t>
            </a:r>
            <a:endParaRPr sz="1000"/>
          </a:p>
        </p:txBody>
      </p:sp>
      <p:sp>
        <p:nvSpPr>
          <p:cNvPr id="6481" name="Google Shape;6481;p66"/>
          <p:cNvSpPr/>
          <p:nvPr/>
        </p:nvSpPr>
        <p:spPr>
          <a:xfrm>
            <a:off x="2496863" y="1703639"/>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1x3 conv, </a:t>
            </a:r>
            <a:endParaRPr sz="1000"/>
          </a:p>
          <a:p>
            <a:pPr marL="0" lvl="0" indent="0" algn="ctr" rtl="0">
              <a:spcBef>
                <a:spcPts val="0"/>
              </a:spcBef>
              <a:spcAft>
                <a:spcPts val="0"/>
              </a:spcAft>
              <a:buNone/>
            </a:pPr>
            <a:r>
              <a:rPr lang="en-GB" sz="1000"/>
              <a:t>1 padding</a:t>
            </a:r>
            <a:endParaRPr sz="1000"/>
          </a:p>
        </p:txBody>
      </p:sp>
      <p:sp>
        <p:nvSpPr>
          <p:cNvPr id="6482" name="Google Shape;6482;p66"/>
          <p:cNvSpPr/>
          <p:nvPr/>
        </p:nvSpPr>
        <p:spPr>
          <a:xfrm>
            <a:off x="3971888" y="2749801"/>
            <a:ext cx="1240200" cy="4053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1x5 conv,</a:t>
            </a:r>
            <a:endParaRPr sz="1000"/>
          </a:p>
          <a:p>
            <a:pPr marL="0" lvl="0" indent="0" algn="ctr" rtl="0">
              <a:spcBef>
                <a:spcPts val="0"/>
              </a:spcBef>
              <a:spcAft>
                <a:spcPts val="0"/>
              </a:spcAft>
              <a:buNone/>
            </a:pPr>
            <a:r>
              <a:rPr lang="en-GB" sz="1000"/>
              <a:t>2 padding</a:t>
            </a:r>
            <a:endParaRPr sz="1000"/>
          </a:p>
        </p:txBody>
      </p:sp>
      <p:sp>
        <p:nvSpPr>
          <p:cNvPr id="6483" name="Google Shape;6483;p66"/>
          <p:cNvSpPr/>
          <p:nvPr/>
        </p:nvSpPr>
        <p:spPr>
          <a:xfrm>
            <a:off x="3971888" y="1840464"/>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90204"/>
              <a:buNone/>
            </a:pPr>
            <a:r>
              <a:rPr lang="en-GB" sz="1000">
                <a:solidFill>
                  <a:schemeClr val="dk1"/>
                </a:solidFill>
              </a:rPr>
              <a:t>1x3 conv, </a:t>
            </a:r>
            <a:endParaRPr sz="1000">
              <a:solidFill>
                <a:schemeClr val="dk1"/>
              </a:solidFill>
            </a:endParaRPr>
          </a:p>
          <a:p>
            <a:pPr marL="0" lvl="0" indent="0" algn="ctr" rtl="0">
              <a:spcBef>
                <a:spcPts val="0"/>
              </a:spcBef>
              <a:spcAft>
                <a:spcPts val="0"/>
              </a:spcAft>
              <a:buClr>
                <a:schemeClr val="dk1"/>
              </a:buClr>
              <a:buSzPts val="1100"/>
              <a:buFont typeface="Arial" panose="020B0604020202090204"/>
              <a:buNone/>
            </a:pPr>
            <a:r>
              <a:rPr lang="en-GB" sz="1000">
                <a:solidFill>
                  <a:schemeClr val="dk1"/>
                </a:solidFill>
              </a:rPr>
              <a:t>1 padding</a:t>
            </a:r>
            <a:endParaRPr sz="1000"/>
          </a:p>
        </p:txBody>
      </p:sp>
      <p:sp>
        <p:nvSpPr>
          <p:cNvPr id="6484" name="Google Shape;6484;p66"/>
          <p:cNvSpPr/>
          <p:nvPr/>
        </p:nvSpPr>
        <p:spPr>
          <a:xfrm>
            <a:off x="5406938" y="2198551"/>
            <a:ext cx="1240200" cy="4053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1x7 conv,</a:t>
            </a:r>
            <a:endParaRPr sz="1000"/>
          </a:p>
          <a:p>
            <a:pPr marL="0" lvl="0" indent="0" algn="ctr" rtl="0">
              <a:spcBef>
                <a:spcPts val="0"/>
              </a:spcBef>
              <a:spcAft>
                <a:spcPts val="0"/>
              </a:spcAft>
              <a:buNone/>
            </a:pPr>
            <a:r>
              <a:rPr lang="en-GB" sz="1000"/>
              <a:t>3 padding</a:t>
            </a:r>
            <a:endParaRPr sz="1000"/>
          </a:p>
        </p:txBody>
      </p:sp>
      <p:sp>
        <p:nvSpPr>
          <p:cNvPr id="6485" name="Google Shape;6485;p66"/>
          <p:cNvSpPr/>
          <p:nvPr/>
        </p:nvSpPr>
        <p:spPr>
          <a:xfrm>
            <a:off x="3972188" y="3807053"/>
            <a:ext cx="1240200" cy="405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Filter concatenation</a:t>
            </a:r>
            <a:endParaRPr sz="1000"/>
          </a:p>
        </p:txBody>
      </p:sp>
      <p:cxnSp>
        <p:nvCxnSpPr>
          <p:cNvPr id="6486" name="Google Shape;6486;p66"/>
          <p:cNvCxnSpPr>
            <a:stCxn id="6485" idx="0"/>
            <a:endCxn id="6487" idx="2"/>
          </p:cNvCxnSpPr>
          <p:nvPr/>
        </p:nvCxnSpPr>
        <p:spPr>
          <a:xfrm rot="5400000" flipH="1">
            <a:off x="3646388" y="2861153"/>
            <a:ext cx="416400" cy="1475400"/>
          </a:xfrm>
          <a:prstGeom prst="curvedConnector3">
            <a:avLst>
              <a:gd name="adj1" fmla="val 50002"/>
            </a:avLst>
          </a:prstGeom>
          <a:noFill/>
          <a:ln w="9525" cap="flat" cmpd="sng">
            <a:solidFill>
              <a:schemeClr val="dk2"/>
            </a:solidFill>
            <a:prstDash val="solid"/>
            <a:round/>
            <a:headEnd type="triangle" w="med" len="med"/>
            <a:tailEnd type="none" w="med" len="med"/>
          </a:ln>
        </p:spPr>
      </p:cxnSp>
      <p:cxnSp>
        <p:nvCxnSpPr>
          <p:cNvPr id="6488" name="Google Shape;6488;p66"/>
          <p:cNvCxnSpPr>
            <a:stCxn id="6485" idx="0"/>
            <a:endCxn id="6484" idx="2"/>
          </p:cNvCxnSpPr>
          <p:nvPr/>
        </p:nvCxnSpPr>
        <p:spPr>
          <a:xfrm rot="-5400000">
            <a:off x="4708088" y="2487953"/>
            <a:ext cx="1203300" cy="1434900"/>
          </a:xfrm>
          <a:prstGeom prst="curvedConnector3">
            <a:avLst>
              <a:gd name="adj1" fmla="val 49996"/>
            </a:avLst>
          </a:prstGeom>
          <a:noFill/>
          <a:ln w="9525" cap="flat" cmpd="sng">
            <a:solidFill>
              <a:schemeClr val="dk2"/>
            </a:solidFill>
            <a:prstDash val="solid"/>
            <a:round/>
            <a:headEnd type="triangle" w="med" len="med"/>
            <a:tailEnd type="none" w="med" len="med"/>
          </a:ln>
        </p:spPr>
      </p:cxnSp>
      <p:sp>
        <p:nvSpPr>
          <p:cNvPr id="6489" name="Google Shape;6489;p66"/>
          <p:cNvSpPr/>
          <p:nvPr/>
        </p:nvSpPr>
        <p:spPr>
          <a:xfrm>
            <a:off x="2496863" y="2344502"/>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90204"/>
              <a:buNone/>
            </a:pPr>
            <a:r>
              <a:rPr lang="en-GB" sz="1000">
                <a:solidFill>
                  <a:schemeClr val="dk1"/>
                </a:solidFill>
              </a:rPr>
              <a:t>1x3 conv, </a:t>
            </a:r>
            <a:endParaRPr sz="1000">
              <a:solidFill>
                <a:schemeClr val="dk1"/>
              </a:solidFill>
            </a:endParaRPr>
          </a:p>
          <a:p>
            <a:pPr marL="0" lvl="0" indent="0" algn="ctr" rtl="0">
              <a:spcBef>
                <a:spcPts val="0"/>
              </a:spcBef>
              <a:spcAft>
                <a:spcPts val="0"/>
              </a:spcAft>
              <a:buClr>
                <a:schemeClr val="dk1"/>
              </a:buClr>
              <a:buSzPts val="1100"/>
              <a:buFont typeface="Arial" panose="020B0604020202090204"/>
              <a:buNone/>
            </a:pPr>
            <a:r>
              <a:rPr lang="en-GB" sz="1000">
                <a:solidFill>
                  <a:schemeClr val="dk1"/>
                </a:solidFill>
              </a:rPr>
              <a:t>1 padding</a:t>
            </a:r>
            <a:endParaRPr sz="1000"/>
          </a:p>
        </p:txBody>
      </p:sp>
      <p:sp>
        <p:nvSpPr>
          <p:cNvPr id="6487" name="Google Shape;6487;p66"/>
          <p:cNvSpPr/>
          <p:nvPr/>
        </p:nvSpPr>
        <p:spPr>
          <a:xfrm>
            <a:off x="2496863" y="2985339"/>
            <a:ext cx="1240200" cy="4053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panose="020B0604020202090204"/>
              <a:buNone/>
            </a:pPr>
            <a:r>
              <a:rPr lang="en-GB" sz="1000">
                <a:solidFill>
                  <a:schemeClr val="dk1"/>
                </a:solidFill>
              </a:rPr>
              <a:t>1x3 conv, </a:t>
            </a:r>
            <a:endParaRPr sz="1000">
              <a:solidFill>
                <a:schemeClr val="dk1"/>
              </a:solidFill>
            </a:endParaRPr>
          </a:p>
          <a:p>
            <a:pPr marL="0" lvl="0" indent="0" algn="ctr" rtl="0">
              <a:spcBef>
                <a:spcPts val="0"/>
              </a:spcBef>
              <a:spcAft>
                <a:spcPts val="0"/>
              </a:spcAft>
              <a:buClr>
                <a:schemeClr val="dk1"/>
              </a:buClr>
              <a:buSzPts val="1100"/>
              <a:buFont typeface="Arial" panose="020B0604020202090204"/>
              <a:buNone/>
            </a:pPr>
            <a:r>
              <a:rPr lang="en-GB" sz="1000">
                <a:solidFill>
                  <a:schemeClr val="dk1"/>
                </a:solidFill>
              </a:rPr>
              <a:t>1 padding</a:t>
            </a:r>
            <a:endParaRPr sz="1000"/>
          </a:p>
        </p:txBody>
      </p:sp>
      <p:cxnSp>
        <p:nvCxnSpPr>
          <p:cNvPr id="6490" name="Google Shape;6490;p66"/>
          <p:cNvCxnSpPr>
            <a:stCxn id="6481" idx="2"/>
            <a:endCxn id="6489" idx="0"/>
          </p:cNvCxnSpPr>
          <p:nvPr/>
        </p:nvCxnSpPr>
        <p:spPr>
          <a:xfrm>
            <a:off x="3116963" y="2108939"/>
            <a:ext cx="0" cy="235500"/>
          </a:xfrm>
          <a:prstGeom prst="straightConnector1">
            <a:avLst/>
          </a:prstGeom>
          <a:noFill/>
          <a:ln w="9525" cap="flat" cmpd="sng">
            <a:solidFill>
              <a:schemeClr val="dk2"/>
            </a:solidFill>
            <a:prstDash val="solid"/>
            <a:round/>
            <a:headEnd type="none" w="med" len="med"/>
            <a:tailEnd type="triangle" w="med" len="med"/>
          </a:ln>
        </p:spPr>
      </p:cxnSp>
      <p:cxnSp>
        <p:nvCxnSpPr>
          <p:cNvPr id="6491" name="Google Shape;6491;p66"/>
          <p:cNvCxnSpPr>
            <a:stCxn id="6489" idx="2"/>
            <a:endCxn id="6487" idx="0"/>
          </p:cNvCxnSpPr>
          <p:nvPr/>
        </p:nvCxnSpPr>
        <p:spPr>
          <a:xfrm>
            <a:off x="3116963" y="2749802"/>
            <a:ext cx="0" cy="235500"/>
          </a:xfrm>
          <a:prstGeom prst="straightConnector1">
            <a:avLst/>
          </a:prstGeom>
          <a:noFill/>
          <a:ln w="9525" cap="flat" cmpd="sng">
            <a:solidFill>
              <a:schemeClr val="dk2"/>
            </a:solidFill>
            <a:prstDash val="solid"/>
            <a:round/>
            <a:headEnd type="none" w="med" len="med"/>
            <a:tailEnd type="triangle" w="med" len="med"/>
          </a:ln>
        </p:spPr>
      </p:cxnSp>
      <p:cxnSp>
        <p:nvCxnSpPr>
          <p:cNvPr id="6492" name="Google Shape;6492;p66"/>
          <p:cNvCxnSpPr>
            <a:stCxn id="6483" idx="2"/>
            <a:endCxn id="6482" idx="0"/>
          </p:cNvCxnSpPr>
          <p:nvPr/>
        </p:nvCxnSpPr>
        <p:spPr>
          <a:xfrm>
            <a:off x="4591988" y="2245764"/>
            <a:ext cx="0" cy="504000"/>
          </a:xfrm>
          <a:prstGeom prst="straightConnector1">
            <a:avLst/>
          </a:prstGeom>
          <a:noFill/>
          <a:ln w="9525" cap="flat" cmpd="sng">
            <a:solidFill>
              <a:schemeClr val="dk2"/>
            </a:solidFill>
            <a:prstDash val="solid"/>
            <a:round/>
            <a:headEnd type="none" w="med" len="med"/>
            <a:tailEnd type="triangle" w="med" len="med"/>
          </a:ln>
        </p:spPr>
      </p:cxnSp>
      <p:cxnSp>
        <p:nvCxnSpPr>
          <p:cNvPr id="6493" name="Google Shape;6493;p66"/>
          <p:cNvCxnSpPr>
            <a:stCxn id="6482" idx="2"/>
            <a:endCxn id="6485" idx="0"/>
          </p:cNvCxnSpPr>
          <p:nvPr/>
        </p:nvCxnSpPr>
        <p:spPr>
          <a:xfrm>
            <a:off x="4591988" y="3155101"/>
            <a:ext cx="300" cy="651900"/>
          </a:xfrm>
          <a:prstGeom prst="straightConnector1">
            <a:avLst/>
          </a:prstGeom>
          <a:noFill/>
          <a:ln w="9525" cap="flat" cmpd="sng">
            <a:solidFill>
              <a:schemeClr val="dk2"/>
            </a:solidFill>
            <a:prstDash val="solid"/>
            <a:round/>
            <a:headEnd type="none" w="med" len="med"/>
            <a:tailEnd type="triangle" w="med" len="med"/>
          </a:ln>
        </p:spPr>
      </p:cxnSp>
      <p:cxnSp>
        <p:nvCxnSpPr>
          <p:cNvPr id="6494" name="Google Shape;6494;p66"/>
          <p:cNvCxnSpPr>
            <a:stCxn id="6480" idx="2"/>
            <a:endCxn id="6481" idx="0"/>
          </p:cNvCxnSpPr>
          <p:nvPr/>
        </p:nvCxnSpPr>
        <p:spPr>
          <a:xfrm rot="5400000">
            <a:off x="3670838" y="782500"/>
            <a:ext cx="367200" cy="1475100"/>
          </a:xfrm>
          <a:prstGeom prst="curvedConnector3">
            <a:avLst>
              <a:gd name="adj1" fmla="val 49999"/>
            </a:avLst>
          </a:prstGeom>
          <a:noFill/>
          <a:ln w="9525" cap="flat" cmpd="sng">
            <a:solidFill>
              <a:schemeClr val="dk2"/>
            </a:solidFill>
            <a:prstDash val="solid"/>
            <a:round/>
            <a:headEnd type="none" w="med" len="med"/>
            <a:tailEnd type="triangle" w="med" len="med"/>
          </a:ln>
        </p:spPr>
      </p:cxnSp>
      <p:cxnSp>
        <p:nvCxnSpPr>
          <p:cNvPr id="6495" name="Google Shape;6495;p66"/>
          <p:cNvCxnSpPr>
            <a:stCxn id="6480" idx="2"/>
            <a:endCxn id="6483" idx="0"/>
          </p:cNvCxnSpPr>
          <p:nvPr/>
        </p:nvCxnSpPr>
        <p:spPr>
          <a:xfrm rot="-5400000" flipH="1">
            <a:off x="4340288" y="1588150"/>
            <a:ext cx="504000" cy="600"/>
          </a:xfrm>
          <a:prstGeom prst="curvedConnector3">
            <a:avLst>
              <a:gd name="adj1" fmla="val 50001"/>
            </a:avLst>
          </a:prstGeom>
          <a:noFill/>
          <a:ln w="9525" cap="flat" cmpd="sng">
            <a:solidFill>
              <a:schemeClr val="dk2"/>
            </a:solidFill>
            <a:prstDash val="solid"/>
            <a:round/>
            <a:headEnd type="none" w="med" len="med"/>
            <a:tailEnd type="triangle" w="med" len="med"/>
          </a:ln>
        </p:spPr>
      </p:cxnSp>
      <p:cxnSp>
        <p:nvCxnSpPr>
          <p:cNvPr id="6496" name="Google Shape;6496;p66"/>
          <p:cNvCxnSpPr>
            <a:stCxn id="6480" idx="2"/>
            <a:endCxn id="6484" idx="0"/>
          </p:cNvCxnSpPr>
          <p:nvPr/>
        </p:nvCxnSpPr>
        <p:spPr>
          <a:xfrm rot="-5400000" flipH="1">
            <a:off x="4878488" y="1049950"/>
            <a:ext cx="862200" cy="1435200"/>
          </a:xfrm>
          <a:prstGeom prst="curvedConnector3">
            <a:avLst>
              <a:gd name="adj1" fmla="val 49994"/>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500"/>
        <p:cNvGrpSpPr/>
        <p:nvPr/>
      </p:nvGrpSpPr>
      <p:grpSpPr>
        <a:xfrm>
          <a:off x="0" y="0"/>
          <a:ext cx="0" cy="0"/>
          <a:chOff x="0" y="0"/>
          <a:chExt cx="0" cy="0"/>
        </a:xfrm>
      </p:grpSpPr>
      <p:sp>
        <p:nvSpPr>
          <p:cNvPr id="6501" name="Google Shape;6501;p67"/>
          <p:cNvSpPr/>
          <p:nvPr/>
        </p:nvSpPr>
        <p:spPr>
          <a:xfrm rot="5400000">
            <a:off x="7075" y="2434205"/>
            <a:ext cx="8343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Input</a:t>
            </a:r>
            <a:endParaRPr sz="1200"/>
          </a:p>
        </p:txBody>
      </p:sp>
      <p:sp>
        <p:nvSpPr>
          <p:cNvPr id="6502" name="Google Shape;6502;p67"/>
          <p:cNvSpPr/>
          <p:nvPr/>
        </p:nvSpPr>
        <p:spPr>
          <a:xfrm rot="5400000">
            <a:off x="349775"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503" name="Google Shape;6503;p67"/>
          <p:cNvSpPr/>
          <p:nvPr/>
        </p:nvSpPr>
        <p:spPr>
          <a:xfrm rot="5400000">
            <a:off x="692425"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504" name="Google Shape;6504;p67"/>
          <p:cNvCxnSpPr>
            <a:stCxn id="6501" idx="0"/>
            <a:endCxn id="6502" idx="2"/>
          </p:cNvCxnSpPr>
          <p:nvPr/>
        </p:nvCxnSpPr>
        <p:spPr>
          <a:xfrm>
            <a:off x="561775"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05" name="Google Shape;6505;p67"/>
          <p:cNvCxnSpPr>
            <a:stCxn id="6503" idx="0"/>
            <a:endCxn id="6503" idx="0"/>
          </p:cNvCxnSpPr>
          <p:nvPr/>
        </p:nvCxnSpPr>
        <p:spPr>
          <a:xfrm>
            <a:off x="124712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06" name="Google Shape;6506;p67"/>
          <p:cNvCxnSpPr>
            <a:stCxn id="6503" idx="0"/>
            <a:endCxn id="6503" idx="0"/>
          </p:cNvCxnSpPr>
          <p:nvPr/>
        </p:nvCxnSpPr>
        <p:spPr>
          <a:xfrm>
            <a:off x="124712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07" name="Google Shape;6507;p67"/>
          <p:cNvCxnSpPr>
            <a:stCxn id="6503" idx="0"/>
            <a:endCxn id="6503" idx="0"/>
          </p:cNvCxnSpPr>
          <p:nvPr/>
        </p:nvCxnSpPr>
        <p:spPr>
          <a:xfrm>
            <a:off x="1247125" y="2571755"/>
            <a:ext cx="0" cy="0"/>
          </a:xfrm>
          <a:prstGeom prst="straightConnector1">
            <a:avLst/>
          </a:prstGeom>
          <a:noFill/>
          <a:ln w="9525" cap="flat" cmpd="sng">
            <a:solidFill>
              <a:schemeClr val="dk2"/>
            </a:solidFill>
            <a:prstDash val="solid"/>
            <a:round/>
            <a:headEnd type="none" w="med" len="med"/>
            <a:tailEnd type="none" w="med" len="med"/>
          </a:ln>
        </p:spPr>
      </p:cxnSp>
      <p:sp>
        <p:nvSpPr>
          <p:cNvPr id="6508" name="Google Shape;6508;p67"/>
          <p:cNvSpPr/>
          <p:nvPr/>
        </p:nvSpPr>
        <p:spPr>
          <a:xfrm rot="5400000">
            <a:off x="2062750"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509" name="Google Shape;6509;p67"/>
          <p:cNvCxnSpPr>
            <a:stCxn id="6508" idx="0"/>
            <a:endCxn id="6508" idx="0"/>
          </p:cNvCxnSpPr>
          <p:nvPr/>
        </p:nvCxnSpPr>
        <p:spPr>
          <a:xfrm>
            <a:off x="26174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0" name="Google Shape;6510;p67"/>
          <p:cNvCxnSpPr>
            <a:stCxn id="6508" idx="0"/>
            <a:endCxn id="6508" idx="0"/>
          </p:cNvCxnSpPr>
          <p:nvPr/>
        </p:nvCxnSpPr>
        <p:spPr>
          <a:xfrm>
            <a:off x="26174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1" name="Google Shape;6511;p67"/>
          <p:cNvCxnSpPr>
            <a:stCxn id="6508" idx="0"/>
            <a:endCxn id="6508" idx="0"/>
          </p:cNvCxnSpPr>
          <p:nvPr/>
        </p:nvCxnSpPr>
        <p:spPr>
          <a:xfrm>
            <a:off x="2617450" y="2571755"/>
            <a:ext cx="0" cy="0"/>
          </a:xfrm>
          <a:prstGeom prst="straightConnector1">
            <a:avLst/>
          </a:prstGeom>
          <a:noFill/>
          <a:ln w="9525" cap="flat" cmpd="sng">
            <a:solidFill>
              <a:schemeClr val="dk2"/>
            </a:solidFill>
            <a:prstDash val="solid"/>
            <a:round/>
            <a:headEnd type="none" w="med" len="med"/>
            <a:tailEnd type="none" w="med" len="med"/>
          </a:ln>
        </p:spPr>
      </p:cxnSp>
      <p:sp>
        <p:nvSpPr>
          <p:cNvPr id="6512" name="Google Shape;6512;p67"/>
          <p:cNvSpPr/>
          <p:nvPr/>
        </p:nvSpPr>
        <p:spPr>
          <a:xfrm rot="5400000">
            <a:off x="3090850"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513" name="Google Shape;6513;p67"/>
          <p:cNvCxnSpPr>
            <a:stCxn id="6512" idx="0"/>
            <a:endCxn id="6512" idx="0"/>
          </p:cNvCxnSpPr>
          <p:nvPr/>
        </p:nvCxnSpPr>
        <p:spPr>
          <a:xfrm>
            <a:off x="36455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4" name="Google Shape;6514;p67"/>
          <p:cNvCxnSpPr>
            <a:stCxn id="6512" idx="0"/>
            <a:endCxn id="6512" idx="0"/>
          </p:cNvCxnSpPr>
          <p:nvPr/>
        </p:nvCxnSpPr>
        <p:spPr>
          <a:xfrm>
            <a:off x="3645550"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15" name="Google Shape;6515;p67"/>
          <p:cNvCxnSpPr>
            <a:stCxn id="6512" idx="0"/>
            <a:endCxn id="6512" idx="0"/>
          </p:cNvCxnSpPr>
          <p:nvPr/>
        </p:nvCxnSpPr>
        <p:spPr>
          <a:xfrm>
            <a:off x="3645550" y="2571755"/>
            <a:ext cx="0" cy="0"/>
          </a:xfrm>
          <a:prstGeom prst="straightConnector1">
            <a:avLst/>
          </a:prstGeom>
          <a:noFill/>
          <a:ln w="9525" cap="flat" cmpd="sng">
            <a:solidFill>
              <a:schemeClr val="dk2"/>
            </a:solidFill>
            <a:prstDash val="solid"/>
            <a:round/>
            <a:headEnd type="none" w="med" len="med"/>
            <a:tailEnd type="none" w="med" len="med"/>
          </a:ln>
        </p:spPr>
      </p:cxnSp>
      <p:sp>
        <p:nvSpPr>
          <p:cNvPr id="6516" name="Google Shape;6516;p67"/>
          <p:cNvSpPr/>
          <p:nvPr/>
        </p:nvSpPr>
        <p:spPr>
          <a:xfrm rot="5400000">
            <a:off x="2405450"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17" name="Google Shape;6517;p67"/>
          <p:cNvSpPr/>
          <p:nvPr/>
        </p:nvSpPr>
        <p:spPr>
          <a:xfrm rot="5400000">
            <a:off x="2748150"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18" name="Google Shape;6518;p67"/>
          <p:cNvSpPr/>
          <p:nvPr/>
        </p:nvSpPr>
        <p:spPr>
          <a:xfrm rot="5400000">
            <a:off x="5166736"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519" name="Google Shape;6519;p67"/>
          <p:cNvCxnSpPr>
            <a:stCxn id="6518" idx="0"/>
            <a:endCxn id="6518" idx="0"/>
          </p:cNvCxnSpPr>
          <p:nvPr/>
        </p:nvCxnSpPr>
        <p:spPr>
          <a:xfrm>
            <a:off x="5721436"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0" name="Google Shape;6520;p67"/>
          <p:cNvCxnSpPr>
            <a:stCxn id="6518" idx="0"/>
            <a:endCxn id="6518" idx="0"/>
          </p:cNvCxnSpPr>
          <p:nvPr/>
        </p:nvCxnSpPr>
        <p:spPr>
          <a:xfrm>
            <a:off x="5721436"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1" name="Google Shape;6521;p67"/>
          <p:cNvCxnSpPr>
            <a:stCxn id="6518" idx="0"/>
            <a:endCxn id="6518" idx="0"/>
          </p:cNvCxnSpPr>
          <p:nvPr/>
        </p:nvCxnSpPr>
        <p:spPr>
          <a:xfrm>
            <a:off x="5721436"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2" name="Google Shape;6522;p67"/>
          <p:cNvCxnSpPr/>
          <p:nvPr/>
        </p:nvCxnSpPr>
        <p:spPr>
          <a:xfrm>
            <a:off x="67546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3" name="Google Shape;6523;p67"/>
          <p:cNvCxnSpPr/>
          <p:nvPr/>
        </p:nvCxnSpPr>
        <p:spPr>
          <a:xfrm>
            <a:off x="67546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4" name="Google Shape;6524;p67"/>
          <p:cNvCxnSpPr/>
          <p:nvPr/>
        </p:nvCxnSpPr>
        <p:spPr>
          <a:xfrm>
            <a:off x="67546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5" name="Google Shape;6525;p67"/>
          <p:cNvCxnSpPr/>
          <p:nvPr/>
        </p:nvCxnSpPr>
        <p:spPr>
          <a:xfrm>
            <a:off x="9720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26" name="Google Shape;6526;p67"/>
          <p:cNvCxnSpPr>
            <a:stCxn id="6527" idx="0"/>
            <a:endCxn id="6508" idx="2"/>
          </p:cNvCxnSpPr>
          <p:nvPr/>
        </p:nvCxnSpPr>
        <p:spPr>
          <a:xfrm>
            <a:off x="2274850"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28" name="Google Shape;6528;p67"/>
          <p:cNvCxnSpPr>
            <a:stCxn id="6508" idx="0"/>
            <a:endCxn id="6516" idx="2"/>
          </p:cNvCxnSpPr>
          <p:nvPr/>
        </p:nvCxnSpPr>
        <p:spPr>
          <a:xfrm>
            <a:off x="2617450"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29" name="Google Shape;6529;p67"/>
          <p:cNvCxnSpPr>
            <a:stCxn id="6516" idx="0"/>
            <a:endCxn id="6517" idx="2"/>
          </p:cNvCxnSpPr>
          <p:nvPr/>
        </p:nvCxnSpPr>
        <p:spPr>
          <a:xfrm>
            <a:off x="2960150"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30" name="Google Shape;6530;p67"/>
          <p:cNvCxnSpPr/>
          <p:nvPr/>
        </p:nvCxnSpPr>
        <p:spPr>
          <a:xfrm rot="10800000">
            <a:off x="5378736"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31" name="Google Shape;6531;p67"/>
          <p:cNvCxnSpPr/>
          <p:nvPr/>
        </p:nvCxnSpPr>
        <p:spPr>
          <a:xfrm>
            <a:off x="12471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2" name="Google Shape;6532;p67"/>
          <p:cNvCxnSpPr/>
          <p:nvPr/>
        </p:nvCxnSpPr>
        <p:spPr>
          <a:xfrm>
            <a:off x="9720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3" name="Google Shape;6533;p67"/>
          <p:cNvCxnSpPr>
            <a:stCxn id="6503" idx="2"/>
            <a:endCxn id="6534" idx="0"/>
          </p:cNvCxnSpPr>
          <p:nvPr/>
        </p:nvCxnSpPr>
        <p:spPr>
          <a:xfrm rot="10800000">
            <a:off x="904525"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35" name="Google Shape;6535;p67"/>
          <p:cNvCxnSpPr>
            <a:stCxn id="6534" idx="2"/>
            <a:endCxn id="6502" idx="0"/>
          </p:cNvCxnSpPr>
          <p:nvPr/>
        </p:nvCxnSpPr>
        <p:spPr>
          <a:xfrm rot="10800000">
            <a:off x="904475" y="2571755"/>
            <a:ext cx="67500" cy="0"/>
          </a:xfrm>
          <a:prstGeom prst="straightConnector1">
            <a:avLst/>
          </a:prstGeom>
          <a:noFill/>
          <a:ln w="9525" cap="flat" cmpd="sng">
            <a:solidFill>
              <a:schemeClr val="dk2"/>
            </a:solidFill>
            <a:prstDash val="solid"/>
            <a:round/>
            <a:headEnd type="none" w="med" len="med"/>
            <a:tailEnd type="none" w="med" len="med"/>
          </a:ln>
        </p:spPr>
      </p:cxnSp>
      <p:sp>
        <p:nvSpPr>
          <p:cNvPr id="6536" name="Google Shape;6536;p67"/>
          <p:cNvSpPr/>
          <p:nvPr/>
        </p:nvSpPr>
        <p:spPr>
          <a:xfrm rot="5400000">
            <a:off x="1034925"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537" name="Google Shape;6537;p67"/>
          <p:cNvSpPr/>
          <p:nvPr/>
        </p:nvSpPr>
        <p:spPr>
          <a:xfrm rot="5400000">
            <a:off x="1377575" y="24342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538" name="Google Shape;6538;p67"/>
          <p:cNvCxnSpPr>
            <a:stCxn id="6537" idx="0"/>
            <a:endCxn id="6537" idx="0"/>
          </p:cNvCxnSpPr>
          <p:nvPr/>
        </p:nvCxnSpPr>
        <p:spPr>
          <a:xfrm>
            <a:off x="19322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39" name="Google Shape;6539;p67"/>
          <p:cNvCxnSpPr>
            <a:stCxn id="6537" idx="0"/>
            <a:endCxn id="6537" idx="0"/>
          </p:cNvCxnSpPr>
          <p:nvPr/>
        </p:nvCxnSpPr>
        <p:spPr>
          <a:xfrm>
            <a:off x="19322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40" name="Google Shape;6540;p67"/>
          <p:cNvCxnSpPr>
            <a:stCxn id="6537" idx="0"/>
            <a:endCxn id="6537" idx="0"/>
          </p:cNvCxnSpPr>
          <p:nvPr/>
        </p:nvCxnSpPr>
        <p:spPr>
          <a:xfrm>
            <a:off x="1932275" y="2571755"/>
            <a:ext cx="0" cy="0"/>
          </a:xfrm>
          <a:prstGeom prst="straightConnector1">
            <a:avLst/>
          </a:prstGeom>
          <a:noFill/>
          <a:ln w="9525" cap="flat" cmpd="sng">
            <a:solidFill>
              <a:schemeClr val="dk2"/>
            </a:solidFill>
            <a:prstDash val="solid"/>
            <a:round/>
            <a:headEnd type="none" w="med" len="med"/>
            <a:tailEnd type="none" w="med" len="med"/>
          </a:ln>
        </p:spPr>
      </p:cxnSp>
      <p:cxnSp>
        <p:nvCxnSpPr>
          <p:cNvPr id="6541" name="Google Shape;6541;p67"/>
          <p:cNvCxnSpPr/>
          <p:nvPr/>
        </p:nvCxnSpPr>
        <p:spPr>
          <a:xfrm>
            <a:off x="1124475" y="2724155"/>
            <a:ext cx="0" cy="0"/>
          </a:xfrm>
          <a:prstGeom prst="straightConnector1">
            <a:avLst/>
          </a:prstGeom>
          <a:noFill/>
          <a:ln w="9525" cap="flat" cmpd="sng">
            <a:solidFill>
              <a:schemeClr val="dk2"/>
            </a:solidFill>
            <a:prstDash val="solid"/>
            <a:round/>
            <a:headEnd type="none" w="med" len="med"/>
            <a:tailEnd type="none" w="med" len="med"/>
          </a:ln>
        </p:spPr>
      </p:cxnSp>
      <p:cxnSp>
        <p:nvCxnSpPr>
          <p:cNvPr id="6542" name="Google Shape;6542;p67"/>
          <p:cNvCxnSpPr/>
          <p:nvPr/>
        </p:nvCxnSpPr>
        <p:spPr>
          <a:xfrm>
            <a:off x="1399575" y="2724155"/>
            <a:ext cx="0" cy="0"/>
          </a:xfrm>
          <a:prstGeom prst="straightConnector1">
            <a:avLst/>
          </a:prstGeom>
          <a:noFill/>
          <a:ln w="9525" cap="flat" cmpd="sng">
            <a:solidFill>
              <a:schemeClr val="dk2"/>
            </a:solidFill>
            <a:prstDash val="solid"/>
            <a:round/>
            <a:headEnd type="none" w="med" len="med"/>
            <a:tailEnd type="none" w="med" len="med"/>
          </a:ln>
        </p:spPr>
      </p:cxnSp>
      <p:cxnSp>
        <p:nvCxnSpPr>
          <p:cNvPr id="6543" name="Google Shape;6543;p67"/>
          <p:cNvCxnSpPr/>
          <p:nvPr/>
        </p:nvCxnSpPr>
        <p:spPr>
          <a:xfrm>
            <a:off x="1124475" y="2724155"/>
            <a:ext cx="0" cy="0"/>
          </a:xfrm>
          <a:prstGeom prst="straightConnector1">
            <a:avLst/>
          </a:prstGeom>
          <a:noFill/>
          <a:ln w="9525" cap="flat" cmpd="sng">
            <a:solidFill>
              <a:schemeClr val="dk2"/>
            </a:solidFill>
            <a:prstDash val="solid"/>
            <a:round/>
            <a:headEnd type="none" w="med" len="med"/>
            <a:tailEnd type="none" w="med" len="med"/>
          </a:ln>
        </p:spPr>
      </p:cxnSp>
      <p:cxnSp>
        <p:nvCxnSpPr>
          <p:cNvPr id="6544" name="Google Shape;6544;p67"/>
          <p:cNvCxnSpPr>
            <a:stCxn id="6537" idx="2"/>
          </p:cNvCxnSpPr>
          <p:nvPr/>
        </p:nvCxnSpPr>
        <p:spPr>
          <a:xfrm rot="10800000">
            <a:off x="1589675" y="25717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45" name="Google Shape;6545;p67"/>
          <p:cNvCxnSpPr>
            <a:endCxn id="6536" idx="0"/>
          </p:cNvCxnSpPr>
          <p:nvPr/>
        </p:nvCxnSpPr>
        <p:spPr>
          <a:xfrm rot="10800000">
            <a:off x="1589625" y="2571755"/>
            <a:ext cx="67500" cy="0"/>
          </a:xfrm>
          <a:prstGeom prst="straightConnector1">
            <a:avLst/>
          </a:prstGeom>
          <a:noFill/>
          <a:ln w="9525" cap="flat" cmpd="sng">
            <a:solidFill>
              <a:schemeClr val="dk2"/>
            </a:solidFill>
            <a:prstDash val="solid"/>
            <a:round/>
            <a:headEnd type="none" w="med" len="med"/>
            <a:tailEnd type="none" w="med" len="med"/>
          </a:ln>
        </p:spPr>
      </p:cxnSp>
      <p:sp>
        <p:nvSpPr>
          <p:cNvPr id="6546" name="Google Shape;6546;p67"/>
          <p:cNvSpPr/>
          <p:nvPr/>
        </p:nvSpPr>
        <p:spPr>
          <a:xfrm rot="5400000">
            <a:off x="1720150"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547" name="Google Shape;6547;p67"/>
          <p:cNvSpPr/>
          <p:nvPr/>
        </p:nvSpPr>
        <p:spPr>
          <a:xfrm rot="5400000">
            <a:off x="34512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48" name="Google Shape;6548;p67"/>
          <p:cNvSpPr/>
          <p:nvPr/>
        </p:nvSpPr>
        <p:spPr>
          <a:xfrm rot="5400000">
            <a:off x="37939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49" name="Google Shape;6549;p67"/>
          <p:cNvSpPr/>
          <p:nvPr/>
        </p:nvSpPr>
        <p:spPr>
          <a:xfrm rot="5400000">
            <a:off x="41366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50" name="Google Shape;6550;p67"/>
          <p:cNvSpPr/>
          <p:nvPr/>
        </p:nvSpPr>
        <p:spPr>
          <a:xfrm rot="5400000">
            <a:off x="44793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51" name="Google Shape;6551;p67"/>
          <p:cNvSpPr/>
          <p:nvPr/>
        </p:nvSpPr>
        <p:spPr>
          <a:xfrm rot="5400000">
            <a:off x="4822025" y="2434205"/>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cxnSp>
        <p:nvCxnSpPr>
          <p:cNvPr id="6552" name="Google Shape;6552;p67"/>
          <p:cNvCxnSpPr/>
          <p:nvPr/>
        </p:nvCxnSpPr>
        <p:spPr>
          <a:xfrm>
            <a:off x="5733460" y="2571743"/>
            <a:ext cx="0" cy="0"/>
          </a:xfrm>
          <a:prstGeom prst="straightConnector1">
            <a:avLst/>
          </a:prstGeom>
          <a:noFill/>
          <a:ln w="9525" cap="flat" cmpd="sng">
            <a:solidFill>
              <a:schemeClr val="dk2"/>
            </a:solidFill>
            <a:prstDash val="solid"/>
            <a:round/>
            <a:headEnd type="none" w="med" len="med"/>
            <a:tailEnd type="none" w="med" len="med"/>
          </a:ln>
        </p:spPr>
      </p:cxnSp>
      <p:cxnSp>
        <p:nvCxnSpPr>
          <p:cNvPr id="6553" name="Google Shape;6553;p67"/>
          <p:cNvCxnSpPr/>
          <p:nvPr/>
        </p:nvCxnSpPr>
        <p:spPr>
          <a:xfrm>
            <a:off x="5733460" y="2571743"/>
            <a:ext cx="0" cy="0"/>
          </a:xfrm>
          <a:prstGeom prst="straightConnector1">
            <a:avLst/>
          </a:prstGeom>
          <a:noFill/>
          <a:ln w="9525" cap="flat" cmpd="sng">
            <a:solidFill>
              <a:schemeClr val="dk2"/>
            </a:solidFill>
            <a:prstDash val="solid"/>
            <a:round/>
            <a:headEnd type="none" w="med" len="med"/>
            <a:tailEnd type="none" w="med" len="med"/>
          </a:ln>
        </p:spPr>
      </p:cxnSp>
      <p:cxnSp>
        <p:nvCxnSpPr>
          <p:cNvPr id="6554" name="Google Shape;6554;p67"/>
          <p:cNvCxnSpPr/>
          <p:nvPr/>
        </p:nvCxnSpPr>
        <p:spPr>
          <a:xfrm>
            <a:off x="5733460" y="2571743"/>
            <a:ext cx="0" cy="0"/>
          </a:xfrm>
          <a:prstGeom prst="straightConnector1">
            <a:avLst/>
          </a:prstGeom>
          <a:noFill/>
          <a:ln w="9525" cap="flat" cmpd="sng">
            <a:solidFill>
              <a:schemeClr val="dk2"/>
            </a:solidFill>
            <a:prstDash val="solid"/>
            <a:round/>
            <a:headEnd type="none" w="med" len="med"/>
            <a:tailEnd type="none" w="med" len="med"/>
          </a:ln>
        </p:spPr>
      </p:cxnSp>
      <p:sp>
        <p:nvSpPr>
          <p:cNvPr id="6555" name="Google Shape;6555;p67"/>
          <p:cNvSpPr/>
          <p:nvPr/>
        </p:nvSpPr>
        <p:spPr>
          <a:xfrm rot="5400000">
            <a:off x="5514583" y="2434193"/>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sp>
        <p:nvSpPr>
          <p:cNvPr id="6556" name="Google Shape;6556;p67"/>
          <p:cNvSpPr/>
          <p:nvPr/>
        </p:nvSpPr>
        <p:spPr>
          <a:xfrm rot="5400000">
            <a:off x="5857283" y="2434193"/>
            <a:ext cx="834300" cy="2751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Inception</a:t>
            </a:r>
            <a:endParaRPr sz="1200"/>
          </a:p>
        </p:txBody>
      </p:sp>
      <p:cxnSp>
        <p:nvCxnSpPr>
          <p:cNvPr id="6557" name="Google Shape;6557;p67"/>
          <p:cNvCxnSpPr>
            <a:stCxn id="6558" idx="0"/>
            <a:endCxn id="6555" idx="2"/>
          </p:cNvCxnSpPr>
          <p:nvPr/>
        </p:nvCxnSpPr>
        <p:spPr>
          <a:xfrm>
            <a:off x="5726683" y="2571743"/>
            <a:ext cx="67500" cy="0"/>
          </a:xfrm>
          <a:prstGeom prst="straightConnector1">
            <a:avLst/>
          </a:prstGeom>
          <a:noFill/>
          <a:ln w="9525" cap="flat" cmpd="sng">
            <a:solidFill>
              <a:schemeClr val="dk2"/>
            </a:solidFill>
            <a:prstDash val="solid"/>
            <a:round/>
            <a:headEnd type="none" w="med" len="med"/>
            <a:tailEnd type="none" w="med" len="med"/>
          </a:ln>
        </p:spPr>
      </p:cxnSp>
      <p:cxnSp>
        <p:nvCxnSpPr>
          <p:cNvPr id="6559" name="Google Shape;6559;p67"/>
          <p:cNvCxnSpPr>
            <a:stCxn id="6555" idx="0"/>
            <a:endCxn id="6556" idx="2"/>
          </p:cNvCxnSpPr>
          <p:nvPr/>
        </p:nvCxnSpPr>
        <p:spPr>
          <a:xfrm>
            <a:off x="6069283" y="2571743"/>
            <a:ext cx="67500" cy="0"/>
          </a:xfrm>
          <a:prstGeom prst="straightConnector1">
            <a:avLst/>
          </a:prstGeom>
          <a:noFill/>
          <a:ln w="9525" cap="flat" cmpd="sng">
            <a:solidFill>
              <a:schemeClr val="dk2"/>
            </a:solidFill>
            <a:prstDash val="solid"/>
            <a:round/>
            <a:headEnd type="none" w="med" len="med"/>
            <a:tailEnd type="none" w="med" len="med"/>
          </a:ln>
        </p:spPr>
      </p:cxnSp>
      <p:sp>
        <p:nvSpPr>
          <p:cNvPr id="6560" name="Google Shape;6560;p67"/>
          <p:cNvSpPr/>
          <p:nvPr/>
        </p:nvSpPr>
        <p:spPr>
          <a:xfrm rot="5400000">
            <a:off x="4141729" y="3386155"/>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Avg-Pool</a:t>
            </a:r>
            <a:endParaRPr sz="1200"/>
          </a:p>
        </p:txBody>
      </p:sp>
      <p:sp>
        <p:nvSpPr>
          <p:cNvPr id="6561" name="Google Shape;6561;p67"/>
          <p:cNvSpPr/>
          <p:nvPr/>
        </p:nvSpPr>
        <p:spPr>
          <a:xfrm rot="5400000">
            <a:off x="4486204" y="338615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562" name="Google Shape;6562;p67"/>
          <p:cNvSpPr/>
          <p:nvPr/>
        </p:nvSpPr>
        <p:spPr>
          <a:xfrm rot="5400000">
            <a:off x="4830683" y="3386155"/>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a:t>
            </a:r>
            <a:endParaRPr sz="1200"/>
          </a:p>
        </p:txBody>
      </p:sp>
      <p:sp>
        <p:nvSpPr>
          <p:cNvPr id="6563" name="Google Shape;6563;p67"/>
          <p:cNvSpPr/>
          <p:nvPr/>
        </p:nvSpPr>
        <p:spPr>
          <a:xfrm rot="5400000">
            <a:off x="5180257" y="3386155"/>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a:t>
            </a:r>
            <a:endParaRPr sz="1200"/>
          </a:p>
        </p:txBody>
      </p:sp>
      <p:cxnSp>
        <p:nvCxnSpPr>
          <p:cNvPr id="6564" name="Google Shape;6564;p67"/>
          <p:cNvCxnSpPr>
            <a:stCxn id="6562" idx="0"/>
            <a:endCxn id="6563" idx="2"/>
          </p:cNvCxnSpPr>
          <p:nvPr/>
        </p:nvCxnSpPr>
        <p:spPr>
          <a:xfrm>
            <a:off x="5385383" y="3523705"/>
            <a:ext cx="74400" cy="0"/>
          </a:xfrm>
          <a:prstGeom prst="straightConnector1">
            <a:avLst/>
          </a:prstGeom>
          <a:noFill/>
          <a:ln w="9525" cap="flat" cmpd="sng">
            <a:solidFill>
              <a:schemeClr val="dk2"/>
            </a:solidFill>
            <a:prstDash val="solid"/>
            <a:round/>
            <a:headEnd type="none" w="med" len="med"/>
            <a:tailEnd type="none" w="med" len="med"/>
          </a:ln>
        </p:spPr>
      </p:cxnSp>
      <p:sp>
        <p:nvSpPr>
          <p:cNvPr id="6565" name="Google Shape;6565;p67"/>
          <p:cNvSpPr/>
          <p:nvPr/>
        </p:nvSpPr>
        <p:spPr>
          <a:xfrm rot="5400000">
            <a:off x="5529829" y="3386155"/>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Softmax</a:t>
            </a:r>
            <a:endParaRPr sz="1200"/>
          </a:p>
        </p:txBody>
      </p:sp>
      <p:cxnSp>
        <p:nvCxnSpPr>
          <p:cNvPr id="6566" name="Google Shape;6566;p67"/>
          <p:cNvCxnSpPr>
            <a:stCxn id="6548" idx="3"/>
            <a:endCxn id="6560" idx="2"/>
          </p:cNvCxnSpPr>
          <p:nvPr/>
        </p:nvCxnSpPr>
        <p:spPr>
          <a:xfrm rot="-5400000" flipH="1">
            <a:off x="4048775" y="3151205"/>
            <a:ext cx="534900" cy="210300"/>
          </a:xfrm>
          <a:prstGeom prst="bentConnector2">
            <a:avLst/>
          </a:prstGeom>
          <a:noFill/>
          <a:ln w="9525" cap="flat" cmpd="sng">
            <a:solidFill>
              <a:schemeClr val="dk2"/>
            </a:solidFill>
            <a:prstDash val="solid"/>
            <a:round/>
            <a:headEnd type="none" w="med" len="med"/>
            <a:tailEnd type="none" w="med" len="med"/>
          </a:ln>
        </p:spPr>
      </p:cxnSp>
      <p:sp>
        <p:nvSpPr>
          <p:cNvPr id="6567" name="Google Shape;6567;p67"/>
          <p:cNvSpPr/>
          <p:nvPr/>
        </p:nvSpPr>
        <p:spPr>
          <a:xfrm rot="5400000">
            <a:off x="6199978" y="2434205"/>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Avg-Pool</a:t>
            </a:r>
            <a:endParaRPr sz="1200"/>
          </a:p>
        </p:txBody>
      </p:sp>
      <p:sp>
        <p:nvSpPr>
          <p:cNvPr id="6568" name="Google Shape;6568;p67"/>
          <p:cNvSpPr/>
          <p:nvPr/>
        </p:nvSpPr>
        <p:spPr>
          <a:xfrm rot="5400000">
            <a:off x="6544453" y="24342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569" name="Google Shape;6569;p67"/>
          <p:cNvSpPr/>
          <p:nvPr/>
        </p:nvSpPr>
        <p:spPr>
          <a:xfrm rot="5400000">
            <a:off x="6888932" y="2434205"/>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a:t>
            </a:r>
            <a:endParaRPr sz="1200"/>
          </a:p>
        </p:txBody>
      </p:sp>
      <p:sp>
        <p:nvSpPr>
          <p:cNvPr id="6570" name="Google Shape;6570;p67"/>
          <p:cNvSpPr/>
          <p:nvPr/>
        </p:nvSpPr>
        <p:spPr>
          <a:xfrm rot="5400000">
            <a:off x="7233403" y="2434205"/>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Softmax</a:t>
            </a:r>
            <a:endParaRPr sz="1200"/>
          </a:p>
        </p:txBody>
      </p:sp>
      <p:sp>
        <p:nvSpPr>
          <p:cNvPr id="6571" name="Google Shape;6571;p67"/>
          <p:cNvSpPr/>
          <p:nvPr/>
        </p:nvSpPr>
        <p:spPr>
          <a:xfrm rot="5400000">
            <a:off x="5163226" y="1482243"/>
            <a:ext cx="834300" cy="275100"/>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Avg-Pool</a:t>
            </a:r>
            <a:endParaRPr sz="1200"/>
          </a:p>
        </p:txBody>
      </p:sp>
      <p:sp>
        <p:nvSpPr>
          <p:cNvPr id="6572" name="Google Shape;6572;p67"/>
          <p:cNvSpPr/>
          <p:nvPr/>
        </p:nvSpPr>
        <p:spPr>
          <a:xfrm rot="5400000">
            <a:off x="5507701" y="1482243"/>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573" name="Google Shape;6573;p67"/>
          <p:cNvSpPr/>
          <p:nvPr/>
        </p:nvSpPr>
        <p:spPr>
          <a:xfrm rot="5400000">
            <a:off x="5852180" y="1482243"/>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a:t>
            </a:r>
            <a:endParaRPr sz="1200"/>
          </a:p>
        </p:txBody>
      </p:sp>
      <p:sp>
        <p:nvSpPr>
          <p:cNvPr id="6574" name="Google Shape;6574;p67"/>
          <p:cNvSpPr/>
          <p:nvPr/>
        </p:nvSpPr>
        <p:spPr>
          <a:xfrm rot="5400000">
            <a:off x="6201754" y="1482243"/>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a:t>
            </a:r>
            <a:endParaRPr sz="1200"/>
          </a:p>
        </p:txBody>
      </p:sp>
      <p:sp>
        <p:nvSpPr>
          <p:cNvPr id="6575" name="Google Shape;6575;p67"/>
          <p:cNvSpPr/>
          <p:nvPr/>
        </p:nvSpPr>
        <p:spPr>
          <a:xfrm rot="5400000">
            <a:off x="6551326" y="1482243"/>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Softmax</a:t>
            </a:r>
            <a:endParaRPr sz="1200"/>
          </a:p>
        </p:txBody>
      </p:sp>
      <p:cxnSp>
        <p:nvCxnSpPr>
          <p:cNvPr id="6576" name="Google Shape;6576;p67"/>
          <p:cNvCxnSpPr>
            <a:stCxn id="6551" idx="1"/>
            <a:endCxn id="6571" idx="2"/>
          </p:cNvCxnSpPr>
          <p:nvPr/>
        </p:nvCxnSpPr>
        <p:spPr>
          <a:xfrm rot="-5400000">
            <a:off x="5073575" y="1785305"/>
            <a:ext cx="534900" cy="203700"/>
          </a:xfrm>
          <a:prstGeom prst="bentConnector2">
            <a:avLst/>
          </a:prstGeom>
          <a:noFill/>
          <a:ln w="9525" cap="flat" cmpd="sng">
            <a:solidFill>
              <a:schemeClr val="dk2"/>
            </a:solidFill>
            <a:prstDash val="solid"/>
            <a:round/>
            <a:headEnd type="none" w="med" len="med"/>
            <a:tailEnd type="none" w="med" len="med"/>
          </a:ln>
        </p:spPr>
      </p:cxnSp>
      <p:cxnSp>
        <p:nvCxnSpPr>
          <p:cNvPr id="6577" name="Google Shape;6577;p67"/>
          <p:cNvCxnSpPr>
            <a:stCxn id="6536" idx="2"/>
            <a:endCxn id="6503" idx="0"/>
          </p:cNvCxnSpPr>
          <p:nvPr/>
        </p:nvCxnSpPr>
        <p:spPr>
          <a:xfrm flipH="1">
            <a:off x="1247025" y="2571755"/>
            <a:ext cx="67500" cy="600"/>
          </a:xfrm>
          <a:prstGeom prst="bentConnector3">
            <a:avLst>
              <a:gd name="adj1" fmla="val 49926"/>
            </a:avLst>
          </a:prstGeom>
          <a:noFill/>
          <a:ln w="9525" cap="flat" cmpd="sng">
            <a:solidFill>
              <a:schemeClr val="dk2"/>
            </a:solidFill>
            <a:prstDash val="solid"/>
            <a:round/>
            <a:headEnd type="none" w="med" len="med"/>
            <a:tailEnd type="none" w="med" len="med"/>
          </a:ln>
        </p:spPr>
      </p:cxnSp>
      <p:cxnSp>
        <p:nvCxnSpPr>
          <p:cNvPr id="6578" name="Google Shape;6578;p67"/>
          <p:cNvCxnSpPr>
            <a:stCxn id="6546" idx="2"/>
            <a:endCxn id="6537" idx="0"/>
          </p:cNvCxnSpPr>
          <p:nvPr/>
        </p:nvCxnSpPr>
        <p:spPr>
          <a:xfrm flipH="1">
            <a:off x="1932250" y="2571755"/>
            <a:ext cx="67500" cy="600"/>
          </a:xfrm>
          <a:prstGeom prst="bentConnector3">
            <a:avLst>
              <a:gd name="adj1" fmla="val 49981"/>
            </a:avLst>
          </a:prstGeom>
          <a:noFill/>
          <a:ln w="9525" cap="flat" cmpd="sng">
            <a:solidFill>
              <a:schemeClr val="dk2"/>
            </a:solidFill>
            <a:prstDash val="solid"/>
            <a:round/>
            <a:headEnd type="none" w="med" len="med"/>
            <a:tailEnd type="none" w="med" len="med"/>
          </a:ln>
        </p:spPr>
      </p:cxnSp>
      <p:cxnSp>
        <p:nvCxnSpPr>
          <p:cNvPr id="6579" name="Google Shape;6579;p67"/>
          <p:cNvCxnSpPr>
            <a:stCxn id="6517" idx="0"/>
            <a:endCxn id="6512" idx="2"/>
          </p:cNvCxnSpPr>
          <p:nvPr/>
        </p:nvCxnSpPr>
        <p:spPr>
          <a:xfrm>
            <a:off x="3302850"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0" name="Google Shape;6580;p67"/>
          <p:cNvCxnSpPr>
            <a:stCxn id="6512" idx="0"/>
            <a:endCxn id="6547" idx="2"/>
          </p:cNvCxnSpPr>
          <p:nvPr/>
        </p:nvCxnSpPr>
        <p:spPr>
          <a:xfrm>
            <a:off x="3645550" y="2571755"/>
            <a:ext cx="85200" cy="600"/>
          </a:xfrm>
          <a:prstGeom prst="bentConnector3">
            <a:avLst>
              <a:gd name="adj1" fmla="val 50044"/>
            </a:avLst>
          </a:prstGeom>
          <a:noFill/>
          <a:ln w="9525" cap="flat" cmpd="sng">
            <a:solidFill>
              <a:schemeClr val="dk2"/>
            </a:solidFill>
            <a:prstDash val="solid"/>
            <a:round/>
            <a:headEnd type="none" w="med" len="med"/>
            <a:tailEnd type="none" w="med" len="med"/>
          </a:ln>
        </p:spPr>
      </p:cxnSp>
      <p:cxnSp>
        <p:nvCxnSpPr>
          <p:cNvPr id="6581" name="Google Shape;6581;p67"/>
          <p:cNvCxnSpPr>
            <a:stCxn id="6547" idx="0"/>
            <a:endCxn id="6548" idx="2"/>
          </p:cNvCxnSpPr>
          <p:nvPr/>
        </p:nvCxnSpPr>
        <p:spPr>
          <a:xfrm>
            <a:off x="40059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2" name="Google Shape;6582;p67"/>
          <p:cNvCxnSpPr>
            <a:stCxn id="6548" idx="0"/>
            <a:endCxn id="6549" idx="2"/>
          </p:cNvCxnSpPr>
          <p:nvPr/>
        </p:nvCxnSpPr>
        <p:spPr>
          <a:xfrm>
            <a:off x="43486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3" name="Google Shape;6583;p67"/>
          <p:cNvCxnSpPr>
            <a:stCxn id="6549" idx="0"/>
            <a:endCxn id="6550" idx="2"/>
          </p:cNvCxnSpPr>
          <p:nvPr/>
        </p:nvCxnSpPr>
        <p:spPr>
          <a:xfrm>
            <a:off x="46913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4" name="Google Shape;6584;p67"/>
          <p:cNvCxnSpPr>
            <a:stCxn id="6550" idx="0"/>
            <a:endCxn id="6551" idx="2"/>
          </p:cNvCxnSpPr>
          <p:nvPr/>
        </p:nvCxnSpPr>
        <p:spPr>
          <a:xfrm>
            <a:off x="5034025" y="2571755"/>
            <a:ext cx="67500" cy="600"/>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5" name="Google Shape;6585;p67"/>
          <p:cNvCxnSpPr>
            <a:stCxn id="6556" idx="0"/>
            <a:endCxn id="6567" idx="2"/>
          </p:cNvCxnSpPr>
          <p:nvPr/>
        </p:nvCxnSpPr>
        <p:spPr>
          <a:xfrm>
            <a:off x="6411983" y="2571743"/>
            <a:ext cx="67500" cy="600"/>
          </a:xfrm>
          <a:prstGeom prst="bentConnector3">
            <a:avLst>
              <a:gd name="adj1" fmla="val 50070"/>
            </a:avLst>
          </a:prstGeom>
          <a:noFill/>
          <a:ln w="9525" cap="flat" cmpd="sng">
            <a:solidFill>
              <a:schemeClr val="dk2"/>
            </a:solidFill>
            <a:prstDash val="solid"/>
            <a:round/>
            <a:headEnd type="none" w="med" len="med"/>
            <a:tailEnd type="none" w="med" len="med"/>
          </a:ln>
        </p:spPr>
      </p:cxnSp>
      <p:cxnSp>
        <p:nvCxnSpPr>
          <p:cNvPr id="6586" name="Google Shape;6586;p67"/>
          <p:cNvCxnSpPr>
            <a:stCxn id="6571" idx="0"/>
            <a:endCxn id="6572" idx="2"/>
          </p:cNvCxnSpPr>
          <p:nvPr/>
        </p:nvCxnSpPr>
        <p:spPr>
          <a:xfrm>
            <a:off x="5717926" y="1619793"/>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87" name="Google Shape;6587;p67"/>
          <p:cNvCxnSpPr>
            <a:stCxn id="6572" idx="0"/>
            <a:endCxn id="6573" idx="2"/>
          </p:cNvCxnSpPr>
          <p:nvPr/>
        </p:nvCxnSpPr>
        <p:spPr>
          <a:xfrm>
            <a:off x="6062401" y="1619793"/>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88" name="Google Shape;6588;p67"/>
          <p:cNvCxnSpPr>
            <a:stCxn id="6573" idx="0"/>
            <a:endCxn id="6574" idx="2"/>
          </p:cNvCxnSpPr>
          <p:nvPr/>
        </p:nvCxnSpPr>
        <p:spPr>
          <a:xfrm>
            <a:off x="6406880" y="1619793"/>
            <a:ext cx="74400" cy="600"/>
          </a:xfrm>
          <a:prstGeom prst="bentConnector3">
            <a:avLst>
              <a:gd name="adj1" fmla="val 50050"/>
            </a:avLst>
          </a:prstGeom>
          <a:noFill/>
          <a:ln w="9525" cap="flat" cmpd="sng">
            <a:solidFill>
              <a:schemeClr val="dk2"/>
            </a:solidFill>
            <a:prstDash val="solid"/>
            <a:round/>
            <a:headEnd type="none" w="med" len="med"/>
            <a:tailEnd type="none" w="med" len="med"/>
          </a:ln>
        </p:spPr>
      </p:cxnSp>
      <p:cxnSp>
        <p:nvCxnSpPr>
          <p:cNvPr id="6589" name="Google Shape;6589;p67"/>
          <p:cNvCxnSpPr>
            <a:stCxn id="6574" idx="0"/>
            <a:endCxn id="6575" idx="2"/>
          </p:cNvCxnSpPr>
          <p:nvPr/>
        </p:nvCxnSpPr>
        <p:spPr>
          <a:xfrm>
            <a:off x="6756454" y="1619793"/>
            <a:ext cx="74400" cy="600"/>
          </a:xfrm>
          <a:prstGeom prst="bentConnector3">
            <a:avLst>
              <a:gd name="adj1" fmla="val 50049"/>
            </a:avLst>
          </a:prstGeom>
          <a:noFill/>
          <a:ln w="9525" cap="flat" cmpd="sng">
            <a:solidFill>
              <a:schemeClr val="dk2"/>
            </a:solidFill>
            <a:prstDash val="solid"/>
            <a:round/>
            <a:headEnd type="none" w="med" len="med"/>
            <a:tailEnd type="none" w="med" len="med"/>
          </a:ln>
        </p:spPr>
      </p:cxnSp>
      <p:cxnSp>
        <p:nvCxnSpPr>
          <p:cNvPr id="6590" name="Google Shape;6590;p67"/>
          <p:cNvCxnSpPr>
            <a:stCxn id="6567" idx="0"/>
            <a:endCxn id="6568" idx="2"/>
          </p:cNvCxnSpPr>
          <p:nvPr/>
        </p:nvCxnSpPr>
        <p:spPr>
          <a:xfrm>
            <a:off x="6754678" y="2571755"/>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91" name="Google Shape;6591;p67"/>
          <p:cNvCxnSpPr>
            <a:stCxn id="6568" idx="0"/>
            <a:endCxn id="6569" idx="2"/>
          </p:cNvCxnSpPr>
          <p:nvPr/>
        </p:nvCxnSpPr>
        <p:spPr>
          <a:xfrm>
            <a:off x="7099153" y="2571755"/>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92" name="Google Shape;6592;p67"/>
          <p:cNvCxnSpPr>
            <a:stCxn id="6569" idx="0"/>
            <a:endCxn id="6570" idx="2"/>
          </p:cNvCxnSpPr>
          <p:nvPr/>
        </p:nvCxnSpPr>
        <p:spPr>
          <a:xfrm>
            <a:off x="7443632" y="2571755"/>
            <a:ext cx="69300" cy="600"/>
          </a:xfrm>
          <a:prstGeom prst="bentConnector3">
            <a:avLst>
              <a:gd name="adj1" fmla="val 50051"/>
            </a:avLst>
          </a:prstGeom>
          <a:noFill/>
          <a:ln w="9525" cap="flat" cmpd="sng">
            <a:solidFill>
              <a:schemeClr val="dk2"/>
            </a:solidFill>
            <a:prstDash val="solid"/>
            <a:round/>
            <a:headEnd type="none" w="med" len="med"/>
            <a:tailEnd type="none" w="med" len="med"/>
          </a:ln>
        </p:spPr>
      </p:cxnSp>
      <p:cxnSp>
        <p:nvCxnSpPr>
          <p:cNvPr id="6593" name="Google Shape;6593;p67"/>
          <p:cNvCxnSpPr>
            <a:stCxn id="6560" idx="0"/>
            <a:endCxn id="6561" idx="2"/>
          </p:cNvCxnSpPr>
          <p:nvPr/>
        </p:nvCxnSpPr>
        <p:spPr>
          <a:xfrm>
            <a:off x="4696429" y="3523705"/>
            <a:ext cx="69300" cy="600"/>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94" name="Google Shape;6594;p67"/>
          <p:cNvCxnSpPr>
            <a:stCxn id="6561" idx="0"/>
            <a:endCxn id="6562" idx="2"/>
          </p:cNvCxnSpPr>
          <p:nvPr/>
        </p:nvCxnSpPr>
        <p:spPr>
          <a:xfrm>
            <a:off x="5040904" y="3523705"/>
            <a:ext cx="69300" cy="600"/>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95" name="Google Shape;6595;p67"/>
          <p:cNvCxnSpPr>
            <a:stCxn id="6563" idx="0"/>
            <a:endCxn id="6565" idx="2"/>
          </p:cNvCxnSpPr>
          <p:nvPr/>
        </p:nvCxnSpPr>
        <p:spPr>
          <a:xfrm>
            <a:off x="5734957" y="3523705"/>
            <a:ext cx="74400" cy="600"/>
          </a:xfrm>
          <a:prstGeom prst="bentConnector3">
            <a:avLst>
              <a:gd name="adj1" fmla="val 50049"/>
            </a:avLst>
          </a:prstGeom>
          <a:noFill/>
          <a:ln w="9525" cap="flat" cmpd="sng">
            <a:solidFill>
              <a:schemeClr val="dk2"/>
            </a:solidFill>
            <a:prstDash val="solid"/>
            <a:round/>
            <a:headEnd type="none" w="med" len="med"/>
            <a:tailEnd type="none" w="med" len="med"/>
          </a:ln>
        </p:spPr>
      </p:cxnSp>
      <p:sp>
        <p:nvSpPr>
          <p:cNvPr id="6596" name="Google Shape;6596;p67"/>
          <p:cNvSpPr txBox="1"/>
          <p:nvPr/>
        </p:nvSpPr>
        <p:spPr>
          <a:xfrm>
            <a:off x="6392800" y="3361850"/>
            <a:ext cx="1471500" cy="32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Auxiliary Classifier</a:t>
            </a:r>
            <a:endParaRPr sz="1100"/>
          </a:p>
        </p:txBody>
      </p:sp>
      <p:cxnSp>
        <p:nvCxnSpPr>
          <p:cNvPr id="6597" name="Google Shape;6597;p67"/>
          <p:cNvCxnSpPr/>
          <p:nvPr/>
        </p:nvCxnSpPr>
        <p:spPr>
          <a:xfrm flipH="1">
            <a:off x="6187475" y="3523100"/>
            <a:ext cx="279900" cy="600"/>
          </a:xfrm>
          <a:prstGeom prst="bentConnector3">
            <a:avLst>
              <a:gd name="adj1" fmla="val 50000"/>
            </a:avLst>
          </a:prstGeom>
          <a:noFill/>
          <a:ln w="9525" cap="flat" cmpd="sng">
            <a:solidFill>
              <a:srgbClr val="980000"/>
            </a:solidFill>
            <a:prstDash val="solid"/>
            <a:round/>
            <a:headEnd type="none" w="med" len="med"/>
            <a:tailEnd type="triangle" w="med" len="med"/>
          </a:ln>
        </p:spPr>
      </p:cxnSp>
      <p:sp>
        <p:nvSpPr>
          <p:cNvPr id="6598" name="Google Shape;6598;p67"/>
          <p:cNvSpPr txBox="1"/>
          <p:nvPr/>
        </p:nvSpPr>
        <p:spPr>
          <a:xfrm>
            <a:off x="7385825" y="1476458"/>
            <a:ext cx="1471500" cy="32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Auxiliary Classifier</a:t>
            </a:r>
            <a:endParaRPr sz="1100"/>
          </a:p>
        </p:txBody>
      </p:sp>
      <p:cxnSp>
        <p:nvCxnSpPr>
          <p:cNvPr id="6599" name="Google Shape;6599;p67"/>
          <p:cNvCxnSpPr/>
          <p:nvPr/>
        </p:nvCxnSpPr>
        <p:spPr>
          <a:xfrm flipH="1">
            <a:off x="7180500" y="1637708"/>
            <a:ext cx="279900" cy="600"/>
          </a:xfrm>
          <a:prstGeom prst="bentConnector3">
            <a:avLst>
              <a:gd name="adj1" fmla="val 50000"/>
            </a:avLst>
          </a:prstGeom>
          <a:noFill/>
          <a:ln w="9525" cap="flat" cmpd="sng">
            <a:solidFill>
              <a:srgbClr val="980000"/>
            </a:solidFill>
            <a:prstDash val="solid"/>
            <a:round/>
            <a:headEnd type="none" w="med" len="med"/>
            <a:tailEnd type="triangle" w="med" len="med"/>
          </a:ln>
        </p:spPr>
      </p:cxnSp>
      <p:sp>
        <p:nvSpPr>
          <p:cNvPr id="6600" name="Google Shape;6600;p67"/>
          <p:cNvSpPr/>
          <p:nvPr/>
        </p:nvSpPr>
        <p:spPr>
          <a:xfrm rot="5400000">
            <a:off x="64062" y="3693950"/>
            <a:ext cx="1453500" cy="390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Input</a:t>
            </a:r>
            <a:endParaRPr sz="1200"/>
          </a:p>
        </p:txBody>
      </p:sp>
      <p:sp>
        <p:nvSpPr>
          <p:cNvPr id="6601" name="Google Shape;6601;p67"/>
          <p:cNvSpPr/>
          <p:nvPr/>
        </p:nvSpPr>
        <p:spPr>
          <a:xfrm rot="5400000">
            <a:off x="550620" y="3693950"/>
            <a:ext cx="1453500" cy="390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ConvTranspose2d</a:t>
            </a:r>
            <a:endParaRPr sz="1200"/>
          </a:p>
        </p:txBody>
      </p:sp>
      <p:sp>
        <p:nvSpPr>
          <p:cNvPr id="6602" name="Google Shape;6602;p67"/>
          <p:cNvSpPr/>
          <p:nvPr/>
        </p:nvSpPr>
        <p:spPr>
          <a:xfrm rot="5400000">
            <a:off x="1037106" y="3693950"/>
            <a:ext cx="1453500" cy="390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Max-Pool</a:t>
            </a:r>
            <a:endParaRPr sz="1200"/>
          </a:p>
        </p:txBody>
      </p:sp>
      <p:cxnSp>
        <p:nvCxnSpPr>
          <p:cNvPr id="6603" name="Google Shape;6603;p67"/>
          <p:cNvCxnSpPr>
            <a:stCxn id="6600" idx="0"/>
            <a:endCxn id="6601" idx="2"/>
          </p:cNvCxnSpPr>
          <p:nvPr/>
        </p:nvCxnSpPr>
        <p:spPr>
          <a:xfrm>
            <a:off x="986112" y="3889250"/>
            <a:ext cx="96000" cy="0"/>
          </a:xfrm>
          <a:prstGeom prst="straightConnector1">
            <a:avLst/>
          </a:prstGeom>
          <a:noFill/>
          <a:ln w="9525" cap="flat" cmpd="sng">
            <a:solidFill>
              <a:schemeClr val="dk2"/>
            </a:solidFill>
            <a:prstDash val="solid"/>
            <a:round/>
            <a:headEnd type="none" w="med" len="med"/>
            <a:tailEnd type="none" w="med" len="med"/>
          </a:ln>
        </p:spPr>
      </p:cxnSp>
      <p:cxnSp>
        <p:nvCxnSpPr>
          <p:cNvPr id="6604" name="Google Shape;6604;p67"/>
          <p:cNvCxnSpPr>
            <a:stCxn id="6602" idx="0"/>
            <a:endCxn id="6602" idx="0"/>
          </p:cNvCxnSpPr>
          <p:nvPr/>
        </p:nvCxnSpPr>
        <p:spPr>
          <a:xfrm>
            <a:off x="195915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05" name="Google Shape;6605;p67"/>
          <p:cNvCxnSpPr>
            <a:stCxn id="6602" idx="0"/>
            <a:endCxn id="6602" idx="0"/>
          </p:cNvCxnSpPr>
          <p:nvPr/>
        </p:nvCxnSpPr>
        <p:spPr>
          <a:xfrm>
            <a:off x="195915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06" name="Google Shape;6606;p67"/>
          <p:cNvCxnSpPr>
            <a:stCxn id="6602" idx="0"/>
            <a:endCxn id="6602" idx="0"/>
          </p:cNvCxnSpPr>
          <p:nvPr/>
        </p:nvCxnSpPr>
        <p:spPr>
          <a:xfrm>
            <a:off x="195915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07" name="Google Shape;6607;p67"/>
          <p:cNvCxnSpPr/>
          <p:nvPr/>
        </p:nvCxnSpPr>
        <p:spPr>
          <a:xfrm>
            <a:off x="1568646" y="3889235"/>
            <a:ext cx="0" cy="0"/>
          </a:xfrm>
          <a:prstGeom prst="straightConnector1">
            <a:avLst/>
          </a:prstGeom>
          <a:noFill/>
          <a:ln w="9525" cap="flat" cmpd="sng">
            <a:solidFill>
              <a:schemeClr val="dk2"/>
            </a:solidFill>
            <a:prstDash val="solid"/>
            <a:round/>
            <a:headEnd type="none" w="med" len="med"/>
            <a:tailEnd type="none" w="med" len="med"/>
          </a:ln>
        </p:spPr>
      </p:cxnSp>
      <p:cxnSp>
        <p:nvCxnSpPr>
          <p:cNvPr id="6608" name="Google Shape;6608;p67"/>
          <p:cNvCxnSpPr/>
          <p:nvPr/>
        </p:nvCxnSpPr>
        <p:spPr>
          <a:xfrm>
            <a:off x="1959227" y="3889235"/>
            <a:ext cx="0" cy="0"/>
          </a:xfrm>
          <a:prstGeom prst="straightConnector1">
            <a:avLst/>
          </a:prstGeom>
          <a:noFill/>
          <a:ln w="9525" cap="flat" cmpd="sng">
            <a:solidFill>
              <a:schemeClr val="dk2"/>
            </a:solidFill>
            <a:prstDash val="solid"/>
            <a:round/>
            <a:headEnd type="none" w="med" len="med"/>
            <a:tailEnd type="none" w="med" len="med"/>
          </a:ln>
        </p:spPr>
      </p:cxnSp>
      <p:cxnSp>
        <p:nvCxnSpPr>
          <p:cNvPr id="6609" name="Google Shape;6609;p67"/>
          <p:cNvCxnSpPr/>
          <p:nvPr/>
        </p:nvCxnSpPr>
        <p:spPr>
          <a:xfrm>
            <a:off x="1568646" y="3889235"/>
            <a:ext cx="0" cy="0"/>
          </a:xfrm>
          <a:prstGeom prst="straightConnector1">
            <a:avLst/>
          </a:prstGeom>
          <a:noFill/>
          <a:ln w="9525" cap="flat" cmpd="sng">
            <a:solidFill>
              <a:schemeClr val="dk2"/>
            </a:solidFill>
            <a:prstDash val="solid"/>
            <a:round/>
            <a:headEnd type="none" w="med" len="med"/>
            <a:tailEnd type="none" w="med" len="med"/>
          </a:ln>
        </p:spPr>
      </p:cxnSp>
      <p:cxnSp>
        <p:nvCxnSpPr>
          <p:cNvPr id="6610" name="Google Shape;6610;p67"/>
          <p:cNvCxnSpPr>
            <a:stCxn id="6602" idx="2"/>
          </p:cNvCxnSpPr>
          <p:nvPr/>
        </p:nvCxnSpPr>
        <p:spPr>
          <a:xfrm rot="10800000">
            <a:off x="1472856" y="3889250"/>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11" name="Google Shape;6611;p67"/>
          <p:cNvCxnSpPr>
            <a:endCxn id="6601" idx="0"/>
          </p:cNvCxnSpPr>
          <p:nvPr/>
        </p:nvCxnSpPr>
        <p:spPr>
          <a:xfrm rot="10800000">
            <a:off x="1472670" y="3889250"/>
            <a:ext cx="95700" cy="0"/>
          </a:xfrm>
          <a:prstGeom prst="straightConnector1">
            <a:avLst/>
          </a:prstGeom>
          <a:noFill/>
          <a:ln w="9525" cap="flat" cmpd="sng">
            <a:solidFill>
              <a:schemeClr val="dk2"/>
            </a:solidFill>
            <a:prstDash val="solid"/>
            <a:round/>
            <a:headEnd type="none" w="med" len="med"/>
            <a:tailEnd type="none" w="med" len="med"/>
          </a:ln>
        </p:spPr>
      </p:cxnSp>
      <p:sp>
        <p:nvSpPr>
          <p:cNvPr id="6612" name="Google Shape;6612;p67"/>
          <p:cNvSpPr/>
          <p:nvPr/>
        </p:nvSpPr>
        <p:spPr>
          <a:xfrm rot="5400000">
            <a:off x="1523379" y="3693950"/>
            <a:ext cx="1453500" cy="390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613" name="Google Shape;6613;p67"/>
          <p:cNvSpPr/>
          <p:nvPr/>
        </p:nvSpPr>
        <p:spPr>
          <a:xfrm rot="5400000">
            <a:off x="2009866" y="3693950"/>
            <a:ext cx="1453500" cy="3906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dirty="0"/>
              <a:t>Max-Pool</a:t>
            </a:r>
            <a:endParaRPr sz="1200" dirty="0"/>
          </a:p>
        </p:txBody>
      </p:sp>
      <p:cxnSp>
        <p:nvCxnSpPr>
          <p:cNvPr id="6614" name="Google Shape;6614;p67"/>
          <p:cNvCxnSpPr>
            <a:stCxn id="6613" idx="0"/>
            <a:endCxn id="6613" idx="0"/>
          </p:cNvCxnSpPr>
          <p:nvPr/>
        </p:nvCxnSpPr>
        <p:spPr>
          <a:xfrm>
            <a:off x="293191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15" name="Google Shape;6615;p67"/>
          <p:cNvCxnSpPr>
            <a:stCxn id="6613" idx="0"/>
            <a:endCxn id="6613" idx="0"/>
          </p:cNvCxnSpPr>
          <p:nvPr/>
        </p:nvCxnSpPr>
        <p:spPr>
          <a:xfrm>
            <a:off x="293191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16" name="Google Shape;6616;p67"/>
          <p:cNvCxnSpPr>
            <a:stCxn id="6613" idx="0"/>
            <a:endCxn id="6613" idx="0"/>
          </p:cNvCxnSpPr>
          <p:nvPr/>
        </p:nvCxnSpPr>
        <p:spPr>
          <a:xfrm>
            <a:off x="2931916" y="3889250"/>
            <a:ext cx="0" cy="0"/>
          </a:xfrm>
          <a:prstGeom prst="straightConnector1">
            <a:avLst/>
          </a:prstGeom>
          <a:noFill/>
          <a:ln w="9525" cap="flat" cmpd="sng">
            <a:solidFill>
              <a:schemeClr val="dk2"/>
            </a:solidFill>
            <a:prstDash val="solid"/>
            <a:round/>
            <a:headEnd type="none" w="med" len="med"/>
            <a:tailEnd type="none" w="med" len="med"/>
          </a:ln>
        </p:spPr>
      </p:cxnSp>
      <p:cxnSp>
        <p:nvCxnSpPr>
          <p:cNvPr id="6617" name="Google Shape;6617;p67"/>
          <p:cNvCxnSpPr/>
          <p:nvPr/>
        </p:nvCxnSpPr>
        <p:spPr>
          <a:xfrm>
            <a:off x="1785020" y="4154737"/>
            <a:ext cx="0" cy="0"/>
          </a:xfrm>
          <a:prstGeom prst="straightConnector1">
            <a:avLst/>
          </a:prstGeom>
          <a:noFill/>
          <a:ln w="9525" cap="flat" cmpd="sng">
            <a:solidFill>
              <a:schemeClr val="dk2"/>
            </a:solidFill>
            <a:prstDash val="solid"/>
            <a:round/>
            <a:headEnd type="none" w="med" len="med"/>
            <a:tailEnd type="none" w="med" len="med"/>
          </a:ln>
        </p:spPr>
      </p:cxnSp>
      <p:cxnSp>
        <p:nvCxnSpPr>
          <p:cNvPr id="6618" name="Google Shape;6618;p67"/>
          <p:cNvCxnSpPr/>
          <p:nvPr/>
        </p:nvCxnSpPr>
        <p:spPr>
          <a:xfrm>
            <a:off x="2175601" y="4154737"/>
            <a:ext cx="0" cy="0"/>
          </a:xfrm>
          <a:prstGeom prst="straightConnector1">
            <a:avLst/>
          </a:prstGeom>
          <a:noFill/>
          <a:ln w="9525" cap="flat" cmpd="sng">
            <a:solidFill>
              <a:schemeClr val="dk2"/>
            </a:solidFill>
            <a:prstDash val="solid"/>
            <a:round/>
            <a:headEnd type="none" w="med" len="med"/>
            <a:tailEnd type="none" w="med" len="med"/>
          </a:ln>
        </p:spPr>
      </p:cxnSp>
      <p:cxnSp>
        <p:nvCxnSpPr>
          <p:cNvPr id="6619" name="Google Shape;6619;p67"/>
          <p:cNvCxnSpPr/>
          <p:nvPr/>
        </p:nvCxnSpPr>
        <p:spPr>
          <a:xfrm>
            <a:off x="1785020" y="4154737"/>
            <a:ext cx="0" cy="0"/>
          </a:xfrm>
          <a:prstGeom prst="straightConnector1">
            <a:avLst/>
          </a:prstGeom>
          <a:noFill/>
          <a:ln w="9525" cap="flat" cmpd="sng">
            <a:solidFill>
              <a:schemeClr val="dk2"/>
            </a:solidFill>
            <a:prstDash val="solid"/>
            <a:round/>
            <a:headEnd type="none" w="med" len="med"/>
            <a:tailEnd type="none" w="med" len="med"/>
          </a:ln>
        </p:spPr>
      </p:cxnSp>
      <p:cxnSp>
        <p:nvCxnSpPr>
          <p:cNvPr id="6620" name="Google Shape;6620;p67"/>
          <p:cNvCxnSpPr>
            <a:stCxn id="6613" idx="2"/>
          </p:cNvCxnSpPr>
          <p:nvPr/>
        </p:nvCxnSpPr>
        <p:spPr>
          <a:xfrm rot="10800000">
            <a:off x="2445616" y="3889250"/>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21" name="Google Shape;6621;p67"/>
          <p:cNvCxnSpPr>
            <a:endCxn id="6612" idx="0"/>
          </p:cNvCxnSpPr>
          <p:nvPr/>
        </p:nvCxnSpPr>
        <p:spPr>
          <a:xfrm rot="10800000">
            <a:off x="2445429" y="3889250"/>
            <a:ext cx="95700" cy="0"/>
          </a:xfrm>
          <a:prstGeom prst="straightConnector1">
            <a:avLst/>
          </a:prstGeom>
          <a:noFill/>
          <a:ln w="9525" cap="flat" cmpd="sng">
            <a:solidFill>
              <a:schemeClr val="dk2"/>
            </a:solidFill>
            <a:prstDash val="solid"/>
            <a:round/>
            <a:headEnd type="none" w="med" len="med"/>
            <a:tailEnd type="none" w="med" len="med"/>
          </a:ln>
        </p:spPr>
      </p:cxnSp>
      <p:cxnSp>
        <p:nvCxnSpPr>
          <p:cNvPr id="6622" name="Google Shape;6622;p67"/>
          <p:cNvCxnSpPr>
            <a:stCxn id="6612" idx="2"/>
            <a:endCxn id="6602" idx="0"/>
          </p:cNvCxnSpPr>
          <p:nvPr/>
        </p:nvCxnSpPr>
        <p:spPr>
          <a:xfrm flipH="1">
            <a:off x="1959129" y="3889250"/>
            <a:ext cx="95700" cy="600"/>
          </a:xfrm>
          <a:prstGeom prst="bentConnector3">
            <a:avLst>
              <a:gd name="adj1" fmla="val 49926"/>
            </a:avLst>
          </a:prstGeom>
          <a:noFill/>
          <a:ln w="9525" cap="flat" cmpd="sng">
            <a:solidFill>
              <a:schemeClr val="dk2"/>
            </a:solidFill>
            <a:prstDash val="solid"/>
            <a:round/>
            <a:headEnd type="none" w="med" len="med"/>
            <a:tailEnd type="none" w="med" len="med"/>
          </a:ln>
        </p:spPr>
      </p:cxnSp>
      <p:cxnSp>
        <p:nvCxnSpPr>
          <p:cNvPr id="6623" name="Google Shape;6623;p67"/>
          <p:cNvCxnSpPr>
            <a:endCxn id="6613" idx="0"/>
          </p:cNvCxnSpPr>
          <p:nvPr/>
        </p:nvCxnSpPr>
        <p:spPr>
          <a:xfrm flipH="1">
            <a:off x="2931916" y="3888050"/>
            <a:ext cx="95700" cy="1200"/>
          </a:xfrm>
          <a:prstGeom prst="bentConnector3">
            <a:avLst>
              <a:gd name="adj1" fmla="val 50000"/>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627"/>
        <p:cNvGrpSpPr/>
        <p:nvPr/>
      </p:nvGrpSpPr>
      <p:grpSpPr>
        <a:xfrm>
          <a:off x="0" y="0"/>
          <a:ext cx="0" cy="0"/>
          <a:chOff x="0" y="0"/>
          <a:chExt cx="0" cy="0"/>
        </a:xfrm>
      </p:grpSpPr>
      <p:sp>
        <p:nvSpPr>
          <p:cNvPr id="6628" name="Google Shape;6628;p68"/>
          <p:cNvSpPr/>
          <p:nvPr/>
        </p:nvSpPr>
        <p:spPr>
          <a:xfrm>
            <a:off x="1786400" y="340147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Previous layer</a:t>
            </a:r>
            <a:endParaRPr sz="1000"/>
          </a:p>
        </p:txBody>
      </p:sp>
      <p:sp>
        <p:nvSpPr>
          <p:cNvPr id="6629" name="Google Shape;6629;p68"/>
          <p:cNvSpPr/>
          <p:nvPr/>
        </p:nvSpPr>
        <p:spPr>
          <a:xfrm>
            <a:off x="1083513" y="2410100"/>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30" name="Google Shape;6630;p68"/>
          <p:cNvSpPr/>
          <p:nvPr/>
        </p:nvSpPr>
        <p:spPr>
          <a:xfrm>
            <a:off x="2475263" y="2702150"/>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31" name="Google Shape;6631;p68"/>
          <p:cNvSpPr/>
          <p:nvPr/>
        </p:nvSpPr>
        <p:spPr>
          <a:xfrm>
            <a:off x="2475263" y="2131525"/>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3x3 conv.</a:t>
            </a:r>
            <a:endParaRPr sz="1000"/>
          </a:p>
        </p:txBody>
      </p:sp>
      <p:sp>
        <p:nvSpPr>
          <p:cNvPr id="6632" name="Google Shape;6632;p68"/>
          <p:cNvSpPr/>
          <p:nvPr/>
        </p:nvSpPr>
        <p:spPr>
          <a:xfrm>
            <a:off x="3171138" y="2688788"/>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33" name="Google Shape;6633;p68"/>
          <p:cNvSpPr/>
          <p:nvPr/>
        </p:nvSpPr>
        <p:spPr>
          <a:xfrm>
            <a:off x="3171138" y="2131513"/>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3x3 conv.</a:t>
            </a:r>
            <a:endParaRPr sz="1000"/>
          </a:p>
        </p:txBody>
      </p:sp>
      <p:sp>
        <p:nvSpPr>
          <p:cNvPr id="6634" name="Google Shape;6634;p68"/>
          <p:cNvSpPr/>
          <p:nvPr/>
        </p:nvSpPr>
        <p:spPr>
          <a:xfrm>
            <a:off x="1779388" y="2716675"/>
            <a:ext cx="559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Pool</a:t>
            </a:r>
            <a:endParaRPr sz="1000"/>
          </a:p>
        </p:txBody>
      </p:sp>
      <p:sp>
        <p:nvSpPr>
          <p:cNvPr id="6635" name="Google Shape;6635;p68"/>
          <p:cNvSpPr/>
          <p:nvPr/>
        </p:nvSpPr>
        <p:spPr>
          <a:xfrm>
            <a:off x="1779388" y="2131525"/>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36" name="Google Shape;6636;p68"/>
          <p:cNvSpPr/>
          <p:nvPr/>
        </p:nvSpPr>
        <p:spPr>
          <a:xfrm>
            <a:off x="1797302" y="94022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Filter concatenation</a:t>
            </a:r>
            <a:endParaRPr sz="1000"/>
          </a:p>
        </p:txBody>
      </p:sp>
      <p:cxnSp>
        <p:nvCxnSpPr>
          <p:cNvPr id="6637" name="Google Shape;6637;p68"/>
          <p:cNvCxnSpPr>
            <a:stCxn id="6628" idx="0"/>
            <a:endCxn id="6630" idx="2"/>
          </p:cNvCxnSpPr>
          <p:nvPr/>
        </p:nvCxnSpPr>
        <p:spPr>
          <a:xfrm rot="-5400000">
            <a:off x="2428400" y="3075075"/>
            <a:ext cx="304500" cy="348300"/>
          </a:xfrm>
          <a:prstGeom prst="curvedConnector3">
            <a:avLst>
              <a:gd name="adj1" fmla="val 50004"/>
            </a:avLst>
          </a:prstGeom>
          <a:noFill/>
          <a:ln w="9525" cap="flat" cmpd="sng">
            <a:solidFill>
              <a:schemeClr val="dk2"/>
            </a:solidFill>
            <a:prstDash val="solid"/>
            <a:round/>
            <a:headEnd type="none" w="med" len="med"/>
            <a:tailEnd type="triangle" w="med" len="med"/>
          </a:ln>
        </p:spPr>
      </p:cxnSp>
      <p:cxnSp>
        <p:nvCxnSpPr>
          <p:cNvPr id="6638" name="Google Shape;6638;p68"/>
          <p:cNvCxnSpPr>
            <a:stCxn id="6628" idx="0"/>
            <a:endCxn id="6629" idx="2"/>
          </p:cNvCxnSpPr>
          <p:nvPr/>
        </p:nvCxnSpPr>
        <p:spPr>
          <a:xfrm rot="5400000" flipH="1">
            <a:off x="1586450" y="2581425"/>
            <a:ext cx="596700" cy="1043400"/>
          </a:xfrm>
          <a:prstGeom prst="curvedConnector3">
            <a:avLst>
              <a:gd name="adj1" fmla="val 27149"/>
            </a:avLst>
          </a:prstGeom>
          <a:noFill/>
          <a:ln w="9525" cap="flat" cmpd="sng">
            <a:solidFill>
              <a:schemeClr val="dk2"/>
            </a:solidFill>
            <a:prstDash val="solid"/>
            <a:round/>
            <a:headEnd type="none" w="med" len="med"/>
            <a:tailEnd type="triangle" w="med" len="med"/>
          </a:ln>
        </p:spPr>
      </p:cxnSp>
      <p:cxnSp>
        <p:nvCxnSpPr>
          <p:cNvPr id="6639" name="Google Shape;6639;p68"/>
          <p:cNvCxnSpPr>
            <a:stCxn id="6628" idx="0"/>
            <a:endCxn id="6632" idx="2"/>
          </p:cNvCxnSpPr>
          <p:nvPr/>
        </p:nvCxnSpPr>
        <p:spPr>
          <a:xfrm rot="-5400000">
            <a:off x="2769650" y="2720325"/>
            <a:ext cx="318000" cy="1044300"/>
          </a:xfrm>
          <a:prstGeom prst="curvedConnector3">
            <a:avLst>
              <a:gd name="adj1" fmla="val 49982"/>
            </a:avLst>
          </a:prstGeom>
          <a:noFill/>
          <a:ln w="9525" cap="flat" cmpd="sng">
            <a:solidFill>
              <a:schemeClr val="dk2"/>
            </a:solidFill>
            <a:prstDash val="solid"/>
            <a:round/>
            <a:headEnd type="none" w="med" len="med"/>
            <a:tailEnd type="triangle" w="med" len="med"/>
          </a:ln>
        </p:spPr>
      </p:cxnSp>
      <p:cxnSp>
        <p:nvCxnSpPr>
          <p:cNvPr id="6640" name="Google Shape;6640;p68"/>
          <p:cNvCxnSpPr>
            <a:stCxn id="6628" idx="0"/>
            <a:endCxn id="6634" idx="2"/>
          </p:cNvCxnSpPr>
          <p:nvPr/>
        </p:nvCxnSpPr>
        <p:spPr>
          <a:xfrm rot="5400000" flipH="1">
            <a:off x="2087750" y="3082725"/>
            <a:ext cx="290100" cy="347400"/>
          </a:xfrm>
          <a:prstGeom prst="curvedConnector3">
            <a:avLst>
              <a:gd name="adj1" fmla="val 49983"/>
            </a:avLst>
          </a:prstGeom>
          <a:noFill/>
          <a:ln w="9525" cap="flat" cmpd="sng">
            <a:solidFill>
              <a:schemeClr val="dk2"/>
            </a:solidFill>
            <a:prstDash val="solid"/>
            <a:round/>
            <a:headEnd type="none" w="med" len="med"/>
            <a:tailEnd type="triangle" w="med" len="med"/>
          </a:ln>
        </p:spPr>
      </p:cxnSp>
      <p:cxnSp>
        <p:nvCxnSpPr>
          <p:cNvPr id="6641" name="Google Shape;6641;p68"/>
          <p:cNvCxnSpPr>
            <a:stCxn id="6630" idx="0"/>
            <a:endCxn id="6631" idx="2"/>
          </p:cNvCxnSpPr>
          <p:nvPr/>
        </p:nvCxnSpPr>
        <p:spPr>
          <a:xfrm rot="-5400000">
            <a:off x="2667263" y="2613950"/>
            <a:ext cx="175800" cy="60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642" name="Google Shape;6642;p68"/>
          <p:cNvCxnSpPr>
            <a:stCxn id="6632" idx="0"/>
            <a:endCxn id="6633" idx="2"/>
          </p:cNvCxnSpPr>
          <p:nvPr/>
        </p:nvCxnSpPr>
        <p:spPr>
          <a:xfrm rot="-5400000">
            <a:off x="3369738" y="2607188"/>
            <a:ext cx="162600" cy="600"/>
          </a:xfrm>
          <a:prstGeom prst="curvedConnector3">
            <a:avLst>
              <a:gd name="adj1" fmla="val 49962"/>
            </a:avLst>
          </a:prstGeom>
          <a:noFill/>
          <a:ln w="9525" cap="flat" cmpd="sng">
            <a:solidFill>
              <a:schemeClr val="dk2"/>
            </a:solidFill>
            <a:prstDash val="solid"/>
            <a:round/>
            <a:headEnd type="none" w="med" len="med"/>
            <a:tailEnd type="triangle" w="med" len="med"/>
          </a:ln>
        </p:spPr>
      </p:cxnSp>
      <p:cxnSp>
        <p:nvCxnSpPr>
          <p:cNvPr id="6643" name="Google Shape;6643;p68"/>
          <p:cNvCxnSpPr>
            <a:stCxn id="6634" idx="0"/>
            <a:endCxn id="6635" idx="2"/>
          </p:cNvCxnSpPr>
          <p:nvPr/>
        </p:nvCxnSpPr>
        <p:spPr>
          <a:xfrm rot="-5400000">
            <a:off x="1964038" y="2621125"/>
            <a:ext cx="190500" cy="600"/>
          </a:xfrm>
          <a:prstGeom prst="curvedConnector3">
            <a:avLst>
              <a:gd name="adj1" fmla="val 49961"/>
            </a:avLst>
          </a:prstGeom>
          <a:noFill/>
          <a:ln w="9525" cap="flat" cmpd="sng">
            <a:solidFill>
              <a:schemeClr val="dk2"/>
            </a:solidFill>
            <a:prstDash val="solid"/>
            <a:round/>
            <a:headEnd type="none" w="med" len="med"/>
            <a:tailEnd type="triangle" w="med" len="med"/>
          </a:ln>
        </p:spPr>
      </p:cxnSp>
      <p:cxnSp>
        <p:nvCxnSpPr>
          <p:cNvPr id="6644" name="Google Shape;6644;p68"/>
          <p:cNvCxnSpPr>
            <a:stCxn id="6629" idx="0"/>
            <a:endCxn id="6636" idx="2"/>
          </p:cNvCxnSpPr>
          <p:nvPr/>
        </p:nvCxnSpPr>
        <p:spPr>
          <a:xfrm rot="-5400000">
            <a:off x="1352613" y="1345400"/>
            <a:ext cx="1075200" cy="1054200"/>
          </a:xfrm>
          <a:prstGeom prst="curvedConnector3">
            <a:avLst>
              <a:gd name="adj1" fmla="val 76353"/>
            </a:avLst>
          </a:prstGeom>
          <a:noFill/>
          <a:ln w="9525" cap="flat" cmpd="sng">
            <a:solidFill>
              <a:schemeClr val="dk2"/>
            </a:solidFill>
            <a:prstDash val="solid"/>
            <a:round/>
            <a:headEnd type="none" w="med" len="med"/>
            <a:tailEnd type="triangle" w="med" len="med"/>
          </a:ln>
        </p:spPr>
      </p:cxnSp>
      <p:cxnSp>
        <p:nvCxnSpPr>
          <p:cNvPr id="6645" name="Google Shape;6645;p68"/>
          <p:cNvCxnSpPr>
            <a:stCxn id="6631" idx="0"/>
            <a:endCxn id="6636" idx="2"/>
          </p:cNvCxnSpPr>
          <p:nvPr/>
        </p:nvCxnSpPr>
        <p:spPr>
          <a:xfrm rot="5400000" flipH="1">
            <a:off x="2187863" y="1564525"/>
            <a:ext cx="796500" cy="3375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646" name="Google Shape;6646;p68"/>
          <p:cNvCxnSpPr>
            <a:stCxn id="6633" idx="0"/>
            <a:endCxn id="6647" idx="2"/>
          </p:cNvCxnSpPr>
          <p:nvPr/>
        </p:nvCxnSpPr>
        <p:spPr>
          <a:xfrm rot="-5400000">
            <a:off x="3378138" y="2047813"/>
            <a:ext cx="156300" cy="11100"/>
          </a:xfrm>
          <a:prstGeom prst="curvedConnector3">
            <a:avLst>
              <a:gd name="adj1" fmla="val 50025"/>
            </a:avLst>
          </a:prstGeom>
          <a:noFill/>
          <a:ln w="9525" cap="flat" cmpd="sng">
            <a:solidFill>
              <a:schemeClr val="dk2"/>
            </a:solidFill>
            <a:prstDash val="solid"/>
            <a:round/>
            <a:headEnd type="none" w="med" len="med"/>
            <a:tailEnd type="triangle" w="med" len="med"/>
          </a:ln>
        </p:spPr>
      </p:cxnSp>
      <p:cxnSp>
        <p:nvCxnSpPr>
          <p:cNvPr id="6648" name="Google Shape;6648;p68"/>
          <p:cNvCxnSpPr>
            <a:stCxn id="6635" idx="0"/>
            <a:endCxn id="6636" idx="2"/>
          </p:cNvCxnSpPr>
          <p:nvPr/>
        </p:nvCxnSpPr>
        <p:spPr>
          <a:xfrm rot="-5400000">
            <a:off x="1839988" y="1554025"/>
            <a:ext cx="796500" cy="358500"/>
          </a:xfrm>
          <a:prstGeom prst="curvedConnector3">
            <a:avLst>
              <a:gd name="adj1" fmla="val 50000"/>
            </a:avLst>
          </a:prstGeom>
          <a:noFill/>
          <a:ln w="9525" cap="flat" cmpd="sng">
            <a:solidFill>
              <a:schemeClr val="dk2"/>
            </a:solidFill>
            <a:prstDash val="solid"/>
            <a:round/>
            <a:headEnd type="none" w="med" len="med"/>
            <a:tailEnd type="triangle" w="med" len="med"/>
          </a:ln>
        </p:spPr>
      </p:cxnSp>
      <p:sp>
        <p:nvSpPr>
          <p:cNvPr id="6647" name="Google Shape;6647;p68"/>
          <p:cNvSpPr/>
          <p:nvPr/>
        </p:nvSpPr>
        <p:spPr>
          <a:xfrm>
            <a:off x="3182138" y="1580333"/>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3x3 conv.</a:t>
            </a:r>
            <a:endParaRPr sz="1000"/>
          </a:p>
        </p:txBody>
      </p:sp>
      <p:cxnSp>
        <p:nvCxnSpPr>
          <p:cNvPr id="6649" name="Google Shape;6649;p68"/>
          <p:cNvCxnSpPr>
            <a:stCxn id="6647" idx="0"/>
            <a:endCxn id="6636" idx="2"/>
          </p:cNvCxnSpPr>
          <p:nvPr/>
        </p:nvCxnSpPr>
        <p:spPr>
          <a:xfrm rot="5400000" flipH="1">
            <a:off x="2816888" y="935483"/>
            <a:ext cx="245400" cy="1044300"/>
          </a:xfrm>
          <a:prstGeom prst="curvedConnector3">
            <a:avLst>
              <a:gd name="adj1" fmla="val 49981"/>
            </a:avLst>
          </a:prstGeom>
          <a:noFill/>
          <a:ln w="9525" cap="flat" cmpd="sng">
            <a:solidFill>
              <a:schemeClr val="dk2"/>
            </a:solidFill>
            <a:prstDash val="solid"/>
            <a:round/>
            <a:headEnd type="none" w="med" len="med"/>
            <a:tailEnd type="triangle" w="med" len="med"/>
          </a:ln>
        </p:spPr>
      </p:cxnSp>
      <p:sp>
        <p:nvSpPr>
          <p:cNvPr id="6650" name="Google Shape;6650;p68"/>
          <p:cNvSpPr/>
          <p:nvPr/>
        </p:nvSpPr>
        <p:spPr>
          <a:xfrm>
            <a:off x="5289700" y="340147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Previous layer</a:t>
            </a:r>
            <a:endParaRPr sz="1000"/>
          </a:p>
        </p:txBody>
      </p:sp>
      <p:sp>
        <p:nvSpPr>
          <p:cNvPr id="6651" name="Google Shape;6651;p68"/>
          <p:cNvSpPr/>
          <p:nvPr/>
        </p:nvSpPr>
        <p:spPr>
          <a:xfrm>
            <a:off x="4137888" y="2478913"/>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52" name="Google Shape;6652;p68"/>
          <p:cNvSpPr/>
          <p:nvPr/>
        </p:nvSpPr>
        <p:spPr>
          <a:xfrm>
            <a:off x="5820408" y="2770913"/>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53" name="Google Shape;6653;p68"/>
          <p:cNvSpPr/>
          <p:nvPr/>
        </p:nvSpPr>
        <p:spPr>
          <a:xfrm>
            <a:off x="7032008" y="2718276"/>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54" name="Google Shape;6654;p68"/>
          <p:cNvSpPr/>
          <p:nvPr/>
        </p:nvSpPr>
        <p:spPr>
          <a:xfrm>
            <a:off x="7032008" y="2161001"/>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3x3 conv.</a:t>
            </a:r>
            <a:endParaRPr sz="1000"/>
          </a:p>
        </p:txBody>
      </p:sp>
      <p:sp>
        <p:nvSpPr>
          <p:cNvPr id="6655" name="Google Shape;6655;p68"/>
          <p:cNvSpPr/>
          <p:nvPr/>
        </p:nvSpPr>
        <p:spPr>
          <a:xfrm>
            <a:off x="4833763" y="2785488"/>
            <a:ext cx="559200" cy="3948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Pool</a:t>
            </a:r>
            <a:endParaRPr sz="1000"/>
          </a:p>
        </p:txBody>
      </p:sp>
      <p:sp>
        <p:nvSpPr>
          <p:cNvPr id="6656" name="Google Shape;6656;p68"/>
          <p:cNvSpPr/>
          <p:nvPr/>
        </p:nvSpPr>
        <p:spPr>
          <a:xfrm>
            <a:off x="4833763" y="2200338"/>
            <a:ext cx="559200" cy="394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1x1 conv.</a:t>
            </a:r>
            <a:endParaRPr sz="1000"/>
          </a:p>
        </p:txBody>
      </p:sp>
      <p:sp>
        <p:nvSpPr>
          <p:cNvPr id="6657" name="Google Shape;6657;p68"/>
          <p:cNvSpPr/>
          <p:nvPr/>
        </p:nvSpPr>
        <p:spPr>
          <a:xfrm>
            <a:off x="5300602" y="940225"/>
            <a:ext cx="12402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Filter concatenation</a:t>
            </a:r>
            <a:endParaRPr sz="1000"/>
          </a:p>
        </p:txBody>
      </p:sp>
      <p:cxnSp>
        <p:nvCxnSpPr>
          <p:cNvPr id="6658" name="Google Shape;6658;p68"/>
          <p:cNvCxnSpPr>
            <a:stCxn id="6650" idx="0"/>
            <a:endCxn id="6652" idx="2"/>
          </p:cNvCxnSpPr>
          <p:nvPr/>
        </p:nvCxnSpPr>
        <p:spPr>
          <a:xfrm rot="-5400000">
            <a:off x="5887000" y="3188475"/>
            <a:ext cx="235800" cy="190200"/>
          </a:xfrm>
          <a:prstGeom prst="curvedConnector3">
            <a:avLst>
              <a:gd name="adj1" fmla="val 49992"/>
            </a:avLst>
          </a:prstGeom>
          <a:noFill/>
          <a:ln w="9525" cap="flat" cmpd="sng">
            <a:solidFill>
              <a:schemeClr val="dk2"/>
            </a:solidFill>
            <a:prstDash val="solid"/>
            <a:round/>
            <a:headEnd type="none" w="med" len="med"/>
            <a:tailEnd type="triangle" w="med" len="med"/>
          </a:ln>
        </p:spPr>
      </p:cxnSp>
      <p:cxnSp>
        <p:nvCxnSpPr>
          <p:cNvPr id="6659" name="Google Shape;6659;p68"/>
          <p:cNvCxnSpPr>
            <a:stCxn id="6650" idx="0"/>
            <a:endCxn id="6651" idx="2"/>
          </p:cNvCxnSpPr>
          <p:nvPr/>
        </p:nvCxnSpPr>
        <p:spPr>
          <a:xfrm rot="5400000" flipH="1">
            <a:off x="4899850" y="2391525"/>
            <a:ext cx="527700" cy="1492200"/>
          </a:xfrm>
          <a:prstGeom prst="curvedConnector3">
            <a:avLst>
              <a:gd name="adj1" fmla="val 13976"/>
            </a:avLst>
          </a:prstGeom>
          <a:noFill/>
          <a:ln w="9525" cap="flat" cmpd="sng">
            <a:solidFill>
              <a:schemeClr val="dk2"/>
            </a:solidFill>
            <a:prstDash val="solid"/>
            <a:round/>
            <a:headEnd type="none" w="med" len="med"/>
            <a:tailEnd type="triangle" w="med" len="med"/>
          </a:ln>
        </p:spPr>
      </p:cxnSp>
      <p:cxnSp>
        <p:nvCxnSpPr>
          <p:cNvPr id="6660" name="Google Shape;6660;p68"/>
          <p:cNvCxnSpPr>
            <a:stCxn id="6650" idx="0"/>
            <a:endCxn id="6653" idx="2"/>
          </p:cNvCxnSpPr>
          <p:nvPr/>
        </p:nvCxnSpPr>
        <p:spPr>
          <a:xfrm rot="-5400000">
            <a:off x="6466600" y="2556375"/>
            <a:ext cx="288300" cy="1401900"/>
          </a:xfrm>
          <a:prstGeom prst="curvedConnector3">
            <a:avLst>
              <a:gd name="adj1" fmla="val 50017"/>
            </a:avLst>
          </a:prstGeom>
          <a:noFill/>
          <a:ln w="9525" cap="flat" cmpd="sng">
            <a:solidFill>
              <a:schemeClr val="dk2"/>
            </a:solidFill>
            <a:prstDash val="solid"/>
            <a:round/>
            <a:headEnd type="none" w="med" len="med"/>
            <a:tailEnd type="triangle" w="med" len="med"/>
          </a:ln>
        </p:spPr>
      </p:cxnSp>
      <p:cxnSp>
        <p:nvCxnSpPr>
          <p:cNvPr id="6661" name="Google Shape;6661;p68"/>
          <p:cNvCxnSpPr>
            <a:stCxn id="6650" idx="0"/>
            <a:endCxn id="6655" idx="2"/>
          </p:cNvCxnSpPr>
          <p:nvPr/>
        </p:nvCxnSpPr>
        <p:spPr>
          <a:xfrm rot="5400000" flipH="1">
            <a:off x="5401000" y="2892675"/>
            <a:ext cx="221100" cy="796500"/>
          </a:xfrm>
          <a:prstGeom prst="curvedConnector3">
            <a:avLst>
              <a:gd name="adj1" fmla="val 50020"/>
            </a:avLst>
          </a:prstGeom>
          <a:noFill/>
          <a:ln w="9525" cap="flat" cmpd="sng">
            <a:solidFill>
              <a:schemeClr val="dk2"/>
            </a:solidFill>
            <a:prstDash val="solid"/>
            <a:round/>
            <a:headEnd type="none" w="med" len="med"/>
            <a:tailEnd type="triangle" w="med" len="med"/>
          </a:ln>
        </p:spPr>
      </p:cxnSp>
      <p:cxnSp>
        <p:nvCxnSpPr>
          <p:cNvPr id="6662" name="Google Shape;6662;p68"/>
          <p:cNvCxnSpPr>
            <a:stCxn id="6652" idx="0"/>
            <a:endCxn id="6663" idx="2"/>
          </p:cNvCxnSpPr>
          <p:nvPr/>
        </p:nvCxnSpPr>
        <p:spPr>
          <a:xfrm rot="-5400000">
            <a:off x="6178308" y="2492213"/>
            <a:ext cx="200400" cy="357000"/>
          </a:xfrm>
          <a:prstGeom prst="curvedConnector3">
            <a:avLst>
              <a:gd name="adj1" fmla="val 49987"/>
            </a:avLst>
          </a:prstGeom>
          <a:noFill/>
          <a:ln w="9525" cap="flat" cmpd="sng">
            <a:solidFill>
              <a:schemeClr val="dk2"/>
            </a:solidFill>
            <a:prstDash val="solid"/>
            <a:round/>
            <a:headEnd type="none" w="med" len="med"/>
            <a:tailEnd type="triangle" w="med" len="med"/>
          </a:ln>
        </p:spPr>
      </p:cxnSp>
      <p:cxnSp>
        <p:nvCxnSpPr>
          <p:cNvPr id="6664" name="Google Shape;6664;p68"/>
          <p:cNvCxnSpPr>
            <a:stCxn id="6653" idx="0"/>
            <a:endCxn id="6654" idx="2"/>
          </p:cNvCxnSpPr>
          <p:nvPr/>
        </p:nvCxnSpPr>
        <p:spPr>
          <a:xfrm rot="-5400000">
            <a:off x="7230608" y="2636676"/>
            <a:ext cx="162600" cy="600"/>
          </a:xfrm>
          <a:prstGeom prst="curvedConnector3">
            <a:avLst>
              <a:gd name="adj1" fmla="val 49962"/>
            </a:avLst>
          </a:prstGeom>
          <a:noFill/>
          <a:ln w="9525" cap="flat" cmpd="sng">
            <a:solidFill>
              <a:schemeClr val="dk2"/>
            </a:solidFill>
            <a:prstDash val="solid"/>
            <a:round/>
            <a:headEnd type="none" w="med" len="med"/>
            <a:tailEnd type="triangle" w="med" len="med"/>
          </a:ln>
        </p:spPr>
      </p:cxnSp>
      <p:cxnSp>
        <p:nvCxnSpPr>
          <p:cNvPr id="6665" name="Google Shape;6665;p68"/>
          <p:cNvCxnSpPr>
            <a:stCxn id="6655" idx="0"/>
            <a:endCxn id="6656" idx="2"/>
          </p:cNvCxnSpPr>
          <p:nvPr/>
        </p:nvCxnSpPr>
        <p:spPr>
          <a:xfrm rot="-5400000">
            <a:off x="5018413" y="2689938"/>
            <a:ext cx="190500" cy="600"/>
          </a:xfrm>
          <a:prstGeom prst="curvedConnector3">
            <a:avLst>
              <a:gd name="adj1" fmla="val 49961"/>
            </a:avLst>
          </a:prstGeom>
          <a:noFill/>
          <a:ln w="9525" cap="flat" cmpd="sng">
            <a:solidFill>
              <a:schemeClr val="dk2"/>
            </a:solidFill>
            <a:prstDash val="solid"/>
            <a:round/>
            <a:headEnd type="none" w="med" len="med"/>
            <a:tailEnd type="triangle" w="med" len="med"/>
          </a:ln>
        </p:spPr>
      </p:cxnSp>
      <p:cxnSp>
        <p:nvCxnSpPr>
          <p:cNvPr id="6666" name="Google Shape;6666;p68"/>
          <p:cNvCxnSpPr>
            <a:stCxn id="6651" idx="0"/>
            <a:endCxn id="6657" idx="2"/>
          </p:cNvCxnSpPr>
          <p:nvPr/>
        </p:nvCxnSpPr>
        <p:spPr>
          <a:xfrm rot="-5400000">
            <a:off x="4597188" y="1155313"/>
            <a:ext cx="1143900" cy="1503300"/>
          </a:xfrm>
          <a:prstGeom prst="curvedConnector3">
            <a:avLst>
              <a:gd name="adj1" fmla="val 76581"/>
            </a:avLst>
          </a:prstGeom>
          <a:noFill/>
          <a:ln w="9525" cap="flat" cmpd="sng">
            <a:solidFill>
              <a:schemeClr val="dk2"/>
            </a:solidFill>
            <a:prstDash val="solid"/>
            <a:round/>
            <a:headEnd type="none" w="med" len="med"/>
            <a:tailEnd type="triangle" w="med" len="med"/>
          </a:ln>
        </p:spPr>
      </p:cxnSp>
      <p:cxnSp>
        <p:nvCxnSpPr>
          <p:cNvPr id="6667" name="Google Shape;6667;p68"/>
          <p:cNvCxnSpPr>
            <a:stCxn id="6654" idx="0"/>
            <a:endCxn id="6668" idx="2"/>
          </p:cNvCxnSpPr>
          <p:nvPr/>
        </p:nvCxnSpPr>
        <p:spPr>
          <a:xfrm rot="5400000" flipH="1">
            <a:off x="7036658" y="1886051"/>
            <a:ext cx="185700" cy="364200"/>
          </a:xfrm>
          <a:prstGeom prst="curvedConnector3">
            <a:avLst>
              <a:gd name="adj1" fmla="val 49967"/>
            </a:avLst>
          </a:prstGeom>
          <a:noFill/>
          <a:ln w="9525" cap="flat" cmpd="sng">
            <a:solidFill>
              <a:schemeClr val="dk2"/>
            </a:solidFill>
            <a:prstDash val="solid"/>
            <a:round/>
            <a:headEnd type="none" w="med" len="med"/>
            <a:tailEnd type="triangle" w="med" len="med"/>
          </a:ln>
        </p:spPr>
      </p:cxnSp>
      <p:cxnSp>
        <p:nvCxnSpPr>
          <p:cNvPr id="6669" name="Google Shape;6669;p68"/>
          <p:cNvCxnSpPr>
            <a:stCxn id="6656" idx="0"/>
            <a:endCxn id="6657" idx="2"/>
          </p:cNvCxnSpPr>
          <p:nvPr/>
        </p:nvCxnSpPr>
        <p:spPr>
          <a:xfrm rot="-5400000">
            <a:off x="5084413" y="1364088"/>
            <a:ext cx="865200" cy="807300"/>
          </a:xfrm>
          <a:prstGeom prst="curvedConnector3">
            <a:avLst>
              <a:gd name="adj1" fmla="val 50003"/>
            </a:avLst>
          </a:prstGeom>
          <a:noFill/>
          <a:ln w="9525" cap="flat" cmpd="sng">
            <a:solidFill>
              <a:schemeClr val="dk2"/>
            </a:solidFill>
            <a:prstDash val="solid"/>
            <a:round/>
            <a:headEnd type="none" w="med" len="med"/>
            <a:tailEnd type="triangle" w="med" len="med"/>
          </a:ln>
        </p:spPr>
      </p:cxnSp>
      <p:sp>
        <p:nvSpPr>
          <p:cNvPr id="6668" name="Google Shape;6668;p68"/>
          <p:cNvSpPr/>
          <p:nvPr/>
        </p:nvSpPr>
        <p:spPr>
          <a:xfrm>
            <a:off x="6667808" y="1580622"/>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1x3 conv.</a:t>
            </a:r>
            <a:endParaRPr sz="1000"/>
          </a:p>
        </p:txBody>
      </p:sp>
      <p:cxnSp>
        <p:nvCxnSpPr>
          <p:cNvPr id="6670" name="Google Shape;6670;p68"/>
          <p:cNvCxnSpPr>
            <a:stCxn id="6668" idx="0"/>
            <a:endCxn id="6657" idx="2"/>
          </p:cNvCxnSpPr>
          <p:nvPr/>
        </p:nvCxnSpPr>
        <p:spPr>
          <a:xfrm rot="5400000" flipH="1">
            <a:off x="6311258" y="944472"/>
            <a:ext cx="245700" cy="1026600"/>
          </a:xfrm>
          <a:prstGeom prst="curvedConnector3">
            <a:avLst>
              <a:gd name="adj1" fmla="val 49979"/>
            </a:avLst>
          </a:prstGeom>
          <a:noFill/>
          <a:ln w="9525" cap="flat" cmpd="sng">
            <a:solidFill>
              <a:schemeClr val="dk2"/>
            </a:solidFill>
            <a:prstDash val="solid"/>
            <a:round/>
            <a:headEnd type="none" w="med" len="med"/>
            <a:tailEnd type="triangle" w="med" len="med"/>
          </a:ln>
        </p:spPr>
      </p:cxnSp>
      <p:sp>
        <p:nvSpPr>
          <p:cNvPr id="6671" name="Google Shape;6671;p68"/>
          <p:cNvSpPr/>
          <p:nvPr/>
        </p:nvSpPr>
        <p:spPr>
          <a:xfrm>
            <a:off x="7357683" y="1583118"/>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3x1 conv.</a:t>
            </a:r>
            <a:endParaRPr sz="1000"/>
          </a:p>
        </p:txBody>
      </p:sp>
      <p:sp>
        <p:nvSpPr>
          <p:cNvPr id="6672" name="Google Shape;6672;p68"/>
          <p:cNvSpPr/>
          <p:nvPr/>
        </p:nvSpPr>
        <p:spPr>
          <a:xfrm>
            <a:off x="5505883" y="2184347"/>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1x3 conv.</a:t>
            </a:r>
            <a:endParaRPr sz="1000"/>
          </a:p>
        </p:txBody>
      </p:sp>
      <p:sp>
        <p:nvSpPr>
          <p:cNvPr id="6663" name="Google Shape;6663;p68"/>
          <p:cNvSpPr/>
          <p:nvPr/>
        </p:nvSpPr>
        <p:spPr>
          <a:xfrm>
            <a:off x="6177462" y="2175765"/>
            <a:ext cx="5592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3x1 conv.</a:t>
            </a:r>
            <a:endParaRPr sz="1000"/>
          </a:p>
        </p:txBody>
      </p:sp>
      <p:cxnSp>
        <p:nvCxnSpPr>
          <p:cNvPr id="6673" name="Google Shape;6673;p68"/>
          <p:cNvCxnSpPr>
            <a:stCxn id="6652" idx="0"/>
            <a:endCxn id="6672" idx="2"/>
          </p:cNvCxnSpPr>
          <p:nvPr/>
        </p:nvCxnSpPr>
        <p:spPr>
          <a:xfrm rot="5400000" flipH="1">
            <a:off x="5846958" y="2517863"/>
            <a:ext cx="191700" cy="314400"/>
          </a:xfrm>
          <a:prstGeom prst="curvedConnector3">
            <a:avLst>
              <a:gd name="adj1" fmla="val 50017"/>
            </a:avLst>
          </a:prstGeom>
          <a:noFill/>
          <a:ln w="9525" cap="flat" cmpd="sng">
            <a:solidFill>
              <a:schemeClr val="dk2"/>
            </a:solidFill>
            <a:prstDash val="solid"/>
            <a:round/>
            <a:headEnd type="none" w="med" len="med"/>
            <a:tailEnd type="triangle" w="med" len="med"/>
          </a:ln>
        </p:spPr>
      </p:cxnSp>
      <p:cxnSp>
        <p:nvCxnSpPr>
          <p:cNvPr id="6674" name="Google Shape;6674;p68"/>
          <p:cNvCxnSpPr>
            <a:stCxn id="6672" idx="0"/>
          </p:cNvCxnSpPr>
          <p:nvPr/>
        </p:nvCxnSpPr>
        <p:spPr>
          <a:xfrm rot="-5400000">
            <a:off x="5462833" y="1726397"/>
            <a:ext cx="780600" cy="135300"/>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675" name="Google Shape;6675;p68"/>
          <p:cNvCxnSpPr>
            <a:stCxn id="6663" idx="0"/>
            <a:endCxn id="6657" idx="2"/>
          </p:cNvCxnSpPr>
          <p:nvPr/>
        </p:nvCxnSpPr>
        <p:spPr>
          <a:xfrm rot="5400000" flipH="1">
            <a:off x="5768562" y="1487265"/>
            <a:ext cx="840600" cy="536400"/>
          </a:xfrm>
          <a:prstGeom prst="curvedConnector3">
            <a:avLst>
              <a:gd name="adj1" fmla="val 50008"/>
            </a:avLst>
          </a:prstGeom>
          <a:noFill/>
          <a:ln w="9525" cap="flat" cmpd="sng">
            <a:solidFill>
              <a:schemeClr val="dk2"/>
            </a:solidFill>
            <a:prstDash val="solid"/>
            <a:round/>
            <a:headEnd type="none" w="med" len="med"/>
            <a:tailEnd type="triangle" w="med" len="med"/>
          </a:ln>
        </p:spPr>
      </p:cxnSp>
      <p:cxnSp>
        <p:nvCxnSpPr>
          <p:cNvPr id="6676" name="Google Shape;6676;p68"/>
          <p:cNvCxnSpPr>
            <a:stCxn id="6654" idx="0"/>
            <a:endCxn id="6671" idx="2"/>
          </p:cNvCxnSpPr>
          <p:nvPr/>
        </p:nvCxnSpPr>
        <p:spPr>
          <a:xfrm rot="-5400000">
            <a:off x="7383008" y="1906601"/>
            <a:ext cx="183000" cy="325800"/>
          </a:xfrm>
          <a:prstGeom prst="curvedConnector3">
            <a:avLst>
              <a:gd name="adj1" fmla="val 50023"/>
            </a:avLst>
          </a:prstGeom>
          <a:noFill/>
          <a:ln w="9525" cap="flat" cmpd="sng">
            <a:solidFill>
              <a:schemeClr val="dk2"/>
            </a:solidFill>
            <a:prstDash val="solid"/>
            <a:round/>
            <a:headEnd type="none" w="med" len="med"/>
            <a:tailEnd type="triangle" w="med" len="med"/>
          </a:ln>
        </p:spPr>
      </p:cxnSp>
      <p:cxnSp>
        <p:nvCxnSpPr>
          <p:cNvPr id="6677" name="Google Shape;6677;p68"/>
          <p:cNvCxnSpPr>
            <a:stCxn id="6671" idx="0"/>
            <a:endCxn id="6657" idx="2"/>
          </p:cNvCxnSpPr>
          <p:nvPr/>
        </p:nvCxnSpPr>
        <p:spPr>
          <a:xfrm rot="5400000" flipH="1">
            <a:off x="6654933" y="600768"/>
            <a:ext cx="248100" cy="1716600"/>
          </a:xfrm>
          <a:prstGeom prst="curvedConnector3">
            <a:avLst>
              <a:gd name="adj1" fmla="val 75632"/>
            </a:avLst>
          </a:prstGeom>
          <a:noFill/>
          <a:ln w="9525" cap="flat" cmpd="sng">
            <a:solidFill>
              <a:schemeClr val="dk2"/>
            </a:solidFill>
            <a:prstDash val="solid"/>
            <a:round/>
            <a:headEnd type="none" w="med" len="med"/>
            <a:tailEnd type="triangle" w="med" len="med"/>
          </a:ln>
        </p:spPr>
      </p:cxnSp>
      <p:sp>
        <p:nvSpPr>
          <p:cNvPr id="6678" name="Google Shape;6678;p68"/>
          <p:cNvSpPr txBox="1"/>
          <p:nvPr/>
        </p:nvSpPr>
        <p:spPr>
          <a:xfrm>
            <a:off x="2204246" y="3741267"/>
            <a:ext cx="426300" cy="4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panose="02020503050405090304"/>
                <a:ea typeface="Times New Roman" panose="02020503050405090304"/>
                <a:cs typeface="Times New Roman" panose="02020503050405090304"/>
                <a:sym typeface="Times New Roman" panose="02020503050405090304"/>
              </a:rPr>
              <a:t>(</a:t>
            </a:r>
            <a:r>
              <a:rPr lang="en-GB">
                <a:solidFill>
                  <a:schemeClr val="dk1"/>
                </a:solidFill>
                <a:latin typeface="Times New Roman" panose="02020503050405090304"/>
                <a:ea typeface="Times New Roman" panose="02020503050405090304"/>
                <a:cs typeface="Times New Roman" panose="02020503050405090304"/>
                <a:sym typeface="Times New Roman" panose="02020503050405090304"/>
              </a:rPr>
              <a:t>a</a:t>
            </a:r>
            <a:r>
              <a:rPr lang="en-GB">
                <a:latin typeface="Times New Roman" panose="02020503050405090304"/>
                <a:ea typeface="Times New Roman" panose="02020503050405090304"/>
                <a:cs typeface="Times New Roman" panose="02020503050405090304"/>
                <a:sym typeface="Times New Roman" panose="02020503050405090304"/>
              </a:rPr>
              <a:t>)</a:t>
            </a:r>
            <a:endParaRPr>
              <a:latin typeface="Times New Roman" panose="02020503050405090304"/>
              <a:ea typeface="Times New Roman" panose="02020503050405090304"/>
              <a:cs typeface="Times New Roman" panose="02020503050405090304"/>
              <a:sym typeface="Times New Roman" panose="02020503050405090304"/>
            </a:endParaRPr>
          </a:p>
        </p:txBody>
      </p:sp>
      <p:sp>
        <p:nvSpPr>
          <p:cNvPr id="6679" name="Google Shape;6679;p68"/>
          <p:cNvSpPr txBox="1"/>
          <p:nvPr/>
        </p:nvSpPr>
        <p:spPr>
          <a:xfrm>
            <a:off x="5771742" y="3728072"/>
            <a:ext cx="426300" cy="4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panose="02020503050405090304"/>
                <a:ea typeface="Times New Roman" panose="02020503050405090304"/>
                <a:cs typeface="Times New Roman" panose="02020503050405090304"/>
                <a:sym typeface="Times New Roman" panose="02020503050405090304"/>
              </a:rPr>
              <a:t>(</a:t>
            </a:r>
            <a:r>
              <a:rPr lang="en-GB">
                <a:solidFill>
                  <a:schemeClr val="dk1"/>
                </a:solidFill>
                <a:latin typeface="Times New Roman" panose="02020503050405090304"/>
                <a:ea typeface="Times New Roman" panose="02020503050405090304"/>
                <a:cs typeface="Times New Roman" panose="02020503050405090304"/>
                <a:sym typeface="Times New Roman" panose="02020503050405090304"/>
              </a:rPr>
              <a:t>b</a:t>
            </a:r>
            <a:r>
              <a:rPr lang="en-GB">
                <a:latin typeface="Times New Roman" panose="02020503050405090304"/>
                <a:ea typeface="Times New Roman" panose="02020503050405090304"/>
                <a:cs typeface="Times New Roman" panose="02020503050405090304"/>
                <a:sym typeface="Times New Roman" panose="02020503050405090304"/>
              </a:rPr>
              <a:t>)</a:t>
            </a:r>
            <a:endParaRPr>
              <a:latin typeface="Times New Roman" panose="02020503050405090304"/>
              <a:ea typeface="Times New Roman" panose="02020503050405090304"/>
              <a:cs typeface="Times New Roman" panose="02020503050405090304"/>
              <a:sym typeface="Times New Roman" panose="02020503050405090304"/>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683"/>
        <p:cNvGrpSpPr/>
        <p:nvPr/>
      </p:nvGrpSpPr>
      <p:grpSpPr>
        <a:xfrm>
          <a:off x="0" y="0"/>
          <a:ext cx="0" cy="0"/>
          <a:chOff x="0" y="0"/>
          <a:chExt cx="0" cy="0"/>
        </a:xfrm>
      </p:grpSpPr>
      <p:sp>
        <p:nvSpPr>
          <p:cNvPr id="6684" name="Google Shape;6684;p69"/>
          <p:cNvSpPr/>
          <p:nvPr/>
        </p:nvSpPr>
        <p:spPr>
          <a:xfrm>
            <a:off x="15894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R1</a:t>
            </a:r>
            <a:endParaRPr sz="1000"/>
          </a:p>
        </p:txBody>
      </p:sp>
      <p:sp>
        <p:nvSpPr>
          <p:cNvPr id="6685" name="Google Shape;6685;p69"/>
          <p:cNvSpPr/>
          <p:nvPr/>
        </p:nvSpPr>
        <p:spPr>
          <a:xfrm>
            <a:off x="2326596"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R2</a:t>
            </a:r>
            <a:endParaRPr sz="1000"/>
          </a:p>
        </p:txBody>
      </p:sp>
      <p:sp>
        <p:nvSpPr>
          <p:cNvPr id="6686" name="Google Shape;6686;p69"/>
          <p:cNvSpPr/>
          <p:nvPr/>
        </p:nvSpPr>
        <p:spPr>
          <a:xfrm>
            <a:off x="30638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R3</a:t>
            </a:r>
            <a:endParaRPr sz="1000"/>
          </a:p>
        </p:txBody>
      </p:sp>
      <p:sp>
        <p:nvSpPr>
          <p:cNvPr id="6687" name="Google Shape;6687;p69"/>
          <p:cNvSpPr/>
          <p:nvPr/>
        </p:nvSpPr>
        <p:spPr>
          <a:xfrm>
            <a:off x="209463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8" name="Google Shape;6688;p69"/>
          <p:cNvSpPr/>
          <p:nvPr/>
        </p:nvSpPr>
        <p:spPr>
          <a:xfrm>
            <a:off x="284366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89" name="Google Shape;6689;p69"/>
          <p:cNvSpPr/>
          <p:nvPr/>
        </p:nvSpPr>
        <p:spPr>
          <a:xfrm>
            <a:off x="13788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690" name="Google Shape;6690;p69"/>
          <p:cNvCxnSpPr>
            <a:stCxn id="6689" idx="0"/>
            <a:endCxn id="6687" idx="0"/>
          </p:cNvCxnSpPr>
          <p:nvPr/>
        </p:nvCxnSpPr>
        <p:spPr>
          <a:xfrm rot="-5400000" flipH="1">
            <a:off x="1787850" y="4323150"/>
            <a:ext cx="600" cy="7158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691" name="Google Shape;6691;p69"/>
          <p:cNvCxnSpPr>
            <a:stCxn id="6687" idx="0"/>
            <a:endCxn id="6688" idx="0"/>
          </p:cNvCxnSpPr>
          <p:nvPr/>
        </p:nvCxnSpPr>
        <p:spPr>
          <a:xfrm rot="-5400000" flipH="1">
            <a:off x="2520335" y="4306500"/>
            <a:ext cx="600" cy="749100"/>
          </a:xfrm>
          <a:prstGeom prst="curvedConnector3">
            <a:avLst>
              <a:gd name="adj1" fmla="val -39687500"/>
            </a:avLst>
          </a:prstGeom>
          <a:noFill/>
          <a:ln w="9525" cap="flat" cmpd="sng">
            <a:solidFill>
              <a:schemeClr val="dk2"/>
            </a:solidFill>
            <a:prstDash val="solid"/>
            <a:round/>
            <a:headEnd type="none" w="med" len="med"/>
            <a:tailEnd type="none" w="med" len="med"/>
          </a:ln>
        </p:spPr>
      </p:cxnSp>
      <p:sp>
        <p:nvSpPr>
          <p:cNvPr id="6692" name="Google Shape;6692;p69"/>
          <p:cNvSpPr/>
          <p:nvPr/>
        </p:nvSpPr>
        <p:spPr>
          <a:xfrm>
            <a:off x="36021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693" name="Google Shape;6693;p69"/>
          <p:cNvCxnSpPr>
            <a:stCxn id="6688" idx="0"/>
            <a:endCxn id="6692" idx="0"/>
          </p:cNvCxnSpPr>
          <p:nvPr/>
        </p:nvCxnSpPr>
        <p:spPr>
          <a:xfrm rot="-5400000" flipH="1">
            <a:off x="3274015" y="4301850"/>
            <a:ext cx="600" cy="7584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694" name="Google Shape;6694;p69"/>
          <p:cNvCxnSpPr>
            <a:stCxn id="6689" idx="6"/>
            <a:endCxn id="6684" idx="1"/>
          </p:cNvCxnSpPr>
          <p:nvPr/>
        </p:nvCxnSpPr>
        <p:spPr>
          <a:xfrm>
            <a:off x="1481700" y="4732200"/>
            <a:ext cx="107700" cy="0"/>
          </a:xfrm>
          <a:prstGeom prst="straightConnector1">
            <a:avLst/>
          </a:prstGeom>
          <a:noFill/>
          <a:ln w="9525" cap="flat" cmpd="sng">
            <a:solidFill>
              <a:schemeClr val="dk2"/>
            </a:solidFill>
            <a:prstDash val="solid"/>
            <a:round/>
            <a:headEnd type="none" w="med" len="med"/>
            <a:tailEnd type="none" w="med" len="med"/>
          </a:ln>
        </p:spPr>
      </p:cxnSp>
      <p:cxnSp>
        <p:nvCxnSpPr>
          <p:cNvPr id="6695" name="Google Shape;6695;p69"/>
          <p:cNvCxnSpPr>
            <a:stCxn id="6684" idx="3"/>
            <a:endCxn id="6687" idx="2"/>
          </p:cNvCxnSpPr>
          <p:nvPr/>
        </p:nvCxnSpPr>
        <p:spPr>
          <a:xfrm>
            <a:off x="1992600" y="4732200"/>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696" name="Google Shape;6696;p69"/>
          <p:cNvCxnSpPr>
            <a:stCxn id="6687" idx="6"/>
            <a:endCxn id="6685" idx="1"/>
          </p:cNvCxnSpPr>
          <p:nvPr/>
        </p:nvCxnSpPr>
        <p:spPr>
          <a:xfrm>
            <a:off x="2197535" y="4732200"/>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697" name="Google Shape;6697;p69"/>
          <p:cNvCxnSpPr>
            <a:stCxn id="6685" idx="3"/>
            <a:endCxn id="6688" idx="2"/>
          </p:cNvCxnSpPr>
          <p:nvPr/>
        </p:nvCxnSpPr>
        <p:spPr>
          <a:xfrm>
            <a:off x="2729796" y="4732200"/>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698" name="Google Shape;6698;p69"/>
          <p:cNvCxnSpPr>
            <a:stCxn id="6688" idx="6"/>
            <a:endCxn id="6686" idx="1"/>
          </p:cNvCxnSpPr>
          <p:nvPr/>
        </p:nvCxnSpPr>
        <p:spPr>
          <a:xfrm>
            <a:off x="2946565" y="4732200"/>
            <a:ext cx="117300" cy="0"/>
          </a:xfrm>
          <a:prstGeom prst="straightConnector1">
            <a:avLst/>
          </a:prstGeom>
          <a:noFill/>
          <a:ln w="9525" cap="flat" cmpd="sng">
            <a:solidFill>
              <a:schemeClr val="dk2"/>
            </a:solidFill>
            <a:prstDash val="solid"/>
            <a:round/>
            <a:headEnd type="none" w="med" len="med"/>
            <a:tailEnd type="none" w="med" len="med"/>
          </a:ln>
        </p:spPr>
      </p:cxnSp>
      <p:cxnSp>
        <p:nvCxnSpPr>
          <p:cNvPr id="6699" name="Google Shape;6699;p69"/>
          <p:cNvCxnSpPr>
            <a:stCxn id="6686" idx="3"/>
            <a:endCxn id="6692" idx="2"/>
          </p:cNvCxnSpPr>
          <p:nvPr/>
        </p:nvCxnSpPr>
        <p:spPr>
          <a:xfrm>
            <a:off x="3467000" y="4732200"/>
            <a:ext cx="135000" cy="0"/>
          </a:xfrm>
          <a:prstGeom prst="straightConnector1">
            <a:avLst/>
          </a:prstGeom>
          <a:noFill/>
          <a:ln w="9525" cap="flat" cmpd="sng">
            <a:solidFill>
              <a:schemeClr val="dk2"/>
            </a:solidFill>
            <a:prstDash val="solid"/>
            <a:round/>
            <a:headEnd type="none" w="med" len="med"/>
            <a:tailEnd type="none" w="med" len="med"/>
          </a:ln>
        </p:spPr>
      </p:cxnSp>
      <p:cxnSp>
        <p:nvCxnSpPr>
          <p:cNvPr id="6700" name="Google Shape;6700;p69"/>
          <p:cNvCxnSpPr>
            <a:stCxn id="6692" idx="6"/>
          </p:cNvCxnSpPr>
          <p:nvPr/>
        </p:nvCxnSpPr>
        <p:spPr>
          <a:xfrm rot="10800000" flipH="1">
            <a:off x="3705000" y="4724400"/>
            <a:ext cx="252600" cy="7800"/>
          </a:xfrm>
          <a:prstGeom prst="straightConnector1">
            <a:avLst/>
          </a:prstGeom>
          <a:noFill/>
          <a:ln w="9525" cap="flat" cmpd="sng">
            <a:solidFill>
              <a:schemeClr val="dk2"/>
            </a:solidFill>
            <a:prstDash val="solid"/>
            <a:round/>
            <a:headEnd type="none" w="med" len="med"/>
            <a:tailEnd type="triangle" w="med" len="med"/>
          </a:ln>
        </p:spPr>
      </p:cxnSp>
      <p:sp>
        <p:nvSpPr>
          <p:cNvPr id="6701" name="Google Shape;6701;p69"/>
          <p:cNvSpPr/>
          <p:nvPr/>
        </p:nvSpPr>
        <p:spPr>
          <a:xfrm>
            <a:off x="48263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R1</a:t>
            </a:r>
            <a:endParaRPr sz="1000"/>
          </a:p>
        </p:txBody>
      </p:sp>
      <p:sp>
        <p:nvSpPr>
          <p:cNvPr id="6702" name="Google Shape;6702;p69"/>
          <p:cNvSpPr/>
          <p:nvPr/>
        </p:nvSpPr>
        <p:spPr>
          <a:xfrm>
            <a:off x="5563496"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R2</a:t>
            </a:r>
            <a:endParaRPr sz="1000"/>
          </a:p>
        </p:txBody>
      </p:sp>
      <p:sp>
        <p:nvSpPr>
          <p:cNvPr id="6703" name="Google Shape;6703;p69"/>
          <p:cNvSpPr/>
          <p:nvPr/>
        </p:nvSpPr>
        <p:spPr>
          <a:xfrm>
            <a:off x="6300700" y="460095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R3</a:t>
            </a:r>
            <a:endParaRPr sz="1000"/>
          </a:p>
        </p:txBody>
      </p:sp>
      <p:sp>
        <p:nvSpPr>
          <p:cNvPr id="6704" name="Google Shape;6704;p69"/>
          <p:cNvSpPr/>
          <p:nvPr/>
        </p:nvSpPr>
        <p:spPr>
          <a:xfrm>
            <a:off x="533153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5" name="Google Shape;6705;p69"/>
          <p:cNvSpPr/>
          <p:nvPr/>
        </p:nvSpPr>
        <p:spPr>
          <a:xfrm>
            <a:off x="6080565"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6" name="Google Shape;6706;p69"/>
          <p:cNvSpPr/>
          <p:nvPr/>
        </p:nvSpPr>
        <p:spPr>
          <a:xfrm>
            <a:off x="46157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07" name="Google Shape;6707;p69"/>
          <p:cNvCxnSpPr>
            <a:stCxn id="6706" idx="0"/>
            <a:endCxn id="6704" idx="0"/>
          </p:cNvCxnSpPr>
          <p:nvPr/>
        </p:nvCxnSpPr>
        <p:spPr>
          <a:xfrm rot="-5400000" flipH="1">
            <a:off x="5024750" y="4323150"/>
            <a:ext cx="600" cy="7158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708" name="Google Shape;6708;p69"/>
          <p:cNvCxnSpPr>
            <a:stCxn id="6704" idx="0"/>
            <a:endCxn id="6705" idx="0"/>
          </p:cNvCxnSpPr>
          <p:nvPr/>
        </p:nvCxnSpPr>
        <p:spPr>
          <a:xfrm rot="-5400000" flipH="1">
            <a:off x="5757235" y="4306500"/>
            <a:ext cx="600" cy="749100"/>
          </a:xfrm>
          <a:prstGeom prst="curvedConnector3">
            <a:avLst>
              <a:gd name="adj1" fmla="val -39687500"/>
            </a:avLst>
          </a:prstGeom>
          <a:noFill/>
          <a:ln w="9525" cap="flat" cmpd="sng">
            <a:solidFill>
              <a:schemeClr val="dk2"/>
            </a:solidFill>
            <a:prstDash val="solid"/>
            <a:round/>
            <a:headEnd type="none" w="med" len="med"/>
            <a:tailEnd type="none" w="med" len="med"/>
          </a:ln>
        </p:spPr>
      </p:cxnSp>
      <p:sp>
        <p:nvSpPr>
          <p:cNvPr id="6709" name="Google Shape;6709;p69"/>
          <p:cNvSpPr/>
          <p:nvPr/>
        </p:nvSpPr>
        <p:spPr>
          <a:xfrm>
            <a:off x="6839000" y="468075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10" name="Google Shape;6710;p69"/>
          <p:cNvCxnSpPr>
            <a:stCxn id="6705" idx="0"/>
            <a:endCxn id="6709" idx="0"/>
          </p:cNvCxnSpPr>
          <p:nvPr/>
        </p:nvCxnSpPr>
        <p:spPr>
          <a:xfrm rot="-5400000" flipH="1">
            <a:off x="6510915" y="4301850"/>
            <a:ext cx="600" cy="758400"/>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711" name="Google Shape;6711;p69"/>
          <p:cNvCxnSpPr>
            <a:stCxn id="6706" idx="6"/>
            <a:endCxn id="6701" idx="1"/>
          </p:cNvCxnSpPr>
          <p:nvPr/>
        </p:nvCxnSpPr>
        <p:spPr>
          <a:xfrm>
            <a:off x="4718600" y="4732200"/>
            <a:ext cx="107700" cy="0"/>
          </a:xfrm>
          <a:prstGeom prst="straightConnector1">
            <a:avLst/>
          </a:prstGeom>
          <a:noFill/>
          <a:ln w="9525" cap="flat" cmpd="sng">
            <a:solidFill>
              <a:schemeClr val="dk2"/>
            </a:solidFill>
            <a:prstDash val="solid"/>
            <a:round/>
            <a:headEnd type="none" w="med" len="med"/>
            <a:tailEnd type="none" w="med" len="med"/>
          </a:ln>
        </p:spPr>
      </p:cxnSp>
      <p:cxnSp>
        <p:nvCxnSpPr>
          <p:cNvPr id="6712" name="Google Shape;6712;p69"/>
          <p:cNvCxnSpPr>
            <a:stCxn id="6701" idx="3"/>
            <a:endCxn id="6704" idx="2"/>
          </p:cNvCxnSpPr>
          <p:nvPr/>
        </p:nvCxnSpPr>
        <p:spPr>
          <a:xfrm>
            <a:off x="5229500" y="4732200"/>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713" name="Google Shape;6713;p69"/>
          <p:cNvCxnSpPr>
            <a:stCxn id="6704" idx="6"/>
            <a:endCxn id="6702" idx="1"/>
          </p:cNvCxnSpPr>
          <p:nvPr/>
        </p:nvCxnSpPr>
        <p:spPr>
          <a:xfrm>
            <a:off x="5434435" y="4732200"/>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714" name="Google Shape;6714;p69"/>
          <p:cNvCxnSpPr>
            <a:stCxn id="6702" idx="3"/>
            <a:endCxn id="6705" idx="2"/>
          </p:cNvCxnSpPr>
          <p:nvPr/>
        </p:nvCxnSpPr>
        <p:spPr>
          <a:xfrm>
            <a:off x="5966696" y="4732200"/>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715" name="Google Shape;6715;p69"/>
          <p:cNvCxnSpPr>
            <a:stCxn id="6705" idx="6"/>
            <a:endCxn id="6703" idx="1"/>
          </p:cNvCxnSpPr>
          <p:nvPr/>
        </p:nvCxnSpPr>
        <p:spPr>
          <a:xfrm>
            <a:off x="6183465" y="4732200"/>
            <a:ext cx="117300" cy="0"/>
          </a:xfrm>
          <a:prstGeom prst="straightConnector1">
            <a:avLst/>
          </a:prstGeom>
          <a:noFill/>
          <a:ln w="9525" cap="flat" cmpd="sng">
            <a:solidFill>
              <a:schemeClr val="dk2"/>
            </a:solidFill>
            <a:prstDash val="solid"/>
            <a:round/>
            <a:headEnd type="none" w="med" len="med"/>
            <a:tailEnd type="none" w="med" len="med"/>
          </a:ln>
        </p:spPr>
      </p:cxnSp>
      <p:cxnSp>
        <p:nvCxnSpPr>
          <p:cNvPr id="6716" name="Google Shape;6716;p69"/>
          <p:cNvCxnSpPr>
            <a:stCxn id="6703" idx="3"/>
            <a:endCxn id="6709" idx="2"/>
          </p:cNvCxnSpPr>
          <p:nvPr/>
        </p:nvCxnSpPr>
        <p:spPr>
          <a:xfrm>
            <a:off x="6703900" y="4732200"/>
            <a:ext cx="135000" cy="0"/>
          </a:xfrm>
          <a:prstGeom prst="straightConnector1">
            <a:avLst/>
          </a:prstGeom>
          <a:noFill/>
          <a:ln w="9525" cap="flat" cmpd="sng">
            <a:solidFill>
              <a:schemeClr val="dk2"/>
            </a:solidFill>
            <a:prstDash val="solid"/>
            <a:round/>
            <a:headEnd type="none" w="med" len="med"/>
            <a:tailEnd type="none" w="med" len="med"/>
          </a:ln>
        </p:spPr>
      </p:cxnSp>
      <p:cxnSp>
        <p:nvCxnSpPr>
          <p:cNvPr id="6717" name="Google Shape;6717;p69"/>
          <p:cNvCxnSpPr>
            <a:stCxn id="6709" idx="6"/>
          </p:cNvCxnSpPr>
          <p:nvPr/>
        </p:nvCxnSpPr>
        <p:spPr>
          <a:xfrm rot="10800000" flipH="1">
            <a:off x="6941900" y="4724400"/>
            <a:ext cx="252600" cy="7800"/>
          </a:xfrm>
          <a:prstGeom prst="straightConnector1">
            <a:avLst/>
          </a:prstGeom>
          <a:noFill/>
          <a:ln w="9525" cap="flat" cmpd="sng">
            <a:solidFill>
              <a:schemeClr val="dk2"/>
            </a:solidFill>
            <a:prstDash val="solid"/>
            <a:round/>
            <a:headEnd type="none" w="med" len="med"/>
            <a:tailEnd type="triangle" w="med" len="med"/>
          </a:ln>
        </p:spPr>
      </p:cxnSp>
      <p:sp>
        <p:nvSpPr>
          <p:cNvPr id="6718" name="Google Shape;6718;p69"/>
          <p:cNvSpPr/>
          <p:nvPr/>
        </p:nvSpPr>
        <p:spPr>
          <a:xfrm>
            <a:off x="4826300" y="4129275"/>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R1</a:t>
            </a:r>
            <a:endParaRPr sz="1000"/>
          </a:p>
        </p:txBody>
      </p:sp>
      <p:sp>
        <p:nvSpPr>
          <p:cNvPr id="6719" name="Google Shape;6719;p69"/>
          <p:cNvSpPr/>
          <p:nvPr/>
        </p:nvSpPr>
        <p:spPr>
          <a:xfrm>
            <a:off x="5331535" y="4209075"/>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20" name="Google Shape;6720;p69"/>
          <p:cNvCxnSpPr>
            <a:stCxn id="6718" idx="3"/>
            <a:endCxn id="6719" idx="2"/>
          </p:cNvCxnSpPr>
          <p:nvPr/>
        </p:nvCxnSpPr>
        <p:spPr>
          <a:xfrm>
            <a:off x="5229500" y="4260525"/>
            <a:ext cx="102000" cy="0"/>
          </a:xfrm>
          <a:prstGeom prst="straightConnector1">
            <a:avLst/>
          </a:prstGeom>
          <a:noFill/>
          <a:ln w="9525" cap="flat" cmpd="sng">
            <a:solidFill>
              <a:schemeClr val="dk2"/>
            </a:solidFill>
            <a:prstDash val="solid"/>
            <a:round/>
            <a:headEnd type="none" w="med" len="med"/>
            <a:tailEnd type="none" w="med" len="med"/>
          </a:ln>
        </p:spPr>
      </p:cxnSp>
      <p:sp>
        <p:nvSpPr>
          <p:cNvPr id="6721" name="Google Shape;6721;p69"/>
          <p:cNvSpPr/>
          <p:nvPr/>
        </p:nvSpPr>
        <p:spPr>
          <a:xfrm>
            <a:off x="4826300" y="3705505"/>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R1</a:t>
            </a:r>
            <a:endParaRPr sz="1000"/>
          </a:p>
        </p:txBody>
      </p:sp>
      <p:sp>
        <p:nvSpPr>
          <p:cNvPr id="6722" name="Google Shape;6722;p69"/>
          <p:cNvSpPr/>
          <p:nvPr/>
        </p:nvSpPr>
        <p:spPr>
          <a:xfrm>
            <a:off x="5331535" y="3785305"/>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23" name="Google Shape;6723;p69"/>
          <p:cNvCxnSpPr>
            <a:stCxn id="6721" idx="3"/>
            <a:endCxn id="6722" idx="2"/>
          </p:cNvCxnSpPr>
          <p:nvPr/>
        </p:nvCxnSpPr>
        <p:spPr>
          <a:xfrm>
            <a:off x="5229500" y="3836755"/>
            <a:ext cx="102000" cy="0"/>
          </a:xfrm>
          <a:prstGeom prst="straightConnector1">
            <a:avLst/>
          </a:prstGeom>
          <a:noFill/>
          <a:ln w="9525" cap="flat" cmpd="sng">
            <a:solidFill>
              <a:schemeClr val="dk2"/>
            </a:solidFill>
            <a:prstDash val="solid"/>
            <a:round/>
            <a:headEnd type="none" w="med" len="med"/>
            <a:tailEnd type="none" w="med" len="med"/>
          </a:ln>
        </p:spPr>
      </p:cxnSp>
      <p:sp>
        <p:nvSpPr>
          <p:cNvPr id="6724" name="Google Shape;6724;p69"/>
          <p:cNvSpPr/>
          <p:nvPr/>
        </p:nvSpPr>
        <p:spPr>
          <a:xfrm>
            <a:off x="4826288" y="3214668"/>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R1</a:t>
            </a:r>
            <a:endParaRPr sz="1000"/>
          </a:p>
        </p:txBody>
      </p:sp>
      <p:sp>
        <p:nvSpPr>
          <p:cNvPr id="6725" name="Google Shape;6725;p69"/>
          <p:cNvSpPr/>
          <p:nvPr/>
        </p:nvSpPr>
        <p:spPr>
          <a:xfrm>
            <a:off x="5331523" y="3294468"/>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26" name="Google Shape;6726;p69"/>
          <p:cNvCxnSpPr>
            <a:stCxn id="6724" idx="3"/>
            <a:endCxn id="6725" idx="2"/>
          </p:cNvCxnSpPr>
          <p:nvPr/>
        </p:nvCxnSpPr>
        <p:spPr>
          <a:xfrm>
            <a:off x="5229488" y="3345918"/>
            <a:ext cx="102000" cy="0"/>
          </a:xfrm>
          <a:prstGeom prst="straightConnector1">
            <a:avLst/>
          </a:prstGeom>
          <a:noFill/>
          <a:ln w="9525" cap="flat" cmpd="sng">
            <a:solidFill>
              <a:schemeClr val="dk2"/>
            </a:solidFill>
            <a:prstDash val="solid"/>
            <a:round/>
            <a:headEnd type="none" w="med" len="med"/>
            <a:tailEnd type="none" w="med" len="med"/>
          </a:ln>
        </p:spPr>
      </p:cxnSp>
      <p:cxnSp>
        <p:nvCxnSpPr>
          <p:cNvPr id="6727" name="Google Shape;6727;p69"/>
          <p:cNvCxnSpPr>
            <a:endCxn id="6719" idx="0"/>
          </p:cNvCxnSpPr>
          <p:nvPr/>
        </p:nvCxnSpPr>
        <p:spPr>
          <a:xfrm rot="10800000" flipH="1">
            <a:off x="4665085" y="4209075"/>
            <a:ext cx="717900" cy="477000"/>
          </a:xfrm>
          <a:prstGeom prst="bentConnector4">
            <a:avLst>
              <a:gd name="adj1" fmla="val 444"/>
              <a:gd name="adj2" fmla="val 136567"/>
            </a:avLst>
          </a:prstGeom>
          <a:noFill/>
          <a:ln w="9525" cap="flat" cmpd="sng">
            <a:solidFill>
              <a:schemeClr val="dk2"/>
            </a:solidFill>
            <a:prstDash val="solid"/>
            <a:round/>
            <a:headEnd type="none" w="med" len="med"/>
            <a:tailEnd type="none" w="med" len="med"/>
          </a:ln>
        </p:spPr>
      </p:cxnSp>
      <p:cxnSp>
        <p:nvCxnSpPr>
          <p:cNvPr id="6728" name="Google Shape;6728;p69"/>
          <p:cNvCxnSpPr>
            <a:stCxn id="6706" idx="0"/>
            <a:endCxn id="6722" idx="0"/>
          </p:cNvCxnSpPr>
          <p:nvPr/>
        </p:nvCxnSpPr>
        <p:spPr>
          <a:xfrm rot="-5400000">
            <a:off x="4577300" y="3875100"/>
            <a:ext cx="895500" cy="715800"/>
          </a:xfrm>
          <a:prstGeom prst="bentConnector3">
            <a:avLst>
              <a:gd name="adj1" fmla="val 126585"/>
            </a:avLst>
          </a:prstGeom>
          <a:noFill/>
          <a:ln w="9525" cap="flat" cmpd="sng">
            <a:solidFill>
              <a:schemeClr val="dk2"/>
            </a:solidFill>
            <a:prstDash val="solid"/>
            <a:round/>
            <a:headEnd type="none" w="med" len="med"/>
            <a:tailEnd type="none" w="med" len="med"/>
          </a:ln>
        </p:spPr>
      </p:cxnSp>
      <p:cxnSp>
        <p:nvCxnSpPr>
          <p:cNvPr id="6729" name="Google Shape;6729;p69"/>
          <p:cNvCxnSpPr>
            <a:stCxn id="6706" idx="0"/>
            <a:endCxn id="6725" idx="0"/>
          </p:cNvCxnSpPr>
          <p:nvPr/>
        </p:nvCxnSpPr>
        <p:spPr>
          <a:xfrm rot="-5400000">
            <a:off x="4331900" y="3629700"/>
            <a:ext cx="1386300" cy="715800"/>
          </a:xfrm>
          <a:prstGeom prst="bentConnector3">
            <a:avLst>
              <a:gd name="adj1" fmla="val 117176"/>
            </a:avLst>
          </a:prstGeom>
          <a:noFill/>
          <a:ln w="9525" cap="flat" cmpd="sng">
            <a:solidFill>
              <a:schemeClr val="dk2"/>
            </a:solidFill>
            <a:prstDash val="solid"/>
            <a:round/>
            <a:headEnd type="none" w="med" len="med"/>
            <a:tailEnd type="none" w="med" len="med"/>
          </a:ln>
        </p:spPr>
      </p:cxnSp>
      <p:sp>
        <p:nvSpPr>
          <p:cNvPr id="6730" name="Google Shape;6730;p69"/>
          <p:cNvSpPr/>
          <p:nvPr/>
        </p:nvSpPr>
        <p:spPr>
          <a:xfrm>
            <a:off x="5563496" y="3705500"/>
            <a:ext cx="403200" cy="2625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R2</a:t>
            </a:r>
            <a:endParaRPr sz="1000"/>
          </a:p>
        </p:txBody>
      </p:sp>
      <p:sp>
        <p:nvSpPr>
          <p:cNvPr id="6731" name="Google Shape;6731;p69"/>
          <p:cNvSpPr/>
          <p:nvPr/>
        </p:nvSpPr>
        <p:spPr>
          <a:xfrm>
            <a:off x="6080565" y="3785300"/>
            <a:ext cx="102900" cy="1029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32" name="Google Shape;6732;p69"/>
          <p:cNvCxnSpPr>
            <a:stCxn id="6719" idx="6"/>
            <a:endCxn id="6705" idx="0"/>
          </p:cNvCxnSpPr>
          <p:nvPr/>
        </p:nvCxnSpPr>
        <p:spPr>
          <a:xfrm>
            <a:off x="5434435" y="4260525"/>
            <a:ext cx="697500" cy="420300"/>
          </a:xfrm>
          <a:prstGeom prst="curvedConnector2">
            <a:avLst/>
          </a:prstGeom>
          <a:noFill/>
          <a:ln w="9525" cap="flat" cmpd="sng">
            <a:solidFill>
              <a:schemeClr val="dk2"/>
            </a:solidFill>
            <a:prstDash val="solid"/>
            <a:round/>
            <a:headEnd type="none" w="med" len="med"/>
            <a:tailEnd type="none" w="med" len="med"/>
          </a:ln>
        </p:spPr>
      </p:cxnSp>
      <p:cxnSp>
        <p:nvCxnSpPr>
          <p:cNvPr id="6733" name="Google Shape;6733;p69"/>
          <p:cNvCxnSpPr>
            <a:stCxn id="6722" idx="6"/>
            <a:endCxn id="6730" idx="1"/>
          </p:cNvCxnSpPr>
          <p:nvPr/>
        </p:nvCxnSpPr>
        <p:spPr>
          <a:xfrm>
            <a:off x="5434435" y="3836755"/>
            <a:ext cx="129000" cy="0"/>
          </a:xfrm>
          <a:prstGeom prst="straightConnector1">
            <a:avLst/>
          </a:prstGeom>
          <a:noFill/>
          <a:ln w="9525" cap="flat" cmpd="sng">
            <a:solidFill>
              <a:schemeClr val="dk2"/>
            </a:solidFill>
            <a:prstDash val="solid"/>
            <a:round/>
            <a:headEnd type="none" w="med" len="med"/>
            <a:tailEnd type="none" w="med" len="med"/>
          </a:ln>
        </p:spPr>
      </p:cxnSp>
      <p:cxnSp>
        <p:nvCxnSpPr>
          <p:cNvPr id="6734" name="Google Shape;6734;p69"/>
          <p:cNvCxnSpPr>
            <a:stCxn id="6730" idx="3"/>
            <a:endCxn id="6731" idx="2"/>
          </p:cNvCxnSpPr>
          <p:nvPr/>
        </p:nvCxnSpPr>
        <p:spPr>
          <a:xfrm>
            <a:off x="5966696" y="3836750"/>
            <a:ext cx="114000" cy="0"/>
          </a:xfrm>
          <a:prstGeom prst="straightConnector1">
            <a:avLst/>
          </a:prstGeom>
          <a:noFill/>
          <a:ln w="9525" cap="flat" cmpd="sng">
            <a:solidFill>
              <a:schemeClr val="dk2"/>
            </a:solidFill>
            <a:prstDash val="solid"/>
            <a:round/>
            <a:headEnd type="none" w="med" len="med"/>
            <a:tailEnd type="none" w="med" len="med"/>
          </a:ln>
        </p:spPr>
      </p:cxnSp>
      <p:cxnSp>
        <p:nvCxnSpPr>
          <p:cNvPr id="6735" name="Google Shape;6735;p69"/>
          <p:cNvCxnSpPr>
            <a:stCxn id="6725" idx="6"/>
            <a:endCxn id="6731" idx="0"/>
          </p:cNvCxnSpPr>
          <p:nvPr/>
        </p:nvCxnSpPr>
        <p:spPr>
          <a:xfrm>
            <a:off x="5434423" y="3345918"/>
            <a:ext cx="697500" cy="439500"/>
          </a:xfrm>
          <a:prstGeom prst="curvedConnector2">
            <a:avLst/>
          </a:prstGeom>
          <a:noFill/>
          <a:ln w="9525" cap="flat" cmpd="sng">
            <a:solidFill>
              <a:schemeClr val="dk2"/>
            </a:solidFill>
            <a:prstDash val="solid"/>
            <a:round/>
            <a:headEnd type="none" w="med" len="med"/>
            <a:tailEnd type="none" w="med" len="med"/>
          </a:ln>
        </p:spPr>
      </p:cxnSp>
      <p:cxnSp>
        <p:nvCxnSpPr>
          <p:cNvPr id="6736" name="Google Shape;6736;p69"/>
          <p:cNvCxnSpPr>
            <a:stCxn id="6731" idx="6"/>
            <a:endCxn id="6709" idx="0"/>
          </p:cNvCxnSpPr>
          <p:nvPr/>
        </p:nvCxnSpPr>
        <p:spPr>
          <a:xfrm>
            <a:off x="6183465" y="3836750"/>
            <a:ext cx="707100" cy="843900"/>
          </a:xfrm>
          <a:prstGeom prst="curvedConnector2">
            <a:avLst/>
          </a:prstGeom>
          <a:noFill/>
          <a:ln w="9525" cap="flat" cmpd="sng">
            <a:solidFill>
              <a:schemeClr val="dk2"/>
            </a:solidFill>
            <a:prstDash val="solid"/>
            <a:round/>
            <a:headEnd type="none" w="med" len="med"/>
            <a:tailEnd type="none" w="med" len="med"/>
          </a:ln>
        </p:spPr>
      </p:cxnSp>
      <p:cxnSp>
        <p:nvCxnSpPr>
          <p:cNvPr id="6737" name="Google Shape;6737;p69"/>
          <p:cNvCxnSpPr>
            <a:stCxn id="6706" idx="0"/>
            <a:endCxn id="6718" idx="1"/>
          </p:cNvCxnSpPr>
          <p:nvPr/>
        </p:nvCxnSpPr>
        <p:spPr>
          <a:xfrm rot="-5400000">
            <a:off x="4536650" y="4390950"/>
            <a:ext cx="420300" cy="159300"/>
          </a:xfrm>
          <a:prstGeom prst="curvedConnector2">
            <a:avLst/>
          </a:prstGeom>
          <a:noFill/>
          <a:ln w="9525" cap="flat" cmpd="sng">
            <a:solidFill>
              <a:schemeClr val="dk2"/>
            </a:solidFill>
            <a:prstDash val="solid"/>
            <a:round/>
            <a:headEnd type="none" w="med" len="med"/>
            <a:tailEnd type="none" w="med" len="med"/>
          </a:ln>
        </p:spPr>
      </p:cxnSp>
      <p:cxnSp>
        <p:nvCxnSpPr>
          <p:cNvPr id="6738" name="Google Shape;6738;p69"/>
          <p:cNvCxnSpPr>
            <a:stCxn id="6706" idx="0"/>
            <a:endCxn id="6721" idx="1"/>
          </p:cNvCxnSpPr>
          <p:nvPr/>
        </p:nvCxnSpPr>
        <p:spPr>
          <a:xfrm rot="-5400000">
            <a:off x="4324850" y="4179150"/>
            <a:ext cx="843900" cy="159300"/>
          </a:xfrm>
          <a:prstGeom prst="curvedConnector2">
            <a:avLst/>
          </a:prstGeom>
          <a:noFill/>
          <a:ln w="9525" cap="flat" cmpd="sng">
            <a:solidFill>
              <a:schemeClr val="dk2"/>
            </a:solidFill>
            <a:prstDash val="solid"/>
            <a:round/>
            <a:headEnd type="none" w="med" len="med"/>
            <a:tailEnd type="none" w="med" len="med"/>
          </a:ln>
        </p:spPr>
      </p:cxnSp>
      <p:cxnSp>
        <p:nvCxnSpPr>
          <p:cNvPr id="6739" name="Google Shape;6739;p69"/>
          <p:cNvCxnSpPr>
            <a:stCxn id="6706" idx="0"/>
            <a:endCxn id="6724" idx="1"/>
          </p:cNvCxnSpPr>
          <p:nvPr/>
        </p:nvCxnSpPr>
        <p:spPr>
          <a:xfrm rot="-5400000">
            <a:off x="4079300" y="3933900"/>
            <a:ext cx="1334700" cy="159000"/>
          </a:xfrm>
          <a:prstGeom prst="curvedConnector2">
            <a:avLst/>
          </a:prstGeom>
          <a:noFill/>
          <a:ln w="9525" cap="flat" cmpd="sng">
            <a:solidFill>
              <a:schemeClr val="dk2"/>
            </a:solidFill>
            <a:prstDash val="solid"/>
            <a:round/>
            <a:headEnd type="none" w="med" len="med"/>
            <a:tailEnd type="none" w="med" len="med"/>
          </a:ln>
        </p:spPr>
      </p:cxnSp>
      <p:sp>
        <p:nvSpPr>
          <p:cNvPr id="6740" name="Google Shape;6740;p69"/>
          <p:cNvSpPr/>
          <p:nvPr/>
        </p:nvSpPr>
        <p:spPr>
          <a:xfrm>
            <a:off x="1800124" y="1077492"/>
            <a:ext cx="11004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Stacked layers</a:t>
            </a:r>
            <a:endParaRPr sz="1000"/>
          </a:p>
        </p:txBody>
      </p:sp>
      <p:cxnSp>
        <p:nvCxnSpPr>
          <p:cNvPr id="6741" name="Google Shape;6741;p69"/>
          <p:cNvCxnSpPr>
            <a:endCxn id="6740" idx="0"/>
          </p:cNvCxnSpPr>
          <p:nvPr/>
        </p:nvCxnSpPr>
        <p:spPr>
          <a:xfrm>
            <a:off x="2350324" y="721392"/>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2" name="Google Shape;6742;p69"/>
          <p:cNvSpPr/>
          <p:nvPr/>
        </p:nvSpPr>
        <p:spPr>
          <a:xfrm>
            <a:off x="1770563" y="326542"/>
            <a:ext cx="11595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Previous input</a:t>
            </a:r>
            <a:endParaRPr sz="1000"/>
          </a:p>
        </p:txBody>
      </p:sp>
      <p:sp>
        <p:nvSpPr>
          <p:cNvPr id="6743" name="Google Shape;6743;p69"/>
          <p:cNvSpPr txBox="1"/>
          <p:nvPr/>
        </p:nvSpPr>
        <p:spPr>
          <a:xfrm>
            <a:off x="2104070" y="674592"/>
            <a:ext cx="2061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x</a:t>
            </a:r>
            <a:endParaRPr sz="1200"/>
          </a:p>
        </p:txBody>
      </p:sp>
      <p:sp>
        <p:nvSpPr>
          <p:cNvPr id="6744" name="Google Shape;6744;p69"/>
          <p:cNvSpPr txBox="1"/>
          <p:nvPr/>
        </p:nvSpPr>
        <p:spPr>
          <a:xfrm>
            <a:off x="1374112" y="1070308"/>
            <a:ext cx="899700" cy="3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F(x)</a:t>
            </a:r>
            <a:endParaRPr sz="1200"/>
          </a:p>
        </p:txBody>
      </p:sp>
      <p:cxnSp>
        <p:nvCxnSpPr>
          <p:cNvPr id="6745" name="Google Shape;6745;p69"/>
          <p:cNvCxnSpPr/>
          <p:nvPr/>
        </p:nvCxnSpPr>
        <p:spPr>
          <a:xfrm>
            <a:off x="2350313" y="1476008"/>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6" name="Google Shape;6746;p69"/>
          <p:cNvSpPr txBox="1"/>
          <p:nvPr/>
        </p:nvSpPr>
        <p:spPr>
          <a:xfrm>
            <a:off x="1900462" y="1752233"/>
            <a:ext cx="899700" cy="39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t>y=F(x)</a:t>
            </a:r>
            <a:endParaRPr sz="1200"/>
          </a:p>
        </p:txBody>
      </p:sp>
      <p:sp>
        <p:nvSpPr>
          <p:cNvPr id="6747" name="Google Shape;6747;p69"/>
          <p:cNvSpPr/>
          <p:nvPr/>
        </p:nvSpPr>
        <p:spPr>
          <a:xfrm>
            <a:off x="4479740" y="1066850"/>
            <a:ext cx="1100400" cy="394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Stacked layers</a:t>
            </a:r>
            <a:endParaRPr sz="1000"/>
          </a:p>
        </p:txBody>
      </p:sp>
      <p:cxnSp>
        <p:nvCxnSpPr>
          <p:cNvPr id="6748" name="Google Shape;6748;p69"/>
          <p:cNvCxnSpPr>
            <a:endCxn id="6747" idx="0"/>
          </p:cNvCxnSpPr>
          <p:nvPr/>
        </p:nvCxnSpPr>
        <p:spPr>
          <a:xfrm>
            <a:off x="5029940" y="710750"/>
            <a:ext cx="0" cy="356100"/>
          </a:xfrm>
          <a:prstGeom prst="straightConnector1">
            <a:avLst/>
          </a:prstGeom>
          <a:noFill/>
          <a:ln w="9525" cap="flat" cmpd="sng">
            <a:solidFill>
              <a:schemeClr val="dk2"/>
            </a:solidFill>
            <a:prstDash val="solid"/>
            <a:round/>
            <a:headEnd type="none" w="med" len="med"/>
            <a:tailEnd type="triangle" w="med" len="med"/>
          </a:ln>
        </p:spPr>
      </p:cxnSp>
      <p:sp>
        <p:nvSpPr>
          <p:cNvPr id="6749" name="Google Shape;6749;p69"/>
          <p:cNvSpPr/>
          <p:nvPr/>
        </p:nvSpPr>
        <p:spPr>
          <a:xfrm>
            <a:off x="4450179" y="315900"/>
            <a:ext cx="1159500" cy="39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Previous input</a:t>
            </a:r>
            <a:endParaRPr sz="1000"/>
          </a:p>
        </p:txBody>
      </p:sp>
      <p:sp>
        <p:nvSpPr>
          <p:cNvPr id="6750" name="Google Shape;6750;p69"/>
          <p:cNvSpPr txBox="1"/>
          <p:nvPr/>
        </p:nvSpPr>
        <p:spPr>
          <a:xfrm>
            <a:off x="4783687" y="678667"/>
            <a:ext cx="2061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x</a:t>
            </a:r>
            <a:endParaRPr sz="1200"/>
          </a:p>
        </p:txBody>
      </p:sp>
      <p:sp>
        <p:nvSpPr>
          <p:cNvPr id="6751" name="Google Shape;6751;p69"/>
          <p:cNvSpPr txBox="1"/>
          <p:nvPr/>
        </p:nvSpPr>
        <p:spPr>
          <a:xfrm>
            <a:off x="4053729" y="1059667"/>
            <a:ext cx="899700" cy="3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F(x)</a:t>
            </a:r>
            <a:endParaRPr sz="1200"/>
          </a:p>
        </p:txBody>
      </p:sp>
      <p:cxnSp>
        <p:nvCxnSpPr>
          <p:cNvPr id="6752" name="Google Shape;6752;p69"/>
          <p:cNvCxnSpPr/>
          <p:nvPr/>
        </p:nvCxnSpPr>
        <p:spPr>
          <a:xfrm flipH="1">
            <a:off x="5028729" y="1465367"/>
            <a:ext cx="1200" cy="163800"/>
          </a:xfrm>
          <a:prstGeom prst="straightConnector1">
            <a:avLst/>
          </a:prstGeom>
          <a:noFill/>
          <a:ln w="9525" cap="flat" cmpd="sng">
            <a:solidFill>
              <a:schemeClr val="dk2"/>
            </a:solidFill>
            <a:prstDash val="solid"/>
            <a:round/>
            <a:headEnd type="none" w="med" len="med"/>
            <a:tailEnd type="triangle" w="med" len="med"/>
          </a:ln>
        </p:spPr>
      </p:cxnSp>
      <p:sp>
        <p:nvSpPr>
          <p:cNvPr id="6753" name="Google Shape;6753;p69"/>
          <p:cNvSpPr txBox="1"/>
          <p:nvPr/>
        </p:nvSpPr>
        <p:spPr>
          <a:xfrm>
            <a:off x="4580079" y="1994400"/>
            <a:ext cx="899700" cy="394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t>y=F(x)+x</a:t>
            </a:r>
            <a:endParaRPr sz="1200"/>
          </a:p>
        </p:txBody>
      </p:sp>
      <p:sp>
        <p:nvSpPr>
          <p:cNvPr id="6754" name="Google Shape;6754;p69"/>
          <p:cNvSpPr/>
          <p:nvPr/>
        </p:nvSpPr>
        <p:spPr>
          <a:xfrm>
            <a:off x="4909563" y="1627100"/>
            <a:ext cx="252000" cy="2520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55" name="Google Shape;6755;p69"/>
          <p:cNvCxnSpPr/>
          <p:nvPr/>
        </p:nvCxnSpPr>
        <p:spPr>
          <a:xfrm>
            <a:off x="5043488" y="863800"/>
            <a:ext cx="868200" cy="0"/>
          </a:xfrm>
          <a:prstGeom prst="straightConnector1">
            <a:avLst/>
          </a:prstGeom>
          <a:noFill/>
          <a:ln w="9525" cap="flat" cmpd="sng">
            <a:solidFill>
              <a:schemeClr val="dk2"/>
            </a:solidFill>
            <a:prstDash val="solid"/>
            <a:round/>
            <a:headEnd type="none" w="med" len="med"/>
            <a:tailEnd type="none" w="med" len="med"/>
          </a:ln>
        </p:spPr>
      </p:cxnSp>
      <p:cxnSp>
        <p:nvCxnSpPr>
          <p:cNvPr id="6756" name="Google Shape;6756;p69"/>
          <p:cNvCxnSpPr/>
          <p:nvPr/>
        </p:nvCxnSpPr>
        <p:spPr>
          <a:xfrm>
            <a:off x="5911779" y="856433"/>
            <a:ext cx="0" cy="902400"/>
          </a:xfrm>
          <a:prstGeom prst="straightConnector1">
            <a:avLst/>
          </a:prstGeom>
          <a:noFill/>
          <a:ln w="9525" cap="flat" cmpd="sng">
            <a:solidFill>
              <a:schemeClr val="dk2"/>
            </a:solidFill>
            <a:prstDash val="solid"/>
            <a:round/>
            <a:headEnd type="none" w="med" len="med"/>
            <a:tailEnd type="none" w="med" len="med"/>
          </a:ln>
        </p:spPr>
      </p:cxnSp>
      <p:cxnSp>
        <p:nvCxnSpPr>
          <p:cNvPr id="6757" name="Google Shape;6757;p69"/>
          <p:cNvCxnSpPr/>
          <p:nvPr/>
        </p:nvCxnSpPr>
        <p:spPr>
          <a:xfrm>
            <a:off x="5161563" y="1759700"/>
            <a:ext cx="756600" cy="0"/>
          </a:xfrm>
          <a:prstGeom prst="straightConnector1">
            <a:avLst/>
          </a:prstGeom>
          <a:noFill/>
          <a:ln w="9525" cap="flat" cmpd="sng">
            <a:solidFill>
              <a:schemeClr val="dk2"/>
            </a:solidFill>
            <a:prstDash val="solid"/>
            <a:round/>
            <a:headEnd type="triangle" w="med" len="med"/>
            <a:tailEnd type="none" w="med" len="med"/>
          </a:ln>
        </p:spPr>
      </p:cxnSp>
      <p:sp>
        <p:nvSpPr>
          <p:cNvPr id="6758" name="Google Shape;6758;p69"/>
          <p:cNvSpPr txBox="1"/>
          <p:nvPr/>
        </p:nvSpPr>
        <p:spPr>
          <a:xfrm>
            <a:off x="5855142" y="1082500"/>
            <a:ext cx="1925700" cy="49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x </a:t>
            </a:r>
            <a:endParaRPr sz="1200"/>
          </a:p>
          <a:p>
            <a:pPr marL="0" lvl="0" indent="0" algn="l" rtl="0">
              <a:spcBef>
                <a:spcPts val="0"/>
              </a:spcBef>
              <a:spcAft>
                <a:spcPts val="0"/>
              </a:spcAft>
              <a:buNone/>
            </a:pPr>
            <a:r>
              <a:rPr lang="en-GB" sz="1200"/>
              <a:t>identity</a:t>
            </a:r>
            <a:endParaRPr sz="1200"/>
          </a:p>
        </p:txBody>
      </p:sp>
      <p:cxnSp>
        <p:nvCxnSpPr>
          <p:cNvPr id="6759" name="Google Shape;6759;p69"/>
          <p:cNvCxnSpPr>
            <a:stCxn id="6754" idx="4"/>
          </p:cNvCxnSpPr>
          <p:nvPr/>
        </p:nvCxnSpPr>
        <p:spPr>
          <a:xfrm>
            <a:off x="5035563" y="1879100"/>
            <a:ext cx="0" cy="198900"/>
          </a:xfrm>
          <a:prstGeom prst="straightConnector1">
            <a:avLst/>
          </a:prstGeom>
          <a:noFill/>
          <a:ln w="9525" cap="flat" cmpd="sng">
            <a:solidFill>
              <a:schemeClr val="dk2"/>
            </a:solidFill>
            <a:prstDash val="solid"/>
            <a:round/>
            <a:headEnd type="none" w="med" len="med"/>
            <a:tailEnd type="triangle" w="med" len="med"/>
          </a:ln>
        </p:spPr>
      </p:cxnSp>
      <p:sp>
        <p:nvSpPr>
          <p:cNvPr id="6760" name="Google Shape;6760;p69"/>
          <p:cNvSpPr txBox="1"/>
          <p:nvPr/>
        </p:nvSpPr>
        <p:spPr>
          <a:xfrm>
            <a:off x="4751751" y="1569730"/>
            <a:ext cx="574200" cy="2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t>+</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98"/>
        <p:cNvGrpSpPr/>
        <p:nvPr/>
      </p:nvGrpSpPr>
      <p:grpSpPr>
        <a:xfrm>
          <a:off x="0" y="0"/>
          <a:ext cx="0" cy="0"/>
          <a:chOff x="0" y="0"/>
          <a:chExt cx="0" cy="0"/>
        </a:xfrm>
      </p:grpSpPr>
      <p:sp>
        <p:nvSpPr>
          <p:cNvPr id="99" name="Google Shape;99;p18"/>
          <p:cNvSpPr/>
          <p:nvPr/>
        </p:nvSpPr>
        <p:spPr>
          <a:xfrm>
            <a:off x="393400" y="161200"/>
            <a:ext cx="811500" cy="7806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0" name="Google Shape;100;p18"/>
          <p:cNvSpPr/>
          <p:nvPr/>
        </p:nvSpPr>
        <p:spPr>
          <a:xfrm>
            <a:off x="1316700" y="161200"/>
            <a:ext cx="811500" cy="780600"/>
          </a:xfrm>
          <a:prstGeom prst="ellipse">
            <a:avLst/>
          </a:prstGeom>
          <a:gradFill>
            <a:gsLst>
              <a:gs pos="0">
                <a:srgbClr val="E9D4F7"/>
              </a:gs>
              <a:gs pos="100000">
                <a:srgbClr val="E8B7EA"/>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1" name="Google Shape;101;p18"/>
          <p:cNvSpPr/>
          <p:nvPr/>
        </p:nvSpPr>
        <p:spPr>
          <a:xfrm>
            <a:off x="2240000" y="161200"/>
            <a:ext cx="811500" cy="780600"/>
          </a:xfrm>
          <a:prstGeom prst="ellipse">
            <a:avLst/>
          </a:prstGeom>
          <a:gradFill>
            <a:gsLst>
              <a:gs pos="0">
                <a:srgbClr val="D8EDBA">
                  <a:alpha val="57647"/>
                </a:srgbClr>
              </a:gs>
              <a:gs pos="100000">
                <a:srgbClr val="FE9696">
                  <a:alpha val="73725"/>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2" name="Google Shape;102;p18"/>
          <p:cNvSpPr/>
          <p:nvPr/>
        </p:nvSpPr>
        <p:spPr>
          <a:xfrm>
            <a:off x="3206900" y="161200"/>
            <a:ext cx="811500" cy="780600"/>
          </a:xfrm>
          <a:prstGeom prst="ellipse">
            <a:avLst/>
          </a:prstGeom>
          <a:gradFill>
            <a:gsLst>
              <a:gs pos="0">
                <a:srgbClr val="E0EDBA">
                  <a:alpha val="70980"/>
                </a:srgbClr>
              </a:gs>
              <a:gs pos="100000">
                <a:srgbClr val="B6D7A8"/>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3" name="Google Shape;103;p18"/>
          <p:cNvSpPr/>
          <p:nvPr/>
        </p:nvSpPr>
        <p:spPr>
          <a:xfrm>
            <a:off x="4086600" y="161200"/>
            <a:ext cx="811500" cy="780600"/>
          </a:xfrm>
          <a:prstGeom prst="ellipse">
            <a:avLst/>
          </a:prstGeom>
          <a:gradFill>
            <a:gsLst>
              <a:gs pos="0">
                <a:srgbClr val="00FFFF"/>
              </a:gs>
              <a:gs pos="100000">
                <a:srgbClr val="B0DAF1"/>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4" name="Google Shape;104;p18"/>
          <p:cNvSpPr/>
          <p:nvPr/>
        </p:nvSpPr>
        <p:spPr>
          <a:xfrm>
            <a:off x="5140700" y="161200"/>
            <a:ext cx="811500" cy="780600"/>
          </a:xfrm>
          <a:prstGeom prst="ellipse">
            <a:avLst/>
          </a:prstGeom>
          <a:gradFill>
            <a:gsLst>
              <a:gs pos="0">
                <a:srgbClr val="B6D7A8"/>
              </a:gs>
              <a:gs pos="64000">
                <a:srgbClr val="A4C2F4"/>
              </a:gs>
              <a:gs pos="100000">
                <a:srgbClr val="9F39D5">
                  <a:alpha val="16862"/>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5" name="Google Shape;105;p18"/>
          <p:cNvSpPr/>
          <p:nvPr/>
        </p:nvSpPr>
        <p:spPr>
          <a:xfrm>
            <a:off x="6107600" y="161200"/>
            <a:ext cx="811500" cy="780600"/>
          </a:xfrm>
          <a:prstGeom prst="ellipse">
            <a:avLst/>
          </a:prstGeom>
          <a:gradFill>
            <a:gsLst>
              <a:gs pos="0">
                <a:srgbClr val="A8C0FF"/>
              </a:gs>
              <a:gs pos="100000">
                <a:srgbClr val="3F2B96"/>
              </a:gs>
            </a:gsLst>
            <a:lin ang="0"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6" name="Google Shape;106;p18"/>
          <p:cNvSpPr/>
          <p:nvPr/>
        </p:nvSpPr>
        <p:spPr>
          <a:xfrm>
            <a:off x="7074500" y="161200"/>
            <a:ext cx="811500" cy="780600"/>
          </a:xfrm>
          <a:prstGeom prst="ellipse">
            <a:avLst/>
          </a:prstGeom>
          <a:gradFill>
            <a:gsLst>
              <a:gs pos="0">
                <a:srgbClr val="DE87F1">
                  <a:alpha val="39607"/>
                </a:srgbClr>
              </a:gs>
              <a:gs pos="100000">
                <a:srgbClr val="F1DD87"/>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7" name="Google Shape;107;p18"/>
          <p:cNvSpPr/>
          <p:nvPr/>
        </p:nvSpPr>
        <p:spPr>
          <a:xfrm>
            <a:off x="8041400" y="161200"/>
            <a:ext cx="811500" cy="780600"/>
          </a:xfrm>
          <a:prstGeom prst="ellipse">
            <a:avLst/>
          </a:prstGeom>
          <a:gradFill>
            <a:gsLst>
              <a:gs pos="0">
                <a:srgbClr val="E0EDBA">
                  <a:alpha val="79215"/>
                </a:srgbClr>
              </a:gs>
              <a:gs pos="100000">
                <a:srgbClr val="DE87F1">
                  <a:alpha val="39607"/>
                </a:srgbClr>
              </a:gs>
            </a:gsLst>
            <a:lin ang="13500032" scaled="0"/>
          </a:gra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8" name="Google Shape;108;p18"/>
          <p:cNvSpPr/>
          <p:nvPr/>
        </p:nvSpPr>
        <p:spPr>
          <a:xfrm>
            <a:off x="393400" y="1082025"/>
            <a:ext cx="811500" cy="780600"/>
          </a:xfrm>
          <a:prstGeom prst="ellipse">
            <a:avLst/>
          </a:prstGeom>
          <a:gradFill>
            <a:gsLst>
              <a:gs pos="0">
                <a:srgbClr val="E0EDBA">
                  <a:alpha val="79215"/>
                </a:srgbClr>
              </a:gs>
              <a:gs pos="100000">
                <a:srgbClr val="DE87F1">
                  <a:alpha val="48235"/>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09" name="Google Shape;109;p18"/>
          <p:cNvSpPr/>
          <p:nvPr/>
        </p:nvSpPr>
        <p:spPr>
          <a:xfrm>
            <a:off x="1576625" y="1954125"/>
            <a:ext cx="811500" cy="780600"/>
          </a:xfrm>
          <a:prstGeom prst="ellipse">
            <a:avLst/>
          </a:prstGeom>
          <a:gradFill>
            <a:gsLst>
              <a:gs pos="0">
                <a:srgbClr val="B6D7A8"/>
              </a:gs>
              <a:gs pos="64000">
                <a:srgbClr val="A4C2F4"/>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10" name="Google Shape;110;p18"/>
          <p:cNvSpPr/>
          <p:nvPr/>
        </p:nvSpPr>
        <p:spPr>
          <a:xfrm>
            <a:off x="393400" y="2977450"/>
            <a:ext cx="811500" cy="780600"/>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111" name="Google Shape;111;p18"/>
          <p:cNvSpPr/>
          <p:nvPr/>
        </p:nvSpPr>
        <p:spPr>
          <a:xfrm>
            <a:off x="393400" y="3898300"/>
            <a:ext cx="811500" cy="780600"/>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764"/>
        <p:cNvGrpSpPr/>
        <p:nvPr/>
      </p:nvGrpSpPr>
      <p:grpSpPr>
        <a:xfrm>
          <a:off x="0" y="0"/>
          <a:ext cx="0" cy="0"/>
          <a:chOff x="0" y="0"/>
          <a:chExt cx="0" cy="0"/>
        </a:xfrm>
      </p:grpSpPr>
      <p:sp>
        <p:nvSpPr>
          <p:cNvPr id="6765" name="Google Shape;6765;p70"/>
          <p:cNvSpPr/>
          <p:nvPr/>
        </p:nvSpPr>
        <p:spPr>
          <a:xfrm rot="5400000">
            <a:off x="452075" y="2452330"/>
            <a:ext cx="834300" cy="275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Input</a:t>
            </a:r>
            <a:endParaRPr sz="1200"/>
          </a:p>
        </p:txBody>
      </p:sp>
      <p:sp>
        <p:nvSpPr>
          <p:cNvPr id="6766" name="Google Shape;6766;p70"/>
          <p:cNvSpPr/>
          <p:nvPr/>
        </p:nvSpPr>
        <p:spPr>
          <a:xfrm rot="5400000">
            <a:off x="816925" y="2453330"/>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767" name="Google Shape;6767;p70"/>
          <p:cNvSpPr/>
          <p:nvPr/>
        </p:nvSpPr>
        <p:spPr>
          <a:xfrm rot="5400000">
            <a:off x="3111696" y="244440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Avg-Pool</a:t>
            </a:r>
            <a:endParaRPr sz="1200"/>
          </a:p>
        </p:txBody>
      </p:sp>
      <p:cxnSp>
        <p:nvCxnSpPr>
          <p:cNvPr id="6768" name="Google Shape;6768;p70"/>
          <p:cNvCxnSpPr>
            <a:stCxn id="6765" idx="0"/>
            <a:endCxn id="6766" idx="2"/>
          </p:cNvCxnSpPr>
          <p:nvPr/>
        </p:nvCxnSpPr>
        <p:spPr>
          <a:xfrm>
            <a:off x="1006775" y="2589880"/>
            <a:ext cx="89700" cy="900"/>
          </a:xfrm>
          <a:prstGeom prst="straightConnector1">
            <a:avLst/>
          </a:prstGeom>
          <a:noFill/>
          <a:ln w="9525" cap="flat" cmpd="sng">
            <a:solidFill>
              <a:schemeClr val="dk2"/>
            </a:solidFill>
            <a:prstDash val="solid"/>
            <a:round/>
            <a:headEnd type="none" w="med" len="med"/>
            <a:tailEnd type="none" w="med" len="med"/>
          </a:ln>
        </p:spPr>
      </p:cxnSp>
      <p:cxnSp>
        <p:nvCxnSpPr>
          <p:cNvPr id="6769" name="Google Shape;6769;p70"/>
          <p:cNvCxnSpPr>
            <a:stCxn id="6767" idx="0"/>
            <a:endCxn id="6767" idx="0"/>
          </p:cNvCxnSpPr>
          <p:nvPr/>
        </p:nvCxnSpPr>
        <p:spPr>
          <a:xfrm>
            <a:off x="3666396" y="2581955"/>
            <a:ext cx="0" cy="0"/>
          </a:xfrm>
          <a:prstGeom prst="straightConnector1">
            <a:avLst/>
          </a:prstGeom>
          <a:noFill/>
          <a:ln w="9525" cap="flat" cmpd="sng">
            <a:solidFill>
              <a:schemeClr val="dk2"/>
            </a:solidFill>
            <a:prstDash val="solid"/>
            <a:round/>
            <a:headEnd type="none" w="med" len="med"/>
            <a:tailEnd type="none" w="med" len="med"/>
          </a:ln>
        </p:spPr>
      </p:cxnSp>
      <p:cxnSp>
        <p:nvCxnSpPr>
          <p:cNvPr id="6770" name="Google Shape;6770;p70"/>
          <p:cNvCxnSpPr>
            <a:stCxn id="6767" idx="0"/>
            <a:endCxn id="6767" idx="0"/>
          </p:cNvCxnSpPr>
          <p:nvPr/>
        </p:nvCxnSpPr>
        <p:spPr>
          <a:xfrm>
            <a:off x="3666396" y="2581955"/>
            <a:ext cx="0" cy="0"/>
          </a:xfrm>
          <a:prstGeom prst="straightConnector1">
            <a:avLst/>
          </a:prstGeom>
          <a:noFill/>
          <a:ln w="9525" cap="flat" cmpd="sng">
            <a:solidFill>
              <a:schemeClr val="dk2"/>
            </a:solidFill>
            <a:prstDash val="solid"/>
            <a:round/>
            <a:headEnd type="none" w="med" len="med"/>
            <a:tailEnd type="none" w="med" len="med"/>
          </a:ln>
        </p:spPr>
      </p:cxnSp>
      <p:cxnSp>
        <p:nvCxnSpPr>
          <p:cNvPr id="6771" name="Google Shape;6771;p70"/>
          <p:cNvCxnSpPr>
            <a:stCxn id="6767" idx="0"/>
            <a:endCxn id="6767" idx="0"/>
          </p:cNvCxnSpPr>
          <p:nvPr/>
        </p:nvCxnSpPr>
        <p:spPr>
          <a:xfrm>
            <a:off x="3666396" y="2581955"/>
            <a:ext cx="0" cy="0"/>
          </a:xfrm>
          <a:prstGeom prst="straightConnector1">
            <a:avLst/>
          </a:prstGeom>
          <a:noFill/>
          <a:ln w="9525" cap="flat" cmpd="sng">
            <a:solidFill>
              <a:schemeClr val="dk2"/>
            </a:solidFill>
            <a:prstDash val="solid"/>
            <a:round/>
            <a:headEnd type="none" w="med" len="med"/>
            <a:tailEnd type="none" w="med" len="med"/>
          </a:ln>
        </p:spPr>
      </p:cxnSp>
      <p:cxnSp>
        <p:nvCxnSpPr>
          <p:cNvPr id="6772" name="Google Shape;6772;p70"/>
          <p:cNvCxnSpPr/>
          <p:nvPr/>
        </p:nvCxnSpPr>
        <p:spPr>
          <a:xfrm>
            <a:off x="3129275" y="2560030"/>
            <a:ext cx="0" cy="0"/>
          </a:xfrm>
          <a:prstGeom prst="straightConnector1">
            <a:avLst/>
          </a:prstGeom>
          <a:noFill/>
          <a:ln w="9525" cap="flat" cmpd="sng">
            <a:solidFill>
              <a:schemeClr val="dk2"/>
            </a:solidFill>
            <a:prstDash val="solid"/>
            <a:round/>
            <a:headEnd type="none" w="med" len="med"/>
            <a:tailEnd type="none" w="med" len="med"/>
          </a:ln>
        </p:spPr>
      </p:cxnSp>
      <p:cxnSp>
        <p:nvCxnSpPr>
          <p:cNvPr id="6773" name="Google Shape;6773;p70"/>
          <p:cNvCxnSpPr/>
          <p:nvPr/>
        </p:nvCxnSpPr>
        <p:spPr>
          <a:xfrm>
            <a:off x="3129275" y="2560030"/>
            <a:ext cx="0" cy="0"/>
          </a:xfrm>
          <a:prstGeom prst="straightConnector1">
            <a:avLst/>
          </a:prstGeom>
          <a:noFill/>
          <a:ln w="9525" cap="flat" cmpd="sng">
            <a:solidFill>
              <a:schemeClr val="dk2"/>
            </a:solidFill>
            <a:prstDash val="solid"/>
            <a:round/>
            <a:headEnd type="none" w="med" len="med"/>
            <a:tailEnd type="none" w="med" len="med"/>
          </a:ln>
        </p:spPr>
      </p:cxnSp>
      <p:cxnSp>
        <p:nvCxnSpPr>
          <p:cNvPr id="6774" name="Google Shape;6774;p70"/>
          <p:cNvCxnSpPr>
            <a:stCxn id="6767" idx="2"/>
          </p:cNvCxnSpPr>
          <p:nvPr/>
        </p:nvCxnSpPr>
        <p:spPr>
          <a:xfrm rot="10800000">
            <a:off x="3323796" y="2581955"/>
            <a:ext cx="67500" cy="0"/>
          </a:xfrm>
          <a:prstGeom prst="straightConnector1">
            <a:avLst/>
          </a:prstGeom>
          <a:noFill/>
          <a:ln w="9525" cap="flat" cmpd="sng">
            <a:solidFill>
              <a:schemeClr val="dk2"/>
            </a:solidFill>
            <a:prstDash val="solid"/>
            <a:round/>
            <a:headEnd type="none" w="med" len="med"/>
            <a:tailEnd type="none" w="med" len="med"/>
          </a:ln>
        </p:spPr>
      </p:cxnSp>
      <p:cxnSp>
        <p:nvCxnSpPr>
          <p:cNvPr id="6775" name="Google Shape;6775;p70"/>
          <p:cNvCxnSpPr>
            <a:endCxn id="6766" idx="0"/>
          </p:cNvCxnSpPr>
          <p:nvPr/>
        </p:nvCxnSpPr>
        <p:spPr>
          <a:xfrm rot="10800000">
            <a:off x="1371625" y="2590880"/>
            <a:ext cx="67500" cy="0"/>
          </a:xfrm>
          <a:prstGeom prst="straightConnector1">
            <a:avLst/>
          </a:prstGeom>
          <a:noFill/>
          <a:ln w="9525" cap="flat" cmpd="sng">
            <a:solidFill>
              <a:schemeClr val="dk2"/>
            </a:solidFill>
            <a:prstDash val="solid"/>
            <a:round/>
            <a:headEnd type="none" w="med" len="med"/>
            <a:tailEnd type="none" w="med" len="med"/>
          </a:ln>
        </p:spPr>
      </p:cxnSp>
      <p:cxnSp>
        <p:nvCxnSpPr>
          <p:cNvPr id="6776" name="Google Shape;6776;p70"/>
          <p:cNvCxnSpPr/>
          <p:nvPr/>
        </p:nvCxnSpPr>
        <p:spPr>
          <a:xfrm>
            <a:off x="3281675" y="2712430"/>
            <a:ext cx="0" cy="0"/>
          </a:xfrm>
          <a:prstGeom prst="straightConnector1">
            <a:avLst/>
          </a:prstGeom>
          <a:noFill/>
          <a:ln w="9525" cap="flat" cmpd="sng">
            <a:solidFill>
              <a:schemeClr val="dk2"/>
            </a:solidFill>
            <a:prstDash val="solid"/>
            <a:round/>
            <a:headEnd type="none" w="med" len="med"/>
            <a:tailEnd type="none" w="med" len="med"/>
          </a:ln>
        </p:spPr>
      </p:cxnSp>
      <p:cxnSp>
        <p:nvCxnSpPr>
          <p:cNvPr id="6777" name="Google Shape;6777;p70"/>
          <p:cNvCxnSpPr/>
          <p:nvPr/>
        </p:nvCxnSpPr>
        <p:spPr>
          <a:xfrm>
            <a:off x="3281675" y="2712430"/>
            <a:ext cx="0" cy="0"/>
          </a:xfrm>
          <a:prstGeom prst="straightConnector1">
            <a:avLst/>
          </a:prstGeom>
          <a:noFill/>
          <a:ln w="9525" cap="flat" cmpd="sng">
            <a:solidFill>
              <a:schemeClr val="dk2"/>
            </a:solidFill>
            <a:prstDash val="solid"/>
            <a:round/>
            <a:headEnd type="none" w="med" len="med"/>
            <a:tailEnd type="none" w="med" len="med"/>
          </a:ln>
        </p:spPr>
      </p:cxnSp>
      <p:sp>
        <p:nvSpPr>
          <p:cNvPr id="6778" name="Google Shape;6778;p70"/>
          <p:cNvSpPr/>
          <p:nvPr/>
        </p:nvSpPr>
        <p:spPr>
          <a:xfrm>
            <a:off x="3749972" y="2164800"/>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Dense Block 2</a:t>
            </a: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p:txBody>
      </p:sp>
      <p:sp>
        <p:nvSpPr>
          <p:cNvPr id="6779" name="Google Shape;6779;p70"/>
          <p:cNvSpPr/>
          <p:nvPr/>
        </p:nvSpPr>
        <p:spPr>
          <a:xfrm>
            <a:off x="3825233" y="2467577"/>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0" name="Google Shape;6780;p70"/>
          <p:cNvSpPr/>
          <p:nvPr/>
        </p:nvSpPr>
        <p:spPr>
          <a:xfrm>
            <a:off x="4141781"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1" name="Google Shape;6781;p70"/>
          <p:cNvSpPr/>
          <p:nvPr/>
        </p:nvSpPr>
        <p:spPr>
          <a:xfrm>
            <a:off x="4458328"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2" name="Google Shape;6782;p70"/>
          <p:cNvSpPr/>
          <p:nvPr/>
        </p:nvSpPr>
        <p:spPr>
          <a:xfrm>
            <a:off x="4774876"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3" name="Google Shape;6783;p70"/>
          <p:cNvSpPr/>
          <p:nvPr/>
        </p:nvSpPr>
        <p:spPr>
          <a:xfrm>
            <a:off x="5091424"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784" name="Google Shape;6784;p70"/>
          <p:cNvCxnSpPr>
            <a:stCxn id="6779" idx="6"/>
            <a:endCxn id="6780" idx="2"/>
          </p:cNvCxnSpPr>
          <p:nvPr/>
        </p:nvCxnSpPr>
        <p:spPr>
          <a:xfrm>
            <a:off x="3919433" y="2514677"/>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785" name="Google Shape;6785;p70"/>
          <p:cNvCxnSpPr>
            <a:stCxn id="6780" idx="6"/>
            <a:endCxn id="6781" idx="2"/>
          </p:cNvCxnSpPr>
          <p:nvPr/>
        </p:nvCxnSpPr>
        <p:spPr>
          <a:xfrm>
            <a:off x="4235981"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6" name="Google Shape;6786;p70"/>
          <p:cNvCxnSpPr>
            <a:stCxn id="6781" idx="6"/>
            <a:endCxn id="6782" idx="2"/>
          </p:cNvCxnSpPr>
          <p:nvPr/>
        </p:nvCxnSpPr>
        <p:spPr>
          <a:xfrm>
            <a:off x="4552528"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7" name="Google Shape;6787;p70"/>
          <p:cNvCxnSpPr>
            <a:stCxn id="6782" idx="6"/>
            <a:endCxn id="6783" idx="2"/>
          </p:cNvCxnSpPr>
          <p:nvPr/>
        </p:nvCxnSpPr>
        <p:spPr>
          <a:xfrm>
            <a:off x="4869076"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788" name="Google Shape;6788;p70"/>
          <p:cNvCxnSpPr>
            <a:stCxn id="6779" idx="4"/>
            <a:endCxn id="6781" idx="2"/>
          </p:cNvCxnSpPr>
          <p:nvPr/>
        </p:nvCxnSpPr>
        <p:spPr>
          <a:xfrm rot="-5400000">
            <a:off x="4142183" y="2245727"/>
            <a:ext cx="46200" cy="585900"/>
          </a:xfrm>
          <a:prstGeom prst="curvedConnector4">
            <a:avLst>
              <a:gd name="adj1" fmla="val -334140"/>
              <a:gd name="adj2" fmla="val 54028"/>
            </a:avLst>
          </a:prstGeom>
          <a:noFill/>
          <a:ln w="9525" cap="flat" cmpd="sng">
            <a:solidFill>
              <a:schemeClr val="dk2"/>
            </a:solidFill>
            <a:prstDash val="solid"/>
            <a:round/>
            <a:headEnd type="none" w="med" len="med"/>
            <a:tailEnd type="stealth" w="med" len="med"/>
          </a:ln>
        </p:spPr>
      </p:cxnSp>
      <p:cxnSp>
        <p:nvCxnSpPr>
          <p:cNvPr id="6789" name="Google Shape;6789;p70"/>
          <p:cNvCxnSpPr>
            <a:stCxn id="6779" idx="4"/>
            <a:endCxn id="6782" idx="2"/>
          </p:cNvCxnSpPr>
          <p:nvPr/>
        </p:nvCxnSpPr>
        <p:spPr>
          <a:xfrm rot="-5400000">
            <a:off x="4300433" y="2087477"/>
            <a:ext cx="46200" cy="902400"/>
          </a:xfrm>
          <a:prstGeom prst="curvedConnector4">
            <a:avLst>
              <a:gd name="adj1" fmla="val -676456"/>
              <a:gd name="adj2" fmla="val 52618"/>
            </a:avLst>
          </a:prstGeom>
          <a:noFill/>
          <a:ln w="9525" cap="flat" cmpd="sng">
            <a:solidFill>
              <a:schemeClr val="dk2"/>
            </a:solidFill>
            <a:prstDash val="solid"/>
            <a:round/>
            <a:headEnd type="none" w="med" len="med"/>
            <a:tailEnd type="stealth" w="med" len="med"/>
          </a:ln>
        </p:spPr>
      </p:cxnSp>
      <p:cxnSp>
        <p:nvCxnSpPr>
          <p:cNvPr id="6790" name="Google Shape;6790;p70"/>
          <p:cNvCxnSpPr>
            <a:stCxn id="6779" idx="4"/>
            <a:endCxn id="6783" idx="2"/>
          </p:cNvCxnSpPr>
          <p:nvPr/>
        </p:nvCxnSpPr>
        <p:spPr>
          <a:xfrm rot="-5400000">
            <a:off x="4458833" y="1929077"/>
            <a:ext cx="46200" cy="1219200"/>
          </a:xfrm>
          <a:prstGeom prst="curvedConnector4">
            <a:avLst>
              <a:gd name="adj1" fmla="val -780677"/>
              <a:gd name="adj2" fmla="val 51927"/>
            </a:avLst>
          </a:prstGeom>
          <a:noFill/>
          <a:ln w="9525" cap="flat" cmpd="sng">
            <a:solidFill>
              <a:schemeClr val="dk2"/>
            </a:solidFill>
            <a:prstDash val="solid"/>
            <a:round/>
            <a:headEnd type="none" w="med" len="med"/>
            <a:tailEnd type="stealth" w="med" len="med"/>
          </a:ln>
        </p:spPr>
      </p:cxnSp>
      <p:cxnSp>
        <p:nvCxnSpPr>
          <p:cNvPr id="6791" name="Google Shape;6791;p70"/>
          <p:cNvCxnSpPr>
            <a:stCxn id="6780" idx="4"/>
            <a:endCxn id="6782" idx="2"/>
          </p:cNvCxnSpPr>
          <p:nvPr/>
        </p:nvCxnSpPr>
        <p:spPr>
          <a:xfrm rot="-5400000">
            <a:off x="4458281" y="2246285"/>
            <a:ext cx="47100" cy="585900"/>
          </a:xfrm>
          <a:prstGeom prst="curvedConnector4">
            <a:avLst>
              <a:gd name="adj1" fmla="val -340212"/>
              <a:gd name="adj2" fmla="val 54028"/>
            </a:avLst>
          </a:prstGeom>
          <a:noFill/>
          <a:ln w="9525" cap="flat" cmpd="sng">
            <a:solidFill>
              <a:schemeClr val="dk2"/>
            </a:solidFill>
            <a:prstDash val="solid"/>
            <a:round/>
            <a:headEnd type="none" w="med" len="med"/>
            <a:tailEnd type="stealth" w="med" len="med"/>
          </a:ln>
        </p:spPr>
      </p:cxnSp>
      <p:cxnSp>
        <p:nvCxnSpPr>
          <p:cNvPr id="6792" name="Google Shape;6792;p70"/>
          <p:cNvCxnSpPr>
            <a:stCxn id="6780" idx="4"/>
            <a:endCxn id="6783" idx="2"/>
          </p:cNvCxnSpPr>
          <p:nvPr/>
        </p:nvCxnSpPr>
        <p:spPr>
          <a:xfrm rot="-5400000">
            <a:off x="4616531" y="2088035"/>
            <a:ext cx="47100" cy="902400"/>
          </a:xfrm>
          <a:prstGeom prst="curvedConnector4">
            <a:avLst>
              <a:gd name="adj1" fmla="val -632197"/>
              <a:gd name="adj2" fmla="val 52618"/>
            </a:avLst>
          </a:prstGeom>
          <a:noFill/>
          <a:ln w="9525" cap="flat" cmpd="sng">
            <a:solidFill>
              <a:schemeClr val="dk2"/>
            </a:solidFill>
            <a:prstDash val="solid"/>
            <a:round/>
            <a:headEnd type="none" w="med" len="med"/>
            <a:tailEnd type="stealth" w="med" len="med"/>
          </a:ln>
        </p:spPr>
      </p:cxnSp>
      <p:cxnSp>
        <p:nvCxnSpPr>
          <p:cNvPr id="6793" name="Google Shape;6793;p70"/>
          <p:cNvCxnSpPr>
            <a:stCxn id="6781" idx="4"/>
            <a:endCxn id="6783" idx="2"/>
          </p:cNvCxnSpPr>
          <p:nvPr/>
        </p:nvCxnSpPr>
        <p:spPr>
          <a:xfrm rot="-5400000">
            <a:off x="4774828" y="2246285"/>
            <a:ext cx="47100" cy="585900"/>
          </a:xfrm>
          <a:prstGeom prst="curvedConnector4">
            <a:avLst>
              <a:gd name="adj1" fmla="val -340212"/>
              <a:gd name="adj2" fmla="val 54028"/>
            </a:avLst>
          </a:prstGeom>
          <a:noFill/>
          <a:ln w="9525" cap="flat" cmpd="sng">
            <a:solidFill>
              <a:schemeClr val="dk2"/>
            </a:solidFill>
            <a:prstDash val="solid"/>
            <a:round/>
            <a:headEnd type="none" w="med" len="med"/>
            <a:tailEnd type="stealth" w="med" len="med"/>
          </a:ln>
        </p:spPr>
      </p:cxnSp>
      <p:sp>
        <p:nvSpPr>
          <p:cNvPr id="6794" name="Google Shape;6794;p70"/>
          <p:cNvSpPr/>
          <p:nvPr/>
        </p:nvSpPr>
        <p:spPr>
          <a:xfrm>
            <a:off x="6042557" y="2160564"/>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Dense Block 3</a:t>
            </a: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p:txBody>
      </p:sp>
      <p:sp>
        <p:nvSpPr>
          <p:cNvPr id="6795" name="Google Shape;6795;p70"/>
          <p:cNvSpPr/>
          <p:nvPr/>
        </p:nvSpPr>
        <p:spPr>
          <a:xfrm>
            <a:off x="6117817" y="2463342"/>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6" name="Google Shape;6796;p70"/>
          <p:cNvSpPr/>
          <p:nvPr/>
        </p:nvSpPr>
        <p:spPr>
          <a:xfrm>
            <a:off x="6434365"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7" name="Google Shape;6797;p70"/>
          <p:cNvSpPr/>
          <p:nvPr/>
        </p:nvSpPr>
        <p:spPr>
          <a:xfrm>
            <a:off x="6750913"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8" name="Google Shape;6798;p70"/>
          <p:cNvSpPr/>
          <p:nvPr/>
        </p:nvSpPr>
        <p:spPr>
          <a:xfrm>
            <a:off x="7067461"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9" name="Google Shape;6799;p70"/>
          <p:cNvSpPr/>
          <p:nvPr/>
        </p:nvSpPr>
        <p:spPr>
          <a:xfrm>
            <a:off x="7384008" y="2464350"/>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800" name="Google Shape;6800;p70"/>
          <p:cNvCxnSpPr>
            <a:stCxn id="6795" idx="6"/>
            <a:endCxn id="6796" idx="2"/>
          </p:cNvCxnSpPr>
          <p:nvPr/>
        </p:nvCxnSpPr>
        <p:spPr>
          <a:xfrm>
            <a:off x="6212017" y="2510442"/>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801" name="Google Shape;6801;p70"/>
          <p:cNvCxnSpPr>
            <a:stCxn id="6796" idx="6"/>
            <a:endCxn id="6797" idx="2"/>
          </p:cNvCxnSpPr>
          <p:nvPr/>
        </p:nvCxnSpPr>
        <p:spPr>
          <a:xfrm>
            <a:off x="6528565" y="2511450"/>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2" name="Google Shape;6802;p70"/>
          <p:cNvCxnSpPr>
            <a:stCxn id="6797" idx="6"/>
            <a:endCxn id="6798" idx="2"/>
          </p:cNvCxnSpPr>
          <p:nvPr/>
        </p:nvCxnSpPr>
        <p:spPr>
          <a:xfrm>
            <a:off x="6845113" y="2511450"/>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3" name="Google Shape;6803;p70"/>
          <p:cNvCxnSpPr>
            <a:stCxn id="6798" idx="6"/>
            <a:endCxn id="6799" idx="2"/>
          </p:cNvCxnSpPr>
          <p:nvPr/>
        </p:nvCxnSpPr>
        <p:spPr>
          <a:xfrm>
            <a:off x="7161661" y="2511450"/>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04" name="Google Shape;6804;p70"/>
          <p:cNvCxnSpPr>
            <a:stCxn id="6795" idx="4"/>
            <a:endCxn id="6797" idx="2"/>
          </p:cNvCxnSpPr>
          <p:nvPr/>
        </p:nvCxnSpPr>
        <p:spPr>
          <a:xfrm rot="-5400000">
            <a:off x="6434767" y="2241492"/>
            <a:ext cx="46200" cy="585900"/>
          </a:xfrm>
          <a:prstGeom prst="curvedConnector4">
            <a:avLst>
              <a:gd name="adj1" fmla="val -352412"/>
              <a:gd name="adj2" fmla="val 54028"/>
            </a:avLst>
          </a:prstGeom>
          <a:noFill/>
          <a:ln w="9525" cap="flat" cmpd="sng">
            <a:solidFill>
              <a:schemeClr val="dk2"/>
            </a:solidFill>
            <a:prstDash val="solid"/>
            <a:round/>
            <a:headEnd type="none" w="med" len="med"/>
            <a:tailEnd type="stealth" w="med" len="med"/>
          </a:ln>
        </p:spPr>
      </p:cxnSp>
      <p:cxnSp>
        <p:nvCxnSpPr>
          <p:cNvPr id="6805" name="Google Shape;6805;p70"/>
          <p:cNvCxnSpPr>
            <a:stCxn id="6795" idx="4"/>
            <a:endCxn id="6798" idx="2"/>
          </p:cNvCxnSpPr>
          <p:nvPr/>
        </p:nvCxnSpPr>
        <p:spPr>
          <a:xfrm rot="-5400000">
            <a:off x="6593017" y="2083242"/>
            <a:ext cx="46200" cy="902400"/>
          </a:xfrm>
          <a:prstGeom prst="curvedConnector4">
            <a:avLst>
              <a:gd name="adj1" fmla="val -664967"/>
              <a:gd name="adj2" fmla="val 52618"/>
            </a:avLst>
          </a:prstGeom>
          <a:noFill/>
          <a:ln w="9525" cap="flat" cmpd="sng">
            <a:solidFill>
              <a:schemeClr val="dk2"/>
            </a:solidFill>
            <a:prstDash val="solid"/>
            <a:round/>
            <a:headEnd type="none" w="med" len="med"/>
            <a:tailEnd type="stealth" w="med" len="med"/>
          </a:ln>
        </p:spPr>
      </p:cxnSp>
      <p:cxnSp>
        <p:nvCxnSpPr>
          <p:cNvPr id="6806" name="Google Shape;6806;p70"/>
          <p:cNvCxnSpPr>
            <a:stCxn id="6795" idx="4"/>
            <a:endCxn id="6799" idx="2"/>
          </p:cNvCxnSpPr>
          <p:nvPr/>
        </p:nvCxnSpPr>
        <p:spPr>
          <a:xfrm rot="-5400000">
            <a:off x="6751417" y="1924842"/>
            <a:ext cx="46200" cy="1219200"/>
          </a:xfrm>
          <a:prstGeom prst="curvedConnector4">
            <a:avLst>
              <a:gd name="adj1" fmla="val -739371"/>
              <a:gd name="adj2" fmla="val 51927"/>
            </a:avLst>
          </a:prstGeom>
          <a:noFill/>
          <a:ln w="9525" cap="flat" cmpd="sng">
            <a:solidFill>
              <a:schemeClr val="dk2"/>
            </a:solidFill>
            <a:prstDash val="solid"/>
            <a:round/>
            <a:headEnd type="none" w="med" len="med"/>
            <a:tailEnd type="stealth" w="med" len="med"/>
          </a:ln>
        </p:spPr>
      </p:cxnSp>
      <p:cxnSp>
        <p:nvCxnSpPr>
          <p:cNvPr id="6807" name="Google Shape;6807;p70"/>
          <p:cNvCxnSpPr>
            <a:stCxn id="6796" idx="4"/>
            <a:endCxn id="6798" idx="2"/>
          </p:cNvCxnSpPr>
          <p:nvPr/>
        </p:nvCxnSpPr>
        <p:spPr>
          <a:xfrm rot="-5400000">
            <a:off x="6750865" y="2242050"/>
            <a:ext cx="47100" cy="585900"/>
          </a:xfrm>
          <a:prstGeom prst="curvedConnector4">
            <a:avLst>
              <a:gd name="adj1" fmla="val -372732"/>
              <a:gd name="adj2" fmla="val 54028"/>
            </a:avLst>
          </a:prstGeom>
          <a:noFill/>
          <a:ln w="9525" cap="flat" cmpd="sng">
            <a:solidFill>
              <a:schemeClr val="dk2"/>
            </a:solidFill>
            <a:prstDash val="solid"/>
            <a:round/>
            <a:headEnd type="none" w="med" len="med"/>
            <a:tailEnd type="stealth" w="med" len="med"/>
          </a:ln>
        </p:spPr>
      </p:cxnSp>
      <p:cxnSp>
        <p:nvCxnSpPr>
          <p:cNvPr id="6808" name="Google Shape;6808;p70"/>
          <p:cNvCxnSpPr>
            <a:stCxn id="6796" idx="4"/>
            <a:endCxn id="6799" idx="2"/>
          </p:cNvCxnSpPr>
          <p:nvPr/>
        </p:nvCxnSpPr>
        <p:spPr>
          <a:xfrm rot="-5400000">
            <a:off x="6909115" y="2083800"/>
            <a:ext cx="47100" cy="902400"/>
          </a:xfrm>
          <a:prstGeom prst="curvedConnector4">
            <a:avLst>
              <a:gd name="adj1" fmla="val -679313"/>
              <a:gd name="adj2" fmla="val 52618"/>
            </a:avLst>
          </a:prstGeom>
          <a:noFill/>
          <a:ln w="9525" cap="flat" cmpd="sng">
            <a:solidFill>
              <a:schemeClr val="dk2"/>
            </a:solidFill>
            <a:prstDash val="solid"/>
            <a:round/>
            <a:headEnd type="none" w="med" len="med"/>
            <a:tailEnd type="stealth" w="med" len="med"/>
          </a:ln>
        </p:spPr>
      </p:cxnSp>
      <p:cxnSp>
        <p:nvCxnSpPr>
          <p:cNvPr id="6809" name="Google Shape;6809;p70"/>
          <p:cNvCxnSpPr>
            <a:stCxn id="6797" idx="4"/>
            <a:endCxn id="6799" idx="2"/>
          </p:cNvCxnSpPr>
          <p:nvPr/>
        </p:nvCxnSpPr>
        <p:spPr>
          <a:xfrm rot="-5400000">
            <a:off x="7067413" y="2242050"/>
            <a:ext cx="47100" cy="585900"/>
          </a:xfrm>
          <a:prstGeom prst="curvedConnector4">
            <a:avLst>
              <a:gd name="adj1" fmla="val -328942"/>
              <a:gd name="adj2" fmla="val 54028"/>
            </a:avLst>
          </a:prstGeom>
          <a:noFill/>
          <a:ln w="9525" cap="flat" cmpd="sng">
            <a:solidFill>
              <a:schemeClr val="dk2"/>
            </a:solidFill>
            <a:prstDash val="solid"/>
            <a:round/>
            <a:headEnd type="none" w="med" len="med"/>
            <a:tailEnd type="stealth" w="med" len="med"/>
          </a:ln>
        </p:spPr>
      </p:cxnSp>
      <p:sp>
        <p:nvSpPr>
          <p:cNvPr id="6810" name="Google Shape;6810;p70"/>
          <p:cNvSpPr/>
          <p:nvPr/>
        </p:nvSpPr>
        <p:spPr>
          <a:xfrm rot="5400000">
            <a:off x="2772150" y="2444405"/>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811" name="Google Shape;6811;p70"/>
          <p:cNvSpPr/>
          <p:nvPr/>
        </p:nvSpPr>
        <p:spPr>
          <a:xfrm rot="5400000">
            <a:off x="5403018" y="2440772"/>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Avg-Pool</a:t>
            </a:r>
            <a:endParaRPr sz="1200"/>
          </a:p>
        </p:txBody>
      </p:sp>
      <p:cxnSp>
        <p:nvCxnSpPr>
          <p:cNvPr id="6812" name="Google Shape;6812;p70"/>
          <p:cNvCxnSpPr/>
          <p:nvPr/>
        </p:nvCxnSpPr>
        <p:spPr>
          <a:xfrm>
            <a:off x="5420597" y="2538105"/>
            <a:ext cx="0" cy="0"/>
          </a:xfrm>
          <a:prstGeom prst="straightConnector1">
            <a:avLst/>
          </a:prstGeom>
          <a:noFill/>
          <a:ln w="9525" cap="flat" cmpd="sng">
            <a:solidFill>
              <a:schemeClr val="dk2"/>
            </a:solidFill>
            <a:prstDash val="solid"/>
            <a:round/>
            <a:headEnd type="none" w="med" len="med"/>
            <a:tailEnd type="none" w="med" len="med"/>
          </a:ln>
        </p:spPr>
      </p:cxnSp>
      <p:cxnSp>
        <p:nvCxnSpPr>
          <p:cNvPr id="6813" name="Google Shape;6813;p70"/>
          <p:cNvCxnSpPr/>
          <p:nvPr/>
        </p:nvCxnSpPr>
        <p:spPr>
          <a:xfrm>
            <a:off x="5420597" y="2538105"/>
            <a:ext cx="0" cy="0"/>
          </a:xfrm>
          <a:prstGeom prst="straightConnector1">
            <a:avLst/>
          </a:prstGeom>
          <a:noFill/>
          <a:ln w="9525" cap="flat" cmpd="sng">
            <a:solidFill>
              <a:schemeClr val="dk2"/>
            </a:solidFill>
            <a:prstDash val="solid"/>
            <a:round/>
            <a:headEnd type="none" w="med" len="med"/>
            <a:tailEnd type="none" w="med" len="med"/>
          </a:ln>
        </p:spPr>
      </p:cxnSp>
      <p:cxnSp>
        <p:nvCxnSpPr>
          <p:cNvPr id="6814" name="Google Shape;6814;p70"/>
          <p:cNvCxnSpPr>
            <a:stCxn id="6811" idx="2"/>
            <a:endCxn id="6815" idx="0"/>
          </p:cNvCxnSpPr>
          <p:nvPr/>
        </p:nvCxnSpPr>
        <p:spPr>
          <a:xfrm flipH="1">
            <a:off x="5618118" y="2578322"/>
            <a:ext cx="64500" cy="1200"/>
          </a:xfrm>
          <a:prstGeom prst="straightConnector1">
            <a:avLst/>
          </a:prstGeom>
          <a:noFill/>
          <a:ln w="9525" cap="flat" cmpd="sng">
            <a:solidFill>
              <a:schemeClr val="dk2"/>
            </a:solidFill>
            <a:prstDash val="solid"/>
            <a:round/>
            <a:headEnd type="none" w="med" len="med"/>
            <a:tailEnd type="none" w="med" len="med"/>
          </a:ln>
        </p:spPr>
      </p:cxnSp>
      <p:cxnSp>
        <p:nvCxnSpPr>
          <p:cNvPr id="6816" name="Google Shape;6816;p70"/>
          <p:cNvCxnSpPr/>
          <p:nvPr/>
        </p:nvCxnSpPr>
        <p:spPr>
          <a:xfrm>
            <a:off x="5586750" y="2690505"/>
            <a:ext cx="0" cy="0"/>
          </a:xfrm>
          <a:prstGeom prst="straightConnector1">
            <a:avLst/>
          </a:prstGeom>
          <a:noFill/>
          <a:ln w="9525" cap="flat" cmpd="sng">
            <a:solidFill>
              <a:schemeClr val="dk2"/>
            </a:solidFill>
            <a:prstDash val="solid"/>
            <a:round/>
            <a:headEnd type="none" w="med" len="med"/>
            <a:tailEnd type="none" w="med" len="med"/>
          </a:ln>
        </p:spPr>
      </p:cxnSp>
      <p:cxnSp>
        <p:nvCxnSpPr>
          <p:cNvPr id="6817" name="Google Shape;6817;p70"/>
          <p:cNvCxnSpPr/>
          <p:nvPr/>
        </p:nvCxnSpPr>
        <p:spPr>
          <a:xfrm>
            <a:off x="5586750" y="2690505"/>
            <a:ext cx="0" cy="0"/>
          </a:xfrm>
          <a:prstGeom prst="straightConnector1">
            <a:avLst/>
          </a:prstGeom>
          <a:noFill/>
          <a:ln w="9525" cap="flat" cmpd="sng">
            <a:solidFill>
              <a:schemeClr val="dk2"/>
            </a:solidFill>
            <a:prstDash val="solid"/>
            <a:round/>
            <a:headEnd type="none" w="med" len="med"/>
            <a:tailEnd type="none" w="med" len="med"/>
          </a:ln>
        </p:spPr>
      </p:cxnSp>
      <p:sp>
        <p:nvSpPr>
          <p:cNvPr id="6815" name="Google Shape;6815;p70"/>
          <p:cNvSpPr/>
          <p:nvPr/>
        </p:nvSpPr>
        <p:spPr>
          <a:xfrm rot="5400000">
            <a:off x="5063472" y="2441992"/>
            <a:ext cx="834300" cy="275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Conv</a:t>
            </a:r>
            <a:endParaRPr sz="1200"/>
          </a:p>
        </p:txBody>
      </p:sp>
      <p:sp>
        <p:nvSpPr>
          <p:cNvPr id="6818" name="Google Shape;6818;p70"/>
          <p:cNvSpPr/>
          <p:nvPr/>
        </p:nvSpPr>
        <p:spPr>
          <a:xfrm>
            <a:off x="1433072" y="2164800"/>
            <a:ext cx="1512000" cy="8343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Dense Block 1</a:t>
            </a: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a:p>
            <a:pPr marL="0" lvl="0" indent="0" algn="ctr" rtl="0">
              <a:spcBef>
                <a:spcPts val="0"/>
              </a:spcBef>
              <a:spcAft>
                <a:spcPts val="0"/>
              </a:spcAft>
              <a:buNone/>
            </a:pPr>
            <a:endParaRPr sz="1200"/>
          </a:p>
        </p:txBody>
      </p:sp>
      <p:sp>
        <p:nvSpPr>
          <p:cNvPr id="6819" name="Google Shape;6819;p70"/>
          <p:cNvSpPr/>
          <p:nvPr/>
        </p:nvSpPr>
        <p:spPr>
          <a:xfrm>
            <a:off x="1508333" y="2467577"/>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0" name="Google Shape;6820;p70"/>
          <p:cNvSpPr/>
          <p:nvPr/>
        </p:nvSpPr>
        <p:spPr>
          <a:xfrm>
            <a:off x="1824881"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1" name="Google Shape;6821;p70"/>
          <p:cNvSpPr/>
          <p:nvPr/>
        </p:nvSpPr>
        <p:spPr>
          <a:xfrm>
            <a:off x="2141428"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2" name="Google Shape;6822;p70"/>
          <p:cNvSpPr/>
          <p:nvPr/>
        </p:nvSpPr>
        <p:spPr>
          <a:xfrm>
            <a:off x="2457976"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3" name="Google Shape;6823;p70"/>
          <p:cNvSpPr/>
          <p:nvPr/>
        </p:nvSpPr>
        <p:spPr>
          <a:xfrm>
            <a:off x="2774524" y="2468585"/>
            <a:ext cx="94200" cy="942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824" name="Google Shape;6824;p70"/>
          <p:cNvCxnSpPr>
            <a:stCxn id="6819" idx="6"/>
            <a:endCxn id="6820" idx="2"/>
          </p:cNvCxnSpPr>
          <p:nvPr/>
        </p:nvCxnSpPr>
        <p:spPr>
          <a:xfrm>
            <a:off x="1602533" y="2514677"/>
            <a:ext cx="222300" cy="900"/>
          </a:xfrm>
          <a:prstGeom prst="straightConnector1">
            <a:avLst/>
          </a:prstGeom>
          <a:noFill/>
          <a:ln w="9525" cap="flat" cmpd="sng">
            <a:solidFill>
              <a:schemeClr val="dk2"/>
            </a:solidFill>
            <a:prstDash val="solid"/>
            <a:round/>
            <a:headEnd type="none" w="med" len="med"/>
            <a:tailEnd type="stealth" w="med" len="med"/>
          </a:ln>
        </p:spPr>
      </p:cxnSp>
      <p:cxnSp>
        <p:nvCxnSpPr>
          <p:cNvPr id="6825" name="Google Shape;6825;p70"/>
          <p:cNvCxnSpPr>
            <a:stCxn id="6820" idx="6"/>
            <a:endCxn id="6821" idx="2"/>
          </p:cNvCxnSpPr>
          <p:nvPr/>
        </p:nvCxnSpPr>
        <p:spPr>
          <a:xfrm>
            <a:off x="1919081"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6" name="Google Shape;6826;p70"/>
          <p:cNvCxnSpPr>
            <a:stCxn id="6821" idx="6"/>
            <a:endCxn id="6822" idx="2"/>
          </p:cNvCxnSpPr>
          <p:nvPr/>
        </p:nvCxnSpPr>
        <p:spPr>
          <a:xfrm>
            <a:off x="2235628"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7" name="Google Shape;6827;p70"/>
          <p:cNvCxnSpPr>
            <a:stCxn id="6822" idx="6"/>
            <a:endCxn id="6823" idx="2"/>
          </p:cNvCxnSpPr>
          <p:nvPr/>
        </p:nvCxnSpPr>
        <p:spPr>
          <a:xfrm>
            <a:off x="2552176" y="2515685"/>
            <a:ext cx="222300" cy="0"/>
          </a:xfrm>
          <a:prstGeom prst="straightConnector1">
            <a:avLst/>
          </a:prstGeom>
          <a:noFill/>
          <a:ln w="9525" cap="flat" cmpd="sng">
            <a:solidFill>
              <a:schemeClr val="dk2"/>
            </a:solidFill>
            <a:prstDash val="solid"/>
            <a:round/>
            <a:headEnd type="none" w="med" len="med"/>
            <a:tailEnd type="stealth" w="med" len="med"/>
          </a:ln>
        </p:spPr>
      </p:cxnSp>
      <p:cxnSp>
        <p:nvCxnSpPr>
          <p:cNvPr id="6828" name="Google Shape;6828;p70"/>
          <p:cNvCxnSpPr>
            <a:stCxn id="6819" idx="4"/>
            <a:endCxn id="6821" idx="2"/>
          </p:cNvCxnSpPr>
          <p:nvPr/>
        </p:nvCxnSpPr>
        <p:spPr>
          <a:xfrm rot="-5400000">
            <a:off x="1825283" y="2245727"/>
            <a:ext cx="46200" cy="585900"/>
          </a:xfrm>
          <a:prstGeom prst="curvedConnector4">
            <a:avLst>
              <a:gd name="adj1" fmla="val -304378"/>
              <a:gd name="adj2" fmla="val 54028"/>
            </a:avLst>
          </a:prstGeom>
          <a:noFill/>
          <a:ln w="9525" cap="flat" cmpd="sng">
            <a:solidFill>
              <a:schemeClr val="dk2"/>
            </a:solidFill>
            <a:prstDash val="solid"/>
            <a:round/>
            <a:headEnd type="none" w="med" len="med"/>
            <a:tailEnd type="stealth" w="med" len="med"/>
          </a:ln>
        </p:spPr>
      </p:cxnSp>
      <p:cxnSp>
        <p:nvCxnSpPr>
          <p:cNvPr id="6829" name="Google Shape;6829;p70"/>
          <p:cNvCxnSpPr>
            <a:stCxn id="6819" idx="4"/>
            <a:endCxn id="6822" idx="2"/>
          </p:cNvCxnSpPr>
          <p:nvPr/>
        </p:nvCxnSpPr>
        <p:spPr>
          <a:xfrm rot="-5400000">
            <a:off x="1983533" y="2087477"/>
            <a:ext cx="46200" cy="902400"/>
          </a:xfrm>
          <a:prstGeom prst="curvedConnector4">
            <a:avLst>
              <a:gd name="adj1" fmla="val -602051"/>
              <a:gd name="adj2" fmla="val 52618"/>
            </a:avLst>
          </a:prstGeom>
          <a:noFill/>
          <a:ln w="9525" cap="flat" cmpd="sng">
            <a:solidFill>
              <a:schemeClr val="dk2"/>
            </a:solidFill>
            <a:prstDash val="solid"/>
            <a:round/>
            <a:headEnd type="none" w="med" len="med"/>
            <a:tailEnd type="stealth" w="med" len="med"/>
          </a:ln>
        </p:spPr>
      </p:cxnSp>
      <p:cxnSp>
        <p:nvCxnSpPr>
          <p:cNvPr id="6830" name="Google Shape;6830;p70"/>
          <p:cNvCxnSpPr>
            <a:stCxn id="6819" idx="4"/>
            <a:endCxn id="6823" idx="2"/>
          </p:cNvCxnSpPr>
          <p:nvPr/>
        </p:nvCxnSpPr>
        <p:spPr>
          <a:xfrm rot="-5400000">
            <a:off x="2141933" y="1929077"/>
            <a:ext cx="46200" cy="1219200"/>
          </a:xfrm>
          <a:prstGeom prst="curvedConnector4">
            <a:avLst>
              <a:gd name="adj1" fmla="val -691337"/>
              <a:gd name="adj2" fmla="val 51927"/>
            </a:avLst>
          </a:prstGeom>
          <a:noFill/>
          <a:ln w="9525" cap="flat" cmpd="sng">
            <a:solidFill>
              <a:schemeClr val="dk2"/>
            </a:solidFill>
            <a:prstDash val="solid"/>
            <a:round/>
            <a:headEnd type="none" w="med" len="med"/>
            <a:tailEnd type="stealth" w="med" len="med"/>
          </a:ln>
        </p:spPr>
      </p:cxnSp>
      <p:cxnSp>
        <p:nvCxnSpPr>
          <p:cNvPr id="6831" name="Google Shape;6831;p70"/>
          <p:cNvCxnSpPr>
            <a:stCxn id="6820" idx="4"/>
            <a:endCxn id="6822" idx="2"/>
          </p:cNvCxnSpPr>
          <p:nvPr/>
        </p:nvCxnSpPr>
        <p:spPr>
          <a:xfrm rot="-5400000">
            <a:off x="2141381" y="2246285"/>
            <a:ext cx="47100" cy="585900"/>
          </a:xfrm>
          <a:prstGeom prst="curvedConnector4">
            <a:avLst>
              <a:gd name="adj1" fmla="val -296422"/>
              <a:gd name="adj2" fmla="val 54028"/>
            </a:avLst>
          </a:prstGeom>
          <a:noFill/>
          <a:ln w="9525" cap="flat" cmpd="sng">
            <a:solidFill>
              <a:schemeClr val="dk2"/>
            </a:solidFill>
            <a:prstDash val="solid"/>
            <a:round/>
            <a:headEnd type="none" w="med" len="med"/>
            <a:tailEnd type="stealth" w="med" len="med"/>
          </a:ln>
        </p:spPr>
      </p:cxnSp>
      <p:cxnSp>
        <p:nvCxnSpPr>
          <p:cNvPr id="6832" name="Google Shape;6832;p70"/>
          <p:cNvCxnSpPr>
            <a:stCxn id="6820" idx="4"/>
            <a:endCxn id="6823" idx="2"/>
          </p:cNvCxnSpPr>
          <p:nvPr/>
        </p:nvCxnSpPr>
        <p:spPr>
          <a:xfrm rot="-5400000">
            <a:off x="2299631" y="2088035"/>
            <a:ext cx="47100" cy="902400"/>
          </a:xfrm>
          <a:prstGeom prst="curvedConnector4">
            <a:avLst>
              <a:gd name="adj1" fmla="val -661390"/>
              <a:gd name="adj2" fmla="val 52618"/>
            </a:avLst>
          </a:prstGeom>
          <a:noFill/>
          <a:ln w="9525" cap="flat" cmpd="sng">
            <a:solidFill>
              <a:schemeClr val="dk2"/>
            </a:solidFill>
            <a:prstDash val="solid"/>
            <a:round/>
            <a:headEnd type="none" w="med" len="med"/>
            <a:tailEnd type="stealth" w="med" len="med"/>
          </a:ln>
        </p:spPr>
      </p:cxnSp>
      <p:cxnSp>
        <p:nvCxnSpPr>
          <p:cNvPr id="6833" name="Google Shape;6833;p70"/>
          <p:cNvCxnSpPr>
            <a:stCxn id="6821" idx="4"/>
            <a:endCxn id="6823" idx="2"/>
          </p:cNvCxnSpPr>
          <p:nvPr/>
        </p:nvCxnSpPr>
        <p:spPr>
          <a:xfrm rot="-5400000">
            <a:off x="2457928" y="2246285"/>
            <a:ext cx="47100" cy="585900"/>
          </a:xfrm>
          <a:prstGeom prst="curvedConnector4">
            <a:avLst>
              <a:gd name="adj1" fmla="val -311018"/>
              <a:gd name="adj2" fmla="val 54028"/>
            </a:avLst>
          </a:prstGeom>
          <a:noFill/>
          <a:ln w="9525" cap="flat" cmpd="sng">
            <a:solidFill>
              <a:schemeClr val="dk2"/>
            </a:solidFill>
            <a:prstDash val="solid"/>
            <a:round/>
            <a:headEnd type="none" w="med" len="med"/>
            <a:tailEnd type="stealth" w="med" len="med"/>
          </a:ln>
        </p:spPr>
      </p:cxnSp>
      <p:cxnSp>
        <p:nvCxnSpPr>
          <p:cNvPr id="6834" name="Google Shape;6834;p70"/>
          <p:cNvCxnSpPr>
            <a:stCxn id="6818" idx="3"/>
            <a:endCxn id="6810" idx="2"/>
          </p:cNvCxnSpPr>
          <p:nvPr/>
        </p:nvCxnSpPr>
        <p:spPr>
          <a:xfrm>
            <a:off x="2945072" y="2581950"/>
            <a:ext cx="106800" cy="0"/>
          </a:xfrm>
          <a:prstGeom prst="straightConnector1">
            <a:avLst/>
          </a:prstGeom>
          <a:noFill/>
          <a:ln w="9525" cap="flat" cmpd="sng">
            <a:solidFill>
              <a:schemeClr val="dk2"/>
            </a:solidFill>
            <a:prstDash val="solid"/>
            <a:round/>
            <a:headEnd type="none" w="med" len="med"/>
            <a:tailEnd type="none" w="med" len="med"/>
          </a:ln>
        </p:spPr>
      </p:cxnSp>
      <p:cxnSp>
        <p:nvCxnSpPr>
          <p:cNvPr id="6835" name="Google Shape;6835;p70"/>
          <p:cNvCxnSpPr>
            <a:stCxn id="6778" idx="1"/>
            <a:endCxn id="6778" idx="1"/>
          </p:cNvCxnSpPr>
          <p:nvPr/>
        </p:nvCxnSpPr>
        <p:spPr>
          <a:xfrm>
            <a:off x="3749972" y="2581950"/>
            <a:ext cx="0" cy="0"/>
          </a:xfrm>
          <a:prstGeom prst="straightConnector1">
            <a:avLst/>
          </a:prstGeom>
          <a:noFill/>
          <a:ln w="9525" cap="flat" cmpd="sng">
            <a:solidFill>
              <a:schemeClr val="dk2"/>
            </a:solidFill>
            <a:prstDash val="solid"/>
            <a:round/>
            <a:headEnd type="none" w="med" len="med"/>
            <a:tailEnd type="none" w="med" len="med"/>
          </a:ln>
        </p:spPr>
      </p:cxnSp>
      <p:cxnSp>
        <p:nvCxnSpPr>
          <p:cNvPr id="6836" name="Google Shape;6836;p70"/>
          <p:cNvCxnSpPr>
            <a:stCxn id="6767" idx="0"/>
            <a:endCxn id="6778" idx="1"/>
          </p:cNvCxnSpPr>
          <p:nvPr/>
        </p:nvCxnSpPr>
        <p:spPr>
          <a:xfrm>
            <a:off x="3666396" y="2581955"/>
            <a:ext cx="83700" cy="0"/>
          </a:xfrm>
          <a:prstGeom prst="straightConnector1">
            <a:avLst/>
          </a:prstGeom>
          <a:noFill/>
          <a:ln w="9525" cap="flat" cmpd="sng">
            <a:solidFill>
              <a:schemeClr val="dk2"/>
            </a:solidFill>
            <a:prstDash val="solid"/>
            <a:round/>
            <a:headEnd type="none" w="med" len="med"/>
            <a:tailEnd type="none" w="med" len="med"/>
          </a:ln>
        </p:spPr>
      </p:cxnSp>
      <p:cxnSp>
        <p:nvCxnSpPr>
          <p:cNvPr id="6837" name="Google Shape;6837;p70"/>
          <p:cNvCxnSpPr>
            <a:stCxn id="6815" idx="2"/>
            <a:endCxn id="6778" idx="3"/>
          </p:cNvCxnSpPr>
          <p:nvPr/>
        </p:nvCxnSpPr>
        <p:spPr>
          <a:xfrm flipH="1">
            <a:off x="5262072" y="2579542"/>
            <a:ext cx="81000" cy="2400"/>
          </a:xfrm>
          <a:prstGeom prst="straightConnector1">
            <a:avLst/>
          </a:prstGeom>
          <a:noFill/>
          <a:ln w="9525" cap="flat" cmpd="sng">
            <a:solidFill>
              <a:schemeClr val="dk2"/>
            </a:solidFill>
            <a:prstDash val="solid"/>
            <a:round/>
            <a:headEnd type="none" w="med" len="med"/>
            <a:tailEnd type="none" w="med" len="med"/>
          </a:ln>
        </p:spPr>
      </p:cxnSp>
      <p:cxnSp>
        <p:nvCxnSpPr>
          <p:cNvPr id="6838" name="Google Shape;6838;p70"/>
          <p:cNvCxnSpPr>
            <a:stCxn id="6811" idx="0"/>
            <a:endCxn id="6794" idx="1"/>
          </p:cNvCxnSpPr>
          <p:nvPr/>
        </p:nvCxnSpPr>
        <p:spPr>
          <a:xfrm rot="10800000" flipH="1">
            <a:off x="5957718" y="2577722"/>
            <a:ext cx="84900" cy="600"/>
          </a:xfrm>
          <a:prstGeom prst="straightConnector1">
            <a:avLst/>
          </a:prstGeom>
          <a:noFill/>
          <a:ln w="9525" cap="flat" cmpd="sng">
            <a:solidFill>
              <a:schemeClr val="dk2"/>
            </a:solidFill>
            <a:prstDash val="solid"/>
            <a:round/>
            <a:headEnd type="none" w="med" len="med"/>
            <a:tailEnd type="none" w="med" len="med"/>
          </a:ln>
        </p:spPr>
      </p:cxnSp>
      <p:sp>
        <p:nvSpPr>
          <p:cNvPr id="6839" name="Google Shape;6839;p70"/>
          <p:cNvSpPr/>
          <p:nvPr/>
        </p:nvSpPr>
        <p:spPr>
          <a:xfrm rot="5400000">
            <a:off x="7359768" y="2438845"/>
            <a:ext cx="834300" cy="2751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Avg-Pool</a:t>
            </a:r>
            <a:endParaRPr sz="1200"/>
          </a:p>
        </p:txBody>
      </p:sp>
      <p:sp>
        <p:nvSpPr>
          <p:cNvPr id="6840" name="Google Shape;6840;p70"/>
          <p:cNvSpPr/>
          <p:nvPr/>
        </p:nvSpPr>
        <p:spPr>
          <a:xfrm rot="5400000">
            <a:off x="7719707" y="2437404"/>
            <a:ext cx="834300" cy="275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FC</a:t>
            </a:r>
            <a:endParaRPr sz="1200"/>
          </a:p>
        </p:txBody>
      </p:sp>
      <p:sp>
        <p:nvSpPr>
          <p:cNvPr id="6841" name="Google Shape;6841;p70"/>
          <p:cNvSpPr/>
          <p:nvPr/>
        </p:nvSpPr>
        <p:spPr>
          <a:xfrm rot="5400000">
            <a:off x="8079628" y="2436982"/>
            <a:ext cx="834300" cy="275100"/>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Softmax</a:t>
            </a:r>
            <a:endParaRPr sz="1200"/>
          </a:p>
        </p:txBody>
      </p:sp>
      <p:cxnSp>
        <p:nvCxnSpPr>
          <p:cNvPr id="6842" name="Google Shape;6842;p70"/>
          <p:cNvCxnSpPr>
            <a:stCxn id="6794" idx="3"/>
            <a:endCxn id="6839" idx="2"/>
          </p:cNvCxnSpPr>
          <p:nvPr/>
        </p:nvCxnSpPr>
        <p:spPr>
          <a:xfrm rot="10800000" flipH="1">
            <a:off x="7554557" y="2576514"/>
            <a:ext cx="84900" cy="1200"/>
          </a:xfrm>
          <a:prstGeom prst="straightConnector1">
            <a:avLst/>
          </a:prstGeom>
          <a:noFill/>
          <a:ln w="9525" cap="flat" cmpd="sng">
            <a:solidFill>
              <a:schemeClr val="dk2"/>
            </a:solidFill>
            <a:prstDash val="solid"/>
            <a:round/>
            <a:headEnd type="none" w="med" len="med"/>
            <a:tailEnd type="none" w="med" len="med"/>
          </a:ln>
        </p:spPr>
      </p:cxnSp>
      <p:cxnSp>
        <p:nvCxnSpPr>
          <p:cNvPr id="6843" name="Google Shape;6843;p70"/>
          <p:cNvCxnSpPr>
            <a:stCxn id="6839" idx="0"/>
            <a:endCxn id="6840" idx="2"/>
          </p:cNvCxnSpPr>
          <p:nvPr/>
        </p:nvCxnSpPr>
        <p:spPr>
          <a:xfrm rot="10800000" flipH="1">
            <a:off x="7914468" y="2574895"/>
            <a:ext cx="84900" cy="1500"/>
          </a:xfrm>
          <a:prstGeom prst="straightConnector1">
            <a:avLst/>
          </a:prstGeom>
          <a:noFill/>
          <a:ln w="9525" cap="flat" cmpd="sng">
            <a:solidFill>
              <a:schemeClr val="dk2"/>
            </a:solidFill>
            <a:prstDash val="solid"/>
            <a:round/>
            <a:headEnd type="none" w="med" len="med"/>
            <a:tailEnd type="none" w="med" len="med"/>
          </a:ln>
        </p:spPr>
      </p:cxnSp>
      <p:cxnSp>
        <p:nvCxnSpPr>
          <p:cNvPr id="6844" name="Google Shape;6844;p70"/>
          <p:cNvCxnSpPr>
            <a:stCxn id="6840" idx="0"/>
            <a:endCxn id="6841" idx="2"/>
          </p:cNvCxnSpPr>
          <p:nvPr/>
        </p:nvCxnSpPr>
        <p:spPr>
          <a:xfrm rot="10800000" flipH="1">
            <a:off x="8274407" y="2574654"/>
            <a:ext cx="84900" cy="300"/>
          </a:xfrm>
          <a:prstGeom prst="straightConnector1">
            <a:avLst/>
          </a:prstGeom>
          <a:noFill/>
          <a:ln w="9525" cap="flat" cmpd="sng">
            <a:solidFill>
              <a:schemeClr val="dk2"/>
            </a:solidFill>
            <a:prstDash val="solid"/>
            <a:round/>
            <a:headEnd type="none" w="med" len="med"/>
            <a:tailEnd type="none" w="med" len="med"/>
          </a:ln>
        </p:spPr>
      </p:cxnSp>
      <p:cxnSp>
        <p:nvCxnSpPr>
          <p:cNvPr id="6845" name="Google Shape;6845;p70"/>
          <p:cNvCxnSpPr/>
          <p:nvPr/>
        </p:nvCxnSpPr>
        <p:spPr>
          <a:xfrm>
            <a:off x="3003200" y="3120100"/>
            <a:ext cx="707700" cy="0"/>
          </a:xfrm>
          <a:prstGeom prst="straightConnector1">
            <a:avLst/>
          </a:prstGeom>
          <a:noFill/>
          <a:ln w="9525" cap="flat" cmpd="sng">
            <a:solidFill>
              <a:schemeClr val="dk2"/>
            </a:solidFill>
            <a:prstDash val="solid"/>
            <a:round/>
            <a:headEnd type="none" w="med" len="med"/>
            <a:tailEnd type="none" w="med" len="med"/>
          </a:ln>
        </p:spPr>
      </p:cxnSp>
      <p:cxnSp>
        <p:nvCxnSpPr>
          <p:cNvPr id="6846" name="Google Shape;6846;p70"/>
          <p:cNvCxnSpPr/>
          <p:nvPr/>
        </p:nvCxnSpPr>
        <p:spPr>
          <a:xfrm rot="10800000">
            <a:off x="3007304" y="2978675"/>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47" name="Google Shape;6847;p70"/>
          <p:cNvCxnSpPr/>
          <p:nvPr/>
        </p:nvCxnSpPr>
        <p:spPr>
          <a:xfrm rot="10800000">
            <a:off x="3706711" y="2978675"/>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48" name="Google Shape;6848;p70"/>
          <p:cNvCxnSpPr/>
          <p:nvPr/>
        </p:nvCxnSpPr>
        <p:spPr>
          <a:xfrm>
            <a:off x="5298405" y="3120104"/>
            <a:ext cx="707700" cy="0"/>
          </a:xfrm>
          <a:prstGeom prst="straightConnector1">
            <a:avLst/>
          </a:prstGeom>
          <a:noFill/>
          <a:ln w="9525" cap="flat" cmpd="sng">
            <a:solidFill>
              <a:schemeClr val="dk2"/>
            </a:solidFill>
            <a:prstDash val="solid"/>
            <a:round/>
            <a:headEnd type="none" w="med" len="med"/>
            <a:tailEnd type="none" w="med" len="med"/>
          </a:ln>
        </p:spPr>
      </p:cxnSp>
      <p:cxnSp>
        <p:nvCxnSpPr>
          <p:cNvPr id="6849" name="Google Shape;6849;p70"/>
          <p:cNvCxnSpPr/>
          <p:nvPr/>
        </p:nvCxnSpPr>
        <p:spPr>
          <a:xfrm rot="10800000">
            <a:off x="5302509" y="2978679"/>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50" name="Google Shape;6850;p70"/>
          <p:cNvCxnSpPr/>
          <p:nvPr/>
        </p:nvCxnSpPr>
        <p:spPr>
          <a:xfrm rot="10800000">
            <a:off x="6001916" y="2978679"/>
            <a:ext cx="0" cy="142800"/>
          </a:xfrm>
          <a:prstGeom prst="straightConnector1">
            <a:avLst/>
          </a:prstGeom>
          <a:noFill/>
          <a:ln w="9525" cap="flat" cmpd="sng">
            <a:solidFill>
              <a:schemeClr val="dk2"/>
            </a:solidFill>
            <a:prstDash val="solid"/>
            <a:round/>
            <a:headEnd type="none" w="med" len="med"/>
            <a:tailEnd type="none" w="med" len="med"/>
          </a:ln>
        </p:spPr>
      </p:cxnSp>
      <p:cxnSp>
        <p:nvCxnSpPr>
          <p:cNvPr id="6851" name="Google Shape;6851;p70"/>
          <p:cNvCxnSpPr/>
          <p:nvPr/>
        </p:nvCxnSpPr>
        <p:spPr>
          <a:xfrm>
            <a:off x="3370500" y="3116043"/>
            <a:ext cx="0" cy="95400"/>
          </a:xfrm>
          <a:prstGeom prst="straightConnector1">
            <a:avLst/>
          </a:prstGeom>
          <a:noFill/>
          <a:ln w="9525" cap="flat" cmpd="sng">
            <a:solidFill>
              <a:schemeClr val="dk2"/>
            </a:solidFill>
            <a:prstDash val="solid"/>
            <a:round/>
            <a:headEnd type="none" w="med" len="med"/>
            <a:tailEnd type="none" w="med" len="med"/>
          </a:ln>
        </p:spPr>
      </p:cxnSp>
      <p:cxnSp>
        <p:nvCxnSpPr>
          <p:cNvPr id="6852" name="Google Shape;6852;p70"/>
          <p:cNvCxnSpPr/>
          <p:nvPr/>
        </p:nvCxnSpPr>
        <p:spPr>
          <a:xfrm>
            <a:off x="5656500" y="3116043"/>
            <a:ext cx="0" cy="95400"/>
          </a:xfrm>
          <a:prstGeom prst="straightConnector1">
            <a:avLst/>
          </a:prstGeom>
          <a:noFill/>
          <a:ln w="9525" cap="flat" cmpd="sng">
            <a:solidFill>
              <a:schemeClr val="dk2"/>
            </a:solidFill>
            <a:prstDash val="solid"/>
            <a:round/>
            <a:headEnd type="none" w="med" len="med"/>
            <a:tailEnd type="none" w="med" len="med"/>
          </a:ln>
        </p:spPr>
      </p:cxnSp>
      <p:cxnSp>
        <p:nvCxnSpPr>
          <p:cNvPr id="6853" name="Google Shape;6853;p70"/>
          <p:cNvCxnSpPr/>
          <p:nvPr/>
        </p:nvCxnSpPr>
        <p:spPr>
          <a:xfrm>
            <a:off x="3363693" y="3211275"/>
            <a:ext cx="2292900" cy="0"/>
          </a:xfrm>
          <a:prstGeom prst="straightConnector1">
            <a:avLst/>
          </a:prstGeom>
          <a:noFill/>
          <a:ln w="9525" cap="flat" cmpd="sng">
            <a:solidFill>
              <a:schemeClr val="dk2"/>
            </a:solidFill>
            <a:prstDash val="solid"/>
            <a:round/>
            <a:headEnd type="none" w="med" len="med"/>
            <a:tailEnd type="none" w="med" len="med"/>
          </a:ln>
        </p:spPr>
      </p:cxnSp>
      <p:sp>
        <p:nvSpPr>
          <p:cNvPr id="6854" name="Google Shape;6854;p70"/>
          <p:cNvSpPr txBox="1"/>
          <p:nvPr/>
        </p:nvSpPr>
        <p:spPr>
          <a:xfrm>
            <a:off x="3873950" y="3129643"/>
            <a:ext cx="39189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t>Transition layers</a:t>
            </a:r>
            <a:endParaRPr sz="10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858"/>
        <p:cNvGrpSpPr/>
        <p:nvPr/>
      </p:nvGrpSpPr>
      <p:grpSpPr>
        <a:xfrm>
          <a:off x="0" y="0"/>
          <a:ext cx="0" cy="0"/>
          <a:chOff x="0" y="0"/>
          <a:chExt cx="0" cy="0"/>
        </a:xfrm>
      </p:grpSpPr>
      <p:sp>
        <p:nvSpPr>
          <p:cNvPr id="6859" name="Google Shape;6859;p71"/>
          <p:cNvSpPr/>
          <p:nvPr/>
        </p:nvSpPr>
        <p:spPr>
          <a:xfrm>
            <a:off x="926625" y="25467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conv</a:t>
            </a:r>
            <a:endParaRPr sz="900"/>
          </a:p>
        </p:txBody>
      </p:sp>
      <p:sp>
        <p:nvSpPr>
          <p:cNvPr id="6860" name="Google Shape;6860;p71"/>
          <p:cNvSpPr txBox="1"/>
          <p:nvPr/>
        </p:nvSpPr>
        <p:spPr>
          <a:xfrm>
            <a:off x="2534565" y="3953986"/>
            <a:ext cx="384000" cy="4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panose="02020503050405090304"/>
                <a:ea typeface="Times New Roman" panose="02020503050405090304"/>
                <a:cs typeface="Times New Roman" panose="02020503050405090304"/>
                <a:sym typeface="Times New Roman" panose="02020503050405090304"/>
              </a:rPr>
              <a:t>(</a:t>
            </a:r>
            <a:r>
              <a:rPr lang="en-GB">
                <a:solidFill>
                  <a:schemeClr val="dk1"/>
                </a:solidFill>
                <a:latin typeface="Times New Roman" panose="02020503050405090304"/>
                <a:ea typeface="Times New Roman" panose="02020503050405090304"/>
                <a:cs typeface="Times New Roman" panose="02020503050405090304"/>
                <a:sym typeface="Times New Roman" panose="02020503050405090304"/>
              </a:rPr>
              <a:t>a</a:t>
            </a:r>
            <a:r>
              <a:rPr lang="en-GB">
                <a:latin typeface="Times New Roman" panose="02020503050405090304"/>
                <a:ea typeface="Times New Roman" panose="02020503050405090304"/>
                <a:cs typeface="Times New Roman" panose="02020503050405090304"/>
                <a:sym typeface="Times New Roman" panose="02020503050405090304"/>
              </a:rPr>
              <a:t>)</a:t>
            </a:r>
            <a:endParaRPr>
              <a:latin typeface="Times New Roman" panose="02020503050405090304"/>
              <a:ea typeface="Times New Roman" panose="02020503050405090304"/>
              <a:cs typeface="Times New Roman" panose="02020503050405090304"/>
              <a:sym typeface="Times New Roman" panose="02020503050405090304"/>
            </a:endParaRPr>
          </a:p>
        </p:txBody>
      </p:sp>
      <p:sp>
        <p:nvSpPr>
          <p:cNvPr id="6861" name="Google Shape;6861;p71"/>
          <p:cNvSpPr/>
          <p:nvPr/>
        </p:nvSpPr>
        <p:spPr>
          <a:xfrm>
            <a:off x="1096112"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862" name="Google Shape;6862;p71"/>
          <p:cNvSpPr/>
          <p:nvPr/>
        </p:nvSpPr>
        <p:spPr>
          <a:xfrm>
            <a:off x="1252437" y="2546700"/>
            <a:ext cx="3840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90000" rIns="0" bIns="91425" anchor="ctr" anchorCtr="0">
            <a:noAutofit/>
          </a:bodyPr>
          <a:lstStyle/>
          <a:p>
            <a:pPr marL="0" lvl="0" indent="0" algn="ctr" rtl="0">
              <a:spcBef>
                <a:spcPts val="0"/>
              </a:spcBef>
              <a:spcAft>
                <a:spcPts val="0"/>
              </a:spcAft>
              <a:buNone/>
            </a:pPr>
            <a:r>
              <a:rPr lang="en-GB" sz="900"/>
              <a:t>identity</a:t>
            </a:r>
            <a:endParaRPr sz="900"/>
          </a:p>
        </p:txBody>
      </p:sp>
      <p:sp>
        <p:nvSpPr>
          <p:cNvPr id="6863" name="Google Shape;6863;p71"/>
          <p:cNvSpPr/>
          <p:nvPr/>
        </p:nvSpPr>
        <p:spPr>
          <a:xfrm>
            <a:off x="1702124" y="25467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conv</a:t>
            </a:r>
            <a:endParaRPr sz="900"/>
          </a:p>
        </p:txBody>
      </p:sp>
      <p:sp>
        <p:nvSpPr>
          <p:cNvPr id="6864" name="Google Shape;6864;p71"/>
          <p:cNvSpPr/>
          <p:nvPr/>
        </p:nvSpPr>
        <p:spPr>
          <a:xfrm>
            <a:off x="2025576" y="25467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5x5 conv</a:t>
            </a:r>
            <a:endParaRPr sz="900"/>
          </a:p>
        </p:txBody>
      </p:sp>
      <p:sp>
        <p:nvSpPr>
          <p:cNvPr id="6865" name="Google Shape;6865;p71"/>
          <p:cNvSpPr/>
          <p:nvPr/>
        </p:nvSpPr>
        <p:spPr>
          <a:xfrm>
            <a:off x="2375100" y="2546700"/>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avg</a:t>
            </a:r>
            <a:endParaRPr sz="900"/>
          </a:p>
        </p:txBody>
      </p:sp>
      <p:sp>
        <p:nvSpPr>
          <p:cNvPr id="6866" name="Google Shape;6866;p71"/>
          <p:cNvSpPr/>
          <p:nvPr/>
        </p:nvSpPr>
        <p:spPr>
          <a:xfrm>
            <a:off x="2725625" y="2546700"/>
            <a:ext cx="3840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GB" sz="900"/>
              <a:t>identity</a:t>
            </a:r>
            <a:endParaRPr sz="900"/>
          </a:p>
        </p:txBody>
      </p:sp>
      <p:sp>
        <p:nvSpPr>
          <p:cNvPr id="6867" name="Google Shape;6867;p71"/>
          <p:cNvSpPr/>
          <p:nvPr/>
        </p:nvSpPr>
        <p:spPr>
          <a:xfrm>
            <a:off x="3193967" y="2545788"/>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avg</a:t>
            </a:r>
            <a:endParaRPr sz="900"/>
          </a:p>
        </p:txBody>
      </p:sp>
      <p:sp>
        <p:nvSpPr>
          <p:cNvPr id="6868" name="Google Shape;6868;p71"/>
          <p:cNvSpPr/>
          <p:nvPr/>
        </p:nvSpPr>
        <p:spPr>
          <a:xfrm>
            <a:off x="3510190" y="2545788"/>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avg</a:t>
            </a:r>
            <a:endParaRPr sz="900"/>
          </a:p>
        </p:txBody>
      </p:sp>
      <p:sp>
        <p:nvSpPr>
          <p:cNvPr id="6869" name="Google Shape;6869;p71"/>
          <p:cNvSpPr/>
          <p:nvPr/>
        </p:nvSpPr>
        <p:spPr>
          <a:xfrm>
            <a:off x="3864510" y="25458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conv</a:t>
            </a:r>
            <a:endParaRPr sz="900"/>
          </a:p>
        </p:txBody>
      </p:sp>
      <p:sp>
        <p:nvSpPr>
          <p:cNvPr id="6870" name="Google Shape;6870;p71"/>
          <p:cNvSpPr/>
          <p:nvPr/>
        </p:nvSpPr>
        <p:spPr>
          <a:xfrm>
            <a:off x="4184387" y="2545800"/>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5x5 conv</a:t>
            </a:r>
            <a:endParaRPr sz="900"/>
          </a:p>
        </p:txBody>
      </p:sp>
      <p:sp>
        <p:nvSpPr>
          <p:cNvPr id="6871" name="Google Shape;6871;p71"/>
          <p:cNvSpPr/>
          <p:nvPr/>
        </p:nvSpPr>
        <p:spPr>
          <a:xfrm>
            <a:off x="1841625"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800"/>
              <a:t>add</a:t>
            </a:r>
            <a:endParaRPr sz="800"/>
          </a:p>
        </p:txBody>
      </p:sp>
      <p:sp>
        <p:nvSpPr>
          <p:cNvPr id="6872" name="Google Shape;6872;p71"/>
          <p:cNvSpPr/>
          <p:nvPr/>
        </p:nvSpPr>
        <p:spPr>
          <a:xfrm>
            <a:off x="2566242"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873" name="Google Shape;6873;p71"/>
          <p:cNvSpPr/>
          <p:nvPr/>
        </p:nvSpPr>
        <p:spPr>
          <a:xfrm>
            <a:off x="3359261" y="2152173"/>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874" name="Google Shape;6874;p71"/>
          <p:cNvSpPr/>
          <p:nvPr/>
        </p:nvSpPr>
        <p:spPr>
          <a:xfrm>
            <a:off x="4039875" y="2153086"/>
            <a:ext cx="248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875" name="Google Shape;6875;p71"/>
          <p:cNvSpPr/>
          <p:nvPr/>
        </p:nvSpPr>
        <p:spPr>
          <a:xfrm>
            <a:off x="2309093" y="1762885"/>
            <a:ext cx="766200" cy="28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Filter concatenation</a:t>
            </a:r>
            <a:endParaRPr sz="900"/>
          </a:p>
        </p:txBody>
      </p:sp>
      <p:sp>
        <p:nvSpPr>
          <p:cNvPr id="6876" name="Google Shape;6876;p71"/>
          <p:cNvSpPr/>
          <p:nvPr/>
        </p:nvSpPr>
        <p:spPr>
          <a:xfrm>
            <a:off x="2568350" y="3030375"/>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GB" sz="1000"/>
              <a:t>h</a:t>
            </a:r>
            <a:r>
              <a:rPr lang="en-GB" sz="1000" baseline="-25000"/>
              <a:t>i</a:t>
            </a:r>
            <a:endParaRPr sz="1000" baseline="-25000"/>
          </a:p>
        </p:txBody>
      </p:sp>
      <p:sp>
        <p:nvSpPr>
          <p:cNvPr id="6877" name="Google Shape;6877;p71"/>
          <p:cNvSpPr/>
          <p:nvPr/>
        </p:nvSpPr>
        <p:spPr>
          <a:xfrm>
            <a:off x="2573649" y="3806400"/>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GB" sz="1000"/>
              <a:t>h</a:t>
            </a:r>
            <a:r>
              <a:rPr lang="en-GB" sz="1000" baseline="-25000"/>
              <a:t>i-1</a:t>
            </a:r>
            <a:endParaRPr sz="1000" baseline="-25000"/>
          </a:p>
        </p:txBody>
      </p:sp>
      <p:sp>
        <p:nvSpPr>
          <p:cNvPr id="6878" name="Google Shape;6878;p71"/>
          <p:cNvSpPr/>
          <p:nvPr/>
        </p:nvSpPr>
        <p:spPr>
          <a:xfrm>
            <a:off x="2563132" y="3404323"/>
            <a:ext cx="303912" cy="240516"/>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800"/>
          </a:p>
        </p:txBody>
      </p:sp>
      <p:sp>
        <p:nvSpPr>
          <p:cNvPr id="6879" name="Google Shape;6879;p71"/>
          <p:cNvSpPr txBox="1"/>
          <p:nvPr/>
        </p:nvSpPr>
        <p:spPr>
          <a:xfrm>
            <a:off x="2546093" y="3268471"/>
            <a:ext cx="511200" cy="1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t>
            </a:r>
            <a:endParaRPr sz="800"/>
          </a:p>
        </p:txBody>
      </p:sp>
      <p:cxnSp>
        <p:nvCxnSpPr>
          <p:cNvPr id="6880" name="Google Shape;6880;p71"/>
          <p:cNvCxnSpPr>
            <a:stCxn id="6877" idx="3"/>
            <a:endCxn id="6870" idx="2"/>
          </p:cNvCxnSpPr>
          <p:nvPr/>
        </p:nvCxnSpPr>
        <p:spPr>
          <a:xfrm rot="10800000" flipH="1">
            <a:off x="2858949" y="2832000"/>
            <a:ext cx="1455600" cy="1080600"/>
          </a:xfrm>
          <a:prstGeom prst="curvedConnector2">
            <a:avLst/>
          </a:prstGeom>
          <a:noFill/>
          <a:ln w="9525" cap="flat" cmpd="sng">
            <a:solidFill>
              <a:schemeClr val="dk2"/>
            </a:solidFill>
            <a:prstDash val="dot"/>
            <a:round/>
            <a:headEnd type="none" w="med" len="med"/>
            <a:tailEnd type="triangle" w="med" len="med"/>
          </a:ln>
        </p:spPr>
      </p:cxnSp>
      <p:cxnSp>
        <p:nvCxnSpPr>
          <p:cNvPr id="6881" name="Google Shape;6881;p71"/>
          <p:cNvCxnSpPr>
            <a:stCxn id="6877" idx="3"/>
            <a:endCxn id="6869" idx="2"/>
          </p:cNvCxnSpPr>
          <p:nvPr/>
        </p:nvCxnSpPr>
        <p:spPr>
          <a:xfrm rot="10800000" flipH="1">
            <a:off x="2858949" y="2832000"/>
            <a:ext cx="1135500" cy="1080600"/>
          </a:xfrm>
          <a:prstGeom prst="curvedConnector2">
            <a:avLst/>
          </a:prstGeom>
          <a:noFill/>
          <a:ln w="9525" cap="flat" cmpd="sng">
            <a:solidFill>
              <a:schemeClr val="dk2"/>
            </a:solidFill>
            <a:prstDash val="dot"/>
            <a:round/>
            <a:headEnd type="none" w="med" len="med"/>
            <a:tailEnd type="triangle" w="med" len="med"/>
          </a:ln>
        </p:spPr>
      </p:cxnSp>
      <p:cxnSp>
        <p:nvCxnSpPr>
          <p:cNvPr id="6882" name="Google Shape;6882;p71"/>
          <p:cNvCxnSpPr>
            <a:stCxn id="6877" idx="3"/>
            <a:endCxn id="6868" idx="2"/>
          </p:cNvCxnSpPr>
          <p:nvPr/>
        </p:nvCxnSpPr>
        <p:spPr>
          <a:xfrm rot="10800000" flipH="1">
            <a:off x="2858949" y="2832000"/>
            <a:ext cx="781200" cy="1080600"/>
          </a:xfrm>
          <a:prstGeom prst="curvedConnector2">
            <a:avLst/>
          </a:prstGeom>
          <a:noFill/>
          <a:ln w="9525" cap="flat" cmpd="sng">
            <a:solidFill>
              <a:schemeClr val="dk2"/>
            </a:solidFill>
            <a:prstDash val="dot"/>
            <a:round/>
            <a:headEnd type="none" w="med" len="med"/>
            <a:tailEnd type="triangle" w="med" len="med"/>
          </a:ln>
        </p:spPr>
      </p:cxnSp>
      <p:cxnSp>
        <p:nvCxnSpPr>
          <p:cNvPr id="6883" name="Google Shape;6883;p71"/>
          <p:cNvCxnSpPr>
            <a:stCxn id="6877" idx="3"/>
            <a:endCxn id="6867" idx="2"/>
          </p:cNvCxnSpPr>
          <p:nvPr/>
        </p:nvCxnSpPr>
        <p:spPr>
          <a:xfrm rot="10800000" flipH="1">
            <a:off x="2858949" y="2832000"/>
            <a:ext cx="465000" cy="1080600"/>
          </a:xfrm>
          <a:prstGeom prst="curvedConnector2">
            <a:avLst/>
          </a:prstGeom>
          <a:noFill/>
          <a:ln w="9525" cap="flat" cmpd="sng">
            <a:solidFill>
              <a:schemeClr val="dk2"/>
            </a:solidFill>
            <a:prstDash val="dot"/>
            <a:round/>
            <a:headEnd type="none" w="med" len="med"/>
            <a:tailEnd type="triangle" w="med" len="med"/>
          </a:ln>
        </p:spPr>
      </p:cxnSp>
      <p:cxnSp>
        <p:nvCxnSpPr>
          <p:cNvPr id="6884" name="Google Shape;6884;p71"/>
          <p:cNvCxnSpPr>
            <a:stCxn id="6877" idx="3"/>
            <a:endCxn id="6866" idx="2"/>
          </p:cNvCxnSpPr>
          <p:nvPr/>
        </p:nvCxnSpPr>
        <p:spPr>
          <a:xfrm rot="10800000" flipH="1">
            <a:off x="2858949" y="2832900"/>
            <a:ext cx="58800" cy="1079700"/>
          </a:xfrm>
          <a:prstGeom prst="curvedConnector2">
            <a:avLst/>
          </a:prstGeom>
          <a:noFill/>
          <a:ln w="9525" cap="flat" cmpd="sng">
            <a:solidFill>
              <a:schemeClr val="dk2"/>
            </a:solidFill>
            <a:prstDash val="dot"/>
            <a:round/>
            <a:headEnd type="none" w="med" len="med"/>
            <a:tailEnd type="triangle" w="med" len="med"/>
          </a:ln>
        </p:spPr>
      </p:cxnSp>
      <p:cxnSp>
        <p:nvCxnSpPr>
          <p:cNvPr id="6885" name="Google Shape;6885;p71"/>
          <p:cNvCxnSpPr>
            <a:stCxn id="6877" idx="1"/>
            <a:endCxn id="6863" idx="2"/>
          </p:cNvCxnSpPr>
          <p:nvPr/>
        </p:nvCxnSpPr>
        <p:spPr>
          <a:xfrm rot="10800000">
            <a:off x="1832049" y="2832900"/>
            <a:ext cx="741600" cy="1079700"/>
          </a:xfrm>
          <a:prstGeom prst="curvedConnector2">
            <a:avLst/>
          </a:prstGeom>
          <a:noFill/>
          <a:ln w="9525" cap="flat" cmpd="sng">
            <a:solidFill>
              <a:schemeClr val="dk2"/>
            </a:solidFill>
            <a:prstDash val="dot"/>
            <a:round/>
            <a:headEnd type="none" w="med" len="med"/>
            <a:tailEnd type="triangle" w="med" len="med"/>
          </a:ln>
        </p:spPr>
      </p:cxnSp>
      <p:cxnSp>
        <p:nvCxnSpPr>
          <p:cNvPr id="6886" name="Google Shape;6886;p71"/>
          <p:cNvCxnSpPr>
            <a:stCxn id="6877" idx="0"/>
            <a:endCxn id="6878" idx="1"/>
          </p:cNvCxnSpPr>
          <p:nvPr/>
        </p:nvCxnSpPr>
        <p:spPr>
          <a:xfrm rot="5400000" flipH="1">
            <a:off x="2634849" y="3724950"/>
            <a:ext cx="161700" cy="1200"/>
          </a:xfrm>
          <a:prstGeom prst="curvedConnector3">
            <a:avLst>
              <a:gd name="adj1" fmla="val 49685"/>
            </a:avLst>
          </a:prstGeom>
          <a:noFill/>
          <a:ln w="9525" cap="flat" cmpd="sng">
            <a:solidFill>
              <a:schemeClr val="dk2"/>
            </a:solidFill>
            <a:prstDash val="dot"/>
            <a:round/>
            <a:headEnd type="none" w="med" len="med"/>
            <a:tailEnd type="triangle" w="med" len="med"/>
          </a:ln>
        </p:spPr>
      </p:cxnSp>
      <p:cxnSp>
        <p:nvCxnSpPr>
          <p:cNvPr id="6887" name="Google Shape;6887;p71"/>
          <p:cNvCxnSpPr>
            <a:stCxn id="6878" idx="3"/>
            <a:endCxn id="6876" idx="2"/>
          </p:cNvCxnSpPr>
          <p:nvPr/>
        </p:nvCxnSpPr>
        <p:spPr>
          <a:xfrm rot="5400000" flipH="1">
            <a:off x="2625388" y="3328374"/>
            <a:ext cx="175200" cy="4200"/>
          </a:xfrm>
          <a:prstGeom prst="curvedConnector3">
            <a:avLst>
              <a:gd name="adj1" fmla="val 53729"/>
            </a:avLst>
          </a:prstGeom>
          <a:noFill/>
          <a:ln w="9525" cap="flat" cmpd="sng">
            <a:solidFill>
              <a:schemeClr val="dk2"/>
            </a:solidFill>
            <a:prstDash val="dot"/>
            <a:round/>
            <a:headEnd type="none" w="med" len="med"/>
            <a:tailEnd type="triangle" w="med" len="med"/>
          </a:ln>
        </p:spPr>
      </p:cxnSp>
      <p:cxnSp>
        <p:nvCxnSpPr>
          <p:cNvPr id="6888" name="Google Shape;6888;p71"/>
          <p:cNvCxnSpPr>
            <a:stCxn id="6876" idx="1"/>
            <a:endCxn id="6865" idx="2"/>
          </p:cNvCxnSpPr>
          <p:nvPr/>
        </p:nvCxnSpPr>
        <p:spPr>
          <a:xfrm rot="10800000">
            <a:off x="2505050" y="2832975"/>
            <a:ext cx="63300" cy="303600"/>
          </a:xfrm>
          <a:prstGeom prst="curvedConnector2">
            <a:avLst/>
          </a:prstGeom>
          <a:noFill/>
          <a:ln w="9525" cap="flat" cmpd="sng">
            <a:solidFill>
              <a:schemeClr val="dk2"/>
            </a:solidFill>
            <a:prstDash val="solid"/>
            <a:round/>
            <a:headEnd type="none" w="med" len="med"/>
            <a:tailEnd type="triangle" w="med" len="med"/>
          </a:ln>
        </p:spPr>
      </p:cxnSp>
      <p:cxnSp>
        <p:nvCxnSpPr>
          <p:cNvPr id="6889" name="Google Shape;6889;p71"/>
          <p:cNvCxnSpPr>
            <a:stCxn id="6876" idx="1"/>
            <a:endCxn id="6864" idx="2"/>
          </p:cNvCxnSpPr>
          <p:nvPr/>
        </p:nvCxnSpPr>
        <p:spPr>
          <a:xfrm rot="10800000">
            <a:off x="2155550" y="2832975"/>
            <a:ext cx="412800" cy="303600"/>
          </a:xfrm>
          <a:prstGeom prst="curvedConnector2">
            <a:avLst/>
          </a:prstGeom>
          <a:noFill/>
          <a:ln w="9525" cap="flat" cmpd="sng">
            <a:solidFill>
              <a:schemeClr val="dk2"/>
            </a:solidFill>
            <a:prstDash val="solid"/>
            <a:round/>
            <a:headEnd type="none" w="med" len="med"/>
            <a:tailEnd type="triangle" w="med" len="med"/>
          </a:ln>
        </p:spPr>
      </p:cxnSp>
      <p:cxnSp>
        <p:nvCxnSpPr>
          <p:cNvPr id="6890" name="Google Shape;6890;p71"/>
          <p:cNvCxnSpPr>
            <a:stCxn id="6876" idx="1"/>
            <a:endCxn id="6862" idx="2"/>
          </p:cNvCxnSpPr>
          <p:nvPr/>
        </p:nvCxnSpPr>
        <p:spPr>
          <a:xfrm rot="10800000">
            <a:off x="1444550" y="2832975"/>
            <a:ext cx="1123800" cy="303600"/>
          </a:xfrm>
          <a:prstGeom prst="curvedConnector2">
            <a:avLst/>
          </a:prstGeom>
          <a:noFill/>
          <a:ln w="9525" cap="flat" cmpd="sng">
            <a:solidFill>
              <a:schemeClr val="dk2"/>
            </a:solidFill>
            <a:prstDash val="solid"/>
            <a:round/>
            <a:headEnd type="none" w="med" len="med"/>
            <a:tailEnd type="triangle" w="med" len="med"/>
          </a:ln>
        </p:spPr>
      </p:cxnSp>
      <p:cxnSp>
        <p:nvCxnSpPr>
          <p:cNvPr id="6891" name="Google Shape;6891;p71"/>
          <p:cNvCxnSpPr>
            <a:stCxn id="6876" idx="1"/>
            <a:endCxn id="6859" idx="2"/>
          </p:cNvCxnSpPr>
          <p:nvPr/>
        </p:nvCxnSpPr>
        <p:spPr>
          <a:xfrm rot="10800000">
            <a:off x="1056650" y="2832975"/>
            <a:ext cx="1511700" cy="303600"/>
          </a:xfrm>
          <a:prstGeom prst="curvedConnector2">
            <a:avLst/>
          </a:prstGeom>
          <a:noFill/>
          <a:ln w="9525" cap="flat" cmpd="sng">
            <a:solidFill>
              <a:schemeClr val="dk2"/>
            </a:solidFill>
            <a:prstDash val="solid"/>
            <a:round/>
            <a:headEnd type="none" w="med" len="med"/>
            <a:tailEnd type="triangle" w="med" len="med"/>
          </a:ln>
        </p:spPr>
      </p:cxnSp>
      <p:cxnSp>
        <p:nvCxnSpPr>
          <p:cNvPr id="6892" name="Google Shape;6892;p71"/>
          <p:cNvCxnSpPr>
            <a:stCxn id="6859" idx="0"/>
            <a:endCxn id="6861" idx="2"/>
          </p:cNvCxnSpPr>
          <p:nvPr/>
        </p:nvCxnSpPr>
        <p:spPr>
          <a:xfrm rot="-5400000">
            <a:off x="1052175" y="2378700"/>
            <a:ext cx="172500" cy="1635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3" name="Google Shape;6893;p71"/>
          <p:cNvCxnSpPr>
            <a:stCxn id="6862" idx="0"/>
            <a:endCxn id="6861" idx="2"/>
          </p:cNvCxnSpPr>
          <p:nvPr/>
        </p:nvCxnSpPr>
        <p:spPr>
          <a:xfrm rot="5400000" flipH="1">
            <a:off x="1245987" y="2348250"/>
            <a:ext cx="172500" cy="2244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4" name="Google Shape;6894;p71"/>
          <p:cNvCxnSpPr>
            <a:stCxn id="6864" idx="0"/>
            <a:endCxn id="6871" idx="2"/>
          </p:cNvCxnSpPr>
          <p:nvPr/>
        </p:nvCxnSpPr>
        <p:spPr>
          <a:xfrm rot="5400000" flipH="1">
            <a:off x="1974426" y="2365500"/>
            <a:ext cx="172500" cy="1899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5" name="Google Shape;6895;p71"/>
          <p:cNvCxnSpPr>
            <a:stCxn id="6865" idx="0"/>
            <a:endCxn id="6872" idx="2"/>
          </p:cNvCxnSpPr>
          <p:nvPr/>
        </p:nvCxnSpPr>
        <p:spPr>
          <a:xfrm rot="-5400000">
            <a:off x="2511450" y="2367900"/>
            <a:ext cx="172500" cy="185100"/>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6" name="Google Shape;6896;p71"/>
          <p:cNvCxnSpPr>
            <a:stCxn id="6863" idx="0"/>
            <a:endCxn id="6871" idx="2"/>
          </p:cNvCxnSpPr>
          <p:nvPr/>
        </p:nvCxnSpPr>
        <p:spPr>
          <a:xfrm rot="-5400000">
            <a:off x="1812674" y="2393700"/>
            <a:ext cx="172500" cy="133500"/>
          </a:xfrm>
          <a:prstGeom prst="curvedConnector3">
            <a:avLst>
              <a:gd name="adj1" fmla="val 50027"/>
            </a:avLst>
          </a:prstGeom>
          <a:noFill/>
          <a:ln w="9525" cap="flat" cmpd="sng">
            <a:solidFill>
              <a:schemeClr val="dk2"/>
            </a:solidFill>
            <a:prstDash val="dot"/>
            <a:round/>
            <a:headEnd type="none" w="med" len="med"/>
            <a:tailEnd type="triangle" w="med" len="med"/>
          </a:ln>
        </p:spPr>
      </p:cxnSp>
      <p:cxnSp>
        <p:nvCxnSpPr>
          <p:cNvPr id="6897" name="Google Shape;6897;p71"/>
          <p:cNvCxnSpPr>
            <a:stCxn id="6866" idx="0"/>
            <a:endCxn id="6872" idx="2"/>
          </p:cNvCxnSpPr>
          <p:nvPr/>
        </p:nvCxnSpPr>
        <p:spPr>
          <a:xfrm rot="5400000" flipH="1">
            <a:off x="2717675" y="2346750"/>
            <a:ext cx="172500" cy="227400"/>
          </a:xfrm>
          <a:prstGeom prst="curvedConnector3">
            <a:avLst>
              <a:gd name="adj1" fmla="val 50027"/>
            </a:avLst>
          </a:prstGeom>
          <a:noFill/>
          <a:ln w="9525" cap="flat" cmpd="sng">
            <a:solidFill>
              <a:schemeClr val="dk2"/>
            </a:solidFill>
            <a:prstDash val="dot"/>
            <a:round/>
            <a:headEnd type="none" w="med" len="med"/>
            <a:tailEnd type="triangle" w="med" len="med"/>
          </a:ln>
        </p:spPr>
      </p:cxnSp>
      <p:cxnSp>
        <p:nvCxnSpPr>
          <p:cNvPr id="6898" name="Google Shape;6898;p71"/>
          <p:cNvCxnSpPr>
            <a:stCxn id="6867" idx="0"/>
            <a:endCxn id="6873" idx="2"/>
          </p:cNvCxnSpPr>
          <p:nvPr/>
        </p:nvCxnSpPr>
        <p:spPr>
          <a:xfrm rot="-5400000">
            <a:off x="3317417" y="2379888"/>
            <a:ext cx="172500" cy="1593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899" name="Google Shape;6899;p71"/>
          <p:cNvCxnSpPr>
            <a:stCxn id="6868" idx="0"/>
            <a:endCxn id="6873" idx="2"/>
          </p:cNvCxnSpPr>
          <p:nvPr/>
        </p:nvCxnSpPr>
        <p:spPr>
          <a:xfrm rot="5400000" flipH="1">
            <a:off x="3475540" y="2381088"/>
            <a:ext cx="172500" cy="1569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0" name="Google Shape;6900;p71"/>
          <p:cNvCxnSpPr>
            <a:stCxn id="6869" idx="0"/>
            <a:endCxn id="6874" idx="2"/>
          </p:cNvCxnSpPr>
          <p:nvPr/>
        </p:nvCxnSpPr>
        <p:spPr>
          <a:xfrm rot="-5400000">
            <a:off x="3993510" y="2375250"/>
            <a:ext cx="171600" cy="1695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1" name="Google Shape;6901;p71"/>
          <p:cNvCxnSpPr>
            <a:stCxn id="6870" idx="0"/>
            <a:endCxn id="6874" idx="2"/>
          </p:cNvCxnSpPr>
          <p:nvPr/>
        </p:nvCxnSpPr>
        <p:spPr>
          <a:xfrm rot="5400000" flipH="1">
            <a:off x="4153337" y="2384700"/>
            <a:ext cx="171600" cy="150600"/>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2" name="Google Shape;6902;p71"/>
          <p:cNvCxnSpPr>
            <a:stCxn id="6861" idx="0"/>
            <a:endCxn id="6875" idx="2"/>
          </p:cNvCxnSpPr>
          <p:nvPr/>
        </p:nvCxnSpPr>
        <p:spPr>
          <a:xfrm rot="10800000" flipH="1">
            <a:off x="1220162" y="2048986"/>
            <a:ext cx="1472100" cy="104100"/>
          </a:xfrm>
          <a:prstGeom prst="straightConnector1">
            <a:avLst/>
          </a:prstGeom>
          <a:noFill/>
          <a:ln w="9525" cap="flat" cmpd="sng">
            <a:solidFill>
              <a:schemeClr val="dk2"/>
            </a:solidFill>
            <a:prstDash val="solid"/>
            <a:round/>
            <a:headEnd type="none" w="med" len="med"/>
            <a:tailEnd type="none" w="med" len="med"/>
          </a:ln>
        </p:spPr>
      </p:cxnSp>
      <p:cxnSp>
        <p:nvCxnSpPr>
          <p:cNvPr id="6903" name="Google Shape;6903;p71"/>
          <p:cNvCxnSpPr>
            <a:stCxn id="6871" idx="0"/>
            <a:endCxn id="6875" idx="2"/>
          </p:cNvCxnSpPr>
          <p:nvPr/>
        </p:nvCxnSpPr>
        <p:spPr>
          <a:xfrm rot="10800000" flipH="1">
            <a:off x="1965675" y="2048986"/>
            <a:ext cx="726600" cy="104100"/>
          </a:xfrm>
          <a:prstGeom prst="straightConnector1">
            <a:avLst/>
          </a:prstGeom>
          <a:noFill/>
          <a:ln w="9525" cap="flat" cmpd="sng">
            <a:solidFill>
              <a:schemeClr val="dk2"/>
            </a:solidFill>
            <a:prstDash val="solid"/>
            <a:round/>
            <a:headEnd type="none" w="med" len="med"/>
            <a:tailEnd type="none" w="med" len="med"/>
          </a:ln>
        </p:spPr>
      </p:cxnSp>
      <p:cxnSp>
        <p:nvCxnSpPr>
          <p:cNvPr id="6904" name="Google Shape;6904;p71"/>
          <p:cNvCxnSpPr>
            <a:stCxn id="6872" idx="0"/>
            <a:endCxn id="6875" idx="2"/>
          </p:cNvCxnSpPr>
          <p:nvPr/>
        </p:nvCxnSpPr>
        <p:spPr>
          <a:xfrm rot="10800000" flipH="1">
            <a:off x="2690292" y="2048986"/>
            <a:ext cx="1800" cy="104100"/>
          </a:xfrm>
          <a:prstGeom prst="straightConnector1">
            <a:avLst/>
          </a:prstGeom>
          <a:noFill/>
          <a:ln w="9525" cap="flat" cmpd="sng">
            <a:solidFill>
              <a:schemeClr val="dk2"/>
            </a:solidFill>
            <a:prstDash val="solid"/>
            <a:round/>
            <a:headEnd type="none" w="med" len="med"/>
            <a:tailEnd type="none" w="med" len="med"/>
          </a:ln>
        </p:spPr>
      </p:cxnSp>
      <p:cxnSp>
        <p:nvCxnSpPr>
          <p:cNvPr id="6905" name="Google Shape;6905;p71"/>
          <p:cNvCxnSpPr>
            <a:stCxn id="6873" idx="0"/>
            <a:endCxn id="6875" idx="2"/>
          </p:cNvCxnSpPr>
          <p:nvPr/>
        </p:nvCxnSpPr>
        <p:spPr>
          <a:xfrm rot="10800000">
            <a:off x="2692211" y="2048973"/>
            <a:ext cx="791100" cy="103200"/>
          </a:xfrm>
          <a:prstGeom prst="straightConnector1">
            <a:avLst/>
          </a:prstGeom>
          <a:noFill/>
          <a:ln w="9525" cap="flat" cmpd="sng">
            <a:solidFill>
              <a:schemeClr val="dk2"/>
            </a:solidFill>
            <a:prstDash val="solid"/>
            <a:round/>
            <a:headEnd type="none" w="med" len="med"/>
            <a:tailEnd type="none" w="med" len="med"/>
          </a:ln>
        </p:spPr>
      </p:cxnSp>
      <p:cxnSp>
        <p:nvCxnSpPr>
          <p:cNvPr id="6906" name="Google Shape;6906;p71"/>
          <p:cNvCxnSpPr>
            <a:stCxn id="6874" idx="0"/>
            <a:endCxn id="6875" idx="2"/>
          </p:cNvCxnSpPr>
          <p:nvPr/>
        </p:nvCxnSpPr>
        <p:spPr>
          <a:xfrm rot="10800000">
            <a:off x="2692125" y="2048986"/>
            <a:ext cx="1471800" cy="104100"/>
          </a:xfrm>
          <a:prstGeom prst="straightConnector1">
            <a:avLst/>
          </a:prstGeom>
          <a:noFill/>
          <a:ln w="9525" cap="flat" cmpd="sng">
            <a:solidFill>
              <a:schemeClr val="dk2"/>
            </a:solidFill>
            <a:prstDash val="solid"/>
            <a:round/>
            <a:headEnd type="none" w="med" len="med"/>
            <a:tailEnd type="none" w="med" len="med"/>
          </a:ln>
        </p:spPr>
      </p:cxnSp>
      <p:cxnSp>
        <p:nvCxnSpPr>
          <p:cNvPr id="6907" name="Google Shape;6907;p71"/>
          <p:cNvCxnSpPr>
            <a:stCxn id="6875" idx="0"/>
            <a:endCxn id="6908" idx="2"/>
          </p:cNvCxnSpPr>
          <p:nvPr/>
        </p:nvCxnSpPr>
        <p:spPr>
          <a:xfrm rot="10800000" flipH="1">
            <a:off x="2692193" y="1627585"/>
            <a:ext cx="4800" cy="135300"/>
          </a:xfrm>
          <a:prstGeom prst="straightConnector1">
            <a:avLst/>
          </a:prstGeom>
          <a:noFill/>
          <a:ln w="9525" cap="flat" cmpd="sng">
            <a:solidFill>
              <a:schemeClr val="dk2"/>
            </a:solidFill>
            <a:prstDash val="solid"/>
            <a:round/>
            <a:headEnd type="none" w="med" len="med"/>
            <a:tailEnd type="triangle" w="med" len="med"/>
          </a:ln>
        </p:spPr>
      </p:cxnSp>
      <p:sp>
        <p:nvSpPr>
          <p:cNvPr id="6908" name="Google Shape;6908;p71"/>
          <p:cNvSpPr/>
          <p:nvPr/>
        </p:nvSpPr>
        <p:spPr>
          <a:xfrm>
            <a:off x="2554396" y="1415097"/>
            <a:ext cx="2853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GB" sz="1000"/>
              <a:t>h</a:t>
            </a:r>
            <a:r>
              <a:rPr lang="en-GB" sz="1000" baseline="-25000"/>
              <a:t>i+1</a:t>
            </a:r>
            <a:endParaRPr sz="1000" baseline="-25000"/>
          </a:p>
        </p:txBody>
      </p:sp>
      <p:sp>
        <p:nvSpPr>
          <p:cNvPr id="6909" name="Google Shape;6909;p71"/>
          <p:cNvSpPr/>
          <p:nvPr/>
        </p:nvSpPr>
        <p:spPr>
          <a:xfrm>
            <a:off x="6563929" y="3030375"/>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GB" sz="900"/>
              <a:t>h</a:t>
            </a:r>
            <a:r>
              <a:rPr lang="en-GB" sz="900" baseline="-25000"/>
              <a:t>i</a:t>
            </a:r>
            <a:endParaRPr sz="900" baseline="-25000"/>
          </a:p>
        </p:txBody>
      </p:sp>
      <p:sp>
        <p:nvSpPr>
          <p:cNvPr id="6910" name="Google Shape;6910;p71"/>
          <p:cNvSpPr/>
          <p:nvPr/>
        </p:nvSpPr>
        <p:spPr>
          <a:xfrm>
            <a:off x="6555474" y="3806400"/>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GB" sz="900"/>
              <a:t>h</a:t>
            </a:r>
            <a:r>
              <a:rPr lang="en-GB" sz="900" baseline="-25000"/>
              <a:t>i-1</a:t>
            </a:r>
            <a:endParaRPr sz="900" baseline="-25000"/>
          </a:p>
        </p:txBody>
      </p:sp>
      <p:sp>
        <p:nvSpPr>
          <p:cNvPr id="6911" name="Google Shape;6911;p71"/>
          <p:cNvSpPr/>
          <p:nvPr/>
        </p:nvSpPr>
        <p:spPr>
          <a:xfrm>
            <a:off x="6540512" y="3404323"/>
            <a:ext cx="303912" cy="240516"/>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800"/>
          </a:p>
        </p:txBody>
      </p:sp>
      <p:sp>
        <p:nvSpPr>
          <p:cNvPr id="6912" name="Google Shape;6912;p71"/>
          <p:cNvSpPr txBox="1"/>
          <p:nvPr/>
        </p:nvSpPr>
        <p:spPr>
          <a:xfrm>
            <a:off x="6523473" y="3268471"/>
            <a:ext cx="511200" cy="1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a:t>
            </a:r>
            <a:endParaRPr sz="800"/>
          </a:p>
        </p:txBody>
      </p:sp>
      <p:cxnSp>
        <p:nvCxnSpPr>
          <p:cNvPr id="6913" name="Google Shape;6913;p71"/>
          <p:cNvCxnSpPr>
            <a:stCxn id="6910" idx="0"/>
            <a:endCxn id="6911" idx="1"/>
          </p:cNvCxnSpPr>
          <p:nvPr/>
        </p:nvCxnSpPr>
        <p:spPr>
          <a:xfrm rot="-5400000">
            <a:off x="6608124" y="3722100"/>
            <a:ext cx="161700" cy="6900"/>
          </a:xfrm>
          <a:prstGeom prst="curvedConnector3">
            <a:avLst>
              <a:gd name="adj1" fmla="val 49685"/>
            </a:avLst>
          </a:prstGeom>
          <a:noFill/>
          <a:ln w="9525" cap="flat" cmpd="sng">
            <a:solidFill>
              <a:schemeClr val="dk2"/>
            </a:solidFill>
            <a:prstDash val="dot"/>
            <a:round/>
            <a:headEnd type="none" w="med" len="med"/>
            <a:tailEnd type="triangle" w="med" len="med"/>
          </a:ln>
        </p:spPr>
      </p:cxnSp>
      <p:cxnSp>
        <p:nvCxnSpPr>
          <p:cNvPr id="6914" name="Google Shape;6914;p71"/>
          <p:cNvCxnSpPr>
            <a:stCxn id="6911" idx="3"/>
            <a:endCxn id="6909" idx="2"/>
          </p:cNvCxnSpPr>
          <p:nvPr/>
        </p:nvCxnSpPr>
        <p:spPr>
          <a:xfrm rot="-5400000">
            <a:off x="6605618" y="3329724"/>
            <a:ext cx="175200" cy="1500"/>
          </a:xfrm>
          <a:prstGeom prst="curvedConnector3">
            <a:avLst>
              <a:gd name="adj1" fmla="val 53729"/>
            </a:avLst>
          </a:prstGeom>
          <a:noFill/>
          <a:ln w="9525" cap="flat" cmpd="sng">
            <a:solidFill>
              <a:schemeClr val="dk2"/>
            </a:solidFill>
            <a:prstDash val="dot"/>
            <a:round/>
            <a:headEnd type="none" w="med" len="med"/>
            <a:tailEnd type="triangle" w="med" len="med"/>
          </a:ln>
        </p:spPr>
      </p:cxnSp>
      <p:sp>
        <p:nvSpPr>
          <p:cNvPr id="6915" name="Google Shape;6915;p71"/>
          <p:cNvSpPr/>
          <p:nvPr/>
        </p:nvSpPr>
        <p:spPr>
          <a:xfrm>
            <a:off x="6100471" y="2564274"/>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7x7 conv</a:t>
            </a:r>
            <a:endParaRPr sz="900"/>
          </a:p>
        </p:txBody>
      </p:sp>
      <p:sp>
        <p:nvSpPr>
          <p:cNvPr id="6916" name="Google Shape;6916;p71"/>
          <p:cNvSpPr/>
          <p:nvPr/>
        </p:nvSpPr>
        <p:spPr>
          <a:xfrm>
            <a:off x="6412847" y="2564274"/>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5x5 conv</a:t>
            </a:r>
            <a:endParaRPr sz="900"/>
          </a:p>
        </p:txBody>
      </p:sp>
      <p:sp>
        <p:nvSpPr>
          <p:cNvPr id="6917" name="Google Shape;6917;p71"/>
          <p:cNvSpPr/>
          <p:nvPr/>
        </p:nvSpPr>
        <p:spPr>
          <a:xfrm>
            <a:off x="7055733" y="2563243"/>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7x7 conv</a:t>
            </a:r>
            <a:endParaRPr sz="900"/>
          </a:p>
        </p:txBody>
      </p:sp>
      <p:sp>
        <p:nvSpPr>
          <p:cNvPr id="6918" name="Google Shape;6918;p71"/>
          <p:cNvSpPr/>
          <p:nvPr/>
        </p:nvSpPr>
        <p:spPr>
          <a:xfrm>
            <a:off x="6735859" y="2563243"/>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max</a:t>
            </a:r>
            <a:endParaRPr sz="900"/>
          </a:p>
        </p:txBody>
      </p:sp>
      <p:sp>
        <p:nvSpPr>
          <p:cNvPr id="6919" name="Google Shape;6919;p71"/>
          <p:cNvSpPr/>
          <p:nvPr/>
        </p:nvSpPr>
        <p:spPr>
          <a:xfrm>
            <a:off x="7708079" y="2571845"/>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5x5 conv</a:t>
            </a:r>
            <a:endParaRPr sz="900"/>
          </a:p>
        </p:txBody>
      </p:sp>
      <p:sp>
        <p:nvSpPr>
          <p:cNvPr id="6920" name="Google Shape;6920;p71"/>
          <p:cNvSpPr/>
          <p:nvPr/>
        </p:nvSpPr>
        <p:spPr>
          <a:xfrm>
            <a:off x="7381909" y="2564275"/>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avg</a:t>
            </a:r>
            <a:endParaRPr sz="900"/>
          </a:p>
        </p:txBody>
      </p:sp>
      <p:sp>
        <p:nvSpPr>
          <p:cNvPr id="6921" name="Google Shape;6921;p71"/>
          <p:cNvSpPr/>
          <p:nvPr/>
        </p:nvSpPr>
        <p:spPr>
          <a:xfrm>
            <a:off x="6245562" y="2191288"/>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922" name="Google Shape;6922;p71"/>
          <p:cNvSpPr/>
          <p:nvPr/>
        </p:nvSpPr>
        <p:spPr>
          <a:xfrm>
            <a:off x="6903419" y="2196710"/>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923" name="Google Shape;6923;p71"/>
          <p:cNvSpPr/>
          <p:nvPr/>
        </p:nvSpPr>
        <p:spPr>
          <a:xfrm>
            <a:off x="7561304" y="2182947"/>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924" name="Google Shape;6924;p71"/>
          <p:cNvSpPr/>
          <p:nvPr/>
        </p:nvSpPr>
        <p:spPr>
          <a:xfrm>
            <a:off x="6717535" y="1735025"/>
            <a:ext cx="412800" cy="2862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identity</a:t>
            </a:r>
            <a:endParaRPr sz="900"/>
          </a:p>
        </p:txBody>
      </p:sp>
      <p:sp>
        <p:nvSpPr>
          <p:cNvPr id="6925" name="Google Shape;6925;p71"/>
          <p:cNvSpPr/>
          <p:nvPr/>
        </p:nvSpPr>
        <p:spPr>
          <a:xfrm>
            <a:off x="6396535" y="1735025"/>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avg</a:t>
            </a:r>
            <a:endParaRPr sz="900"/>
          </a:p>
        </p:txBody>
      </p:sp>
      <p:sp>
        <p:nvSpPr>
          <p:cNvPr id="6926" name="Google Shape;6926;p71"/>
          <p:cNvSpPr/>
          <p:nvPr/>
        </p:nvSpPr>
        <p:spPr>
          <a:xfrm>
            <a:off x="5644703" y="1728149"/>
            <a:ext cx="260100" cy="286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max</a:t>
            </a:r>
            <a:endParaRPr sz="900"/>
          </a:p>
        </p:txBody>
      </p:sp>
      <p:sp>
        <p:nvSpPr>
          <p:cNvPr id="6927" name="Google Shape;6927;p71"/>
          <p:cNvSpPr/>
          <p:nvPr/>
        </p:nvSpPr>
        <p:spPr>
          <a:xfrm>
            <a:off x="6075629" y="1735025"/>
            <a:ext cx="260100" cy="2862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3x3 conv</a:t>
            </a:r>
            <a:endParaRPr sz="900"/>
          </a:p>
        </p:txBody>
      </p:sp>
      <p:sp>
        <p:nvSpPr>
          <p:cNvPr id="6928" name="Google Shape;6928;p71"/>
          <p:cNvSpPr/>
          <p:nvPr/>
        </p:nvSpPr>
        <p:spPr>
          <a:xfrm>
            <a:off x="5841233" y="1372725"/>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929" name="Google Shape;6929;p71"/>
          <p:cNvSpPr/>
          <p:nvPr/>
        </p:nvSpPr>
        <p:spPr>
          <a:xfrm>
            <a:off x="6579237" y="1372725"/>
            <a:ext cx="260100" cy="2211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add</a:t>
            </a:r>
            <a:endParaRPr sz="900"/>
          </a:p>
        </p:txBody>
      </p:sp>
      <p:sp>
        <p:nvSpPr>
          <p:cNvPr id="6930" name="Google Shape;6930;p71"/>
          <p:cNvSpPr/>
          <p:nvPr/>
        </p:nvSpPr>
        <p:spPr>
          <a:xfrm>
            <a:off x="6953229" y="912684"/>
            <a:ext cx="766200" cy="28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900"/>
              <a:t>Filter concatenation</a:t>
            </a:r>
            <a:endParaRPr sz="900"/>
          </a:p>
        </p:txBody>
      </p:sp>
      <p:cxnSp>
        <p:nvCxnSpPr>
          <p:cNvPr id="6931" name="Google Shape;6931;p71"/>
          <p:cNvCxnSpPr>
            <a:stCxn id="6930" idx="0"/>
            <a:endCxn id="6932" idx="2"/>
          </p:cNvCxnSpPr>
          <p:nvPr/>
        </p:nvCxnSpPr>
        <p:spPr>
          <a:xfrm rot="10800000">
            <a:off x="7336329" y="770484"/>
            <a:ext cx="0" cy="142200"/>
          </a:xfrm>
          <a:prstGeom prst="straightConnector1">
            <a:avLst/>
          </a:prstGeom>
          <a:noFill/>
          <a:ln w="9525" cap="flat" cmpd="sng">
            <a:solidFill>
              <a:schemeClr val="dk2"/>
            </a:solidFill>
            <a:prstDash val="solid"/>
            <a:round/>
            <a:headEnd type="none" w="med" len="med"/>
            <a:tailEnd type="triangle" w="med" len="med"/>
          </a:ln>
        </p:spPr>
      </p:cxnSp>
      <p:sp>
        <p:nvSpPr>
          <p:cNvPr id="6932" name="Google Shape;6932;p71"/>
          <p:cNvSpPr/>
          <p:nvPr/>
        </p:nvSpPr>
        <p:spPr>
          <a:xfrm>
            <a:off x="7206417" y="558020"/>
            <a:ext cx="260100" cy="2124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36000" anchor="ctr" anchorCtr="0">
            <a:noAutofit/>
          </a:bodyPr>
          <a:lstStyle/>
          <a:p>
            <a:pPr marL="0" lvl="0" indent="0" algn="ctr" rtl="0">
              <a:spcBef>
                <a:spcPts val="0"/>
              </a:spcBef>
              <a:spcAft>
                <a:spcPts val="0"/>
              </a:spcAft>
              <a:buNone/>
            </a:pPr>
            <a:r>
              <a:rPr lang="en-GB" sz="900"/>
              <a:t>h</a:t>
            </a:r>
            <a:r>
              <a:rPr lang="en-GB" sz="900" baseline="-25000"/>
              <a:t>i+1</a:t>
            </a:r>
            <a:endParaRPr sz="900" baseline="-25000"/>
          </a:p>
        </p:txBody>
      </p:sp>
      <p:cxnSp>
        <p:nvCxnSpPr>
          <p:cNvPr id="6933" name="Google Shape;6933;p71"/>
          <p:cNvCxnSpPr>
            <a:stCxn id="6910" idx="3"/>
            <a:endCxn id="6919" idx="2"/>
          </p:cNvCxnSpPr>
          <p:nvPr/>
        </p:nvCxnSpPr>
        <p:spPr>
          <a:xfrm rot="10800000" flipH="1">
            <a:off x="6815574" y="2858100"/>
            <a:ext cx="1022700" cy="1054500"/>
          </a:xfrm>
          <a:prstGeom prst="curvedConnector2">
            <a:avLst/>
          </a:prstGeom>
          <a:noFill/>
          <a:ln w="9525" cap="flat" cmpd="sng">
            <a:solidFill>
              <a:schemeClr val="dk2"/>
            </a:solidFill>
            <a:prstDash val="dot"/>
            <a:round/>
            <a:headEnd type="none" w="med" len="med"/>
            <a:tailEnd type="triangle" w="med" len="med"/>
          </a:ln>
        </p:spPr>
      </p:cxnSp>
      <p:cxnSp>
        <p:nvCxnSpPr>
          <p:cNvPr id="6934" name="Google Shape;6934;p71"/>
          <p:cNvCxnSpPr>
            <a:stCxn id="6910" idx="3"/>
            <a:endCxn id="6917" idx="2"/>
          </p:cNvCxnSpPr>
          <p:nvPr/>
        </p:nvCxnSpPr>
        <p:spPr>
          <a:xfrm rot="10800000" flipH="1">
            <a:off x="6815574" y="2849400"/>
            <a:ext cx="370200" cy="1063200"/>
          </a:xfrm>
          <a:prstGeom prst="curvedConnector2">
            <a:avLst/>
          </a:prstGeom>
          <a:noFill/>
          <a:ln w="9525" cap="flat" cmpd="sng">
            <a:solidFill>
              <a:schemeClr val="dk2"/>
            </a:solidFill>
            <a:prstDash val="dot"/>
            <a:round/>
            <a:headEnd type="none" w="med" len="med"/>
            <a:tailEnd type="triangle" w="med" len="med"/>
          </a:ln>
        </p:spPr>
      </p:cxnSp>
      <p:cxnSp>
        <p:nvCxnSpPr>
          <p:cNvPr id="6935" name="Google Shape;6935;p71"/>
          <p:cNvCxnSpPr>
            <a:stCxn id="6919" idx="0"/>
            <a:endCxn id="6923" idx="2"/>
          </p:cNvCxnSpPr>
          <p:nvPr/>
        </p:nvCxnSpPr>
        <p:spPr>
          <a:xfrm rot="5400000" flipH="1">
            <a:off x="7680929" y="2414645"/>
            <a:ext cx="167700" cy="146700"/>
          </a:xfrm>
          <a:prstGeom prst="curvedConnector3">
            <a:avLst>
              <a:gd name="adj1" fmla="val 50029"/>
            </a:avLst>
          </a:prstGeom>
          <a:noFill/>
          <a:ln w="9525" cap="flat" cmpd="sng">
            <a:solidFill>
              <a:schemeClr val="dk2"/>
            </a:solidFill>
            <a:prstDash val="dot"/>
            <a:round/>
            <a:headEnd type="none" w="med" len="med"/>
            <a:tailEnd type="triangle" w="med" len="med"/>
          </a:ln>
        </p:spPr>
      </p:cxnSp>
      <p:cxnSp>
        <p:nvCxnSpPr>
          <p:cNvPr id="6936" name="Google Shape;6936;p71"/>
          <p:cNvCxnSpPr>
            <a:stCxn id="6917" idx="0"/>
            <a:endCxn id="6922" idx="2"/>
          </p:cNvCxnSpPr>
          <p:nvPr/>
        </p:nvCxnSpPr>
        <p:spPr>
          <a:xfrm rot="5400000" flipH="1">
            <a:off x="7036833" y="2414293"/>
            <a:ext cx="145500" cy="152400"/>
          </a:xfrm>
          <a:prstGeom prst="curvedConnector3">
            <a:avLst>
              <a:gd name="adj1" fmla="val 49977"/>
            </a:avLst>
          </a:prstGeom>
          <a:noFill/>
          <a:ln w="9525" cap="flat" cmpd="sng">
            <a:solidFill>
              <a:schemeClr val="dk2"/>
            </a:solidFill>
            <a:prstDash val="dot"/>
            <a:round/>
            <a:headEnd type="none" w="med" len="med"/>
            <a:tailEnd type="triangle" w="med" len="med"/>
          </a:ln>
        </p:spPr>
      </p:cxnSp>
      <p:cxnSp>
        <p:nvCxnSpPr>
          <p:cNvPr id="6937" name="Google Shape;6937;p71"/>
          <p:cNvCxnSpPr>
            <a:stCxn id="6910" idx="1"/>
            <a:endCxn id="6915" idx="2"/>
          </p:cNvCxnSpPr>
          <p:nvPr/>
        </p:nvCxnSpPr>
        <p:spPr>
          <a:xfrm rot="10800000">
            <a:off x="6230574" y="2850600"/>
            <a:ext cx="324900" cy="1062000"/>
          </a:xfrm>
          <a:prstGeom prst="curvedConnector2">
            <a:avLst/>
          </a:prstGeom>
          <a:noFill/>
          <a:ln w="9525" cap="flat" cmpd="sng">
            <a:solidFill>
              <a:schemeClr val="dk2"/>
            </a:solidFill>
            <a:prstDash val="dot"/>
            <a:round/>
            <a:headEnd type="none" w="med" len="med"/>
            <a:tailEnd type="triangle" w="med" len="med"/>
          </a:ln>
        </p:spPr>
      </p:cxnSp>
      <p:cxnSp>
        <p:nvCxnSpPr>
          <p:cNvPr id="6938" name="Google Shape;6938;p71"/>
          <p:cNvCxnSpPr>
            <a:stCxn id="6915" idx="0"/>
            <a:endCxn id="6921" idx="2"/>
          </p:cNvCxnSpPr>
          <p:nvPr/>
        </p:nvCxnSpPr>
        <p:spPr>
          <a:xfrm rot="-5400000">
            <a:off x="6227221" y="2415774"/>
            <a:ext cx="151800" cy="145200"/>
          </a:xfrm>
          <a:prstGeom prst="curvedConnector3">
            <a:avLst>
              <a:gd name="adj1" fmla="val 50028"/>
            </a:avLst>
          </a:prstGeom>
          <a:noFill/>
          <a:ln w="9525" cap="flat" cmpd="sng">
            <a:solidFill>
              <a:schemeClr val="dk2"/>
            </a:solidFill>
            <a:prstDash val="dot"/>
            <a:round/>
            <a:headEnd type="none" w="med" len="med"/>
            <a:tailEnd type="triangle" w="med" len="med"/>
          </a:ln>
        </p:spPr>
      </p:cxnSp>
      <p:cxnSp>
        <p:nvCxnSpPr>
          <p:cNvPr id="6939" name="Google Shape;6939;p71"/>
          <p:cNvCxnSpPr>
            <a:stCxn id="6909" idx="0"/>
            <a:endCxn id="6918" idx="2"/>
          </p:cNvCxnSpPr>
          <p:nvPr/>
        </p:nvCxnSpPr>
        <p:spPr>
          <a:xfrm rot="-5400000">
            <a:off x="6689479" y="2853975"/>
            <a:ext cx="180900" cy="171900"/>
          </a:xfrm>
          <a:prstGeom prst="curvedConnector3">
            <a:avLst>
              <a:gd name="adj1" fmla="val 50009"/>
            </a:avLst>
          </a:prstGeom>
          <a:noFill/>
          <a:ln w="9525" cap="flat" cmpd="sng">
            <a:solidFill>
              <a:schemeClr val="dk2"/>
            </a:solidFill>
            <a:prstDash val="solid"/>
            <a:round/>
            <a:headEnd type="none" w="med" len="med"/>
            <a:tailEnd type="triangle" w="med" len="med"/>
          </a:ln>
        </p:spPr>
      </p:cxnSp>
      <p:cxnSp>
        <p:nvCxnSpPr>
          <p:cNvPr id="6940" name="Google Shape;6940;p71"/>
          <p:cNvCxnSpPr>
            <a:stCxn id="6909" idx="0"/>
            <a:endCxn id="6916" idx="2"/>
          </p:cNvCxnSpPr>
          <p:nvPr/>
        </p:nvCxnSpPr>
        <p:spPr>
          <a:xfrm rot="5400000" flipH="1">
            <a:off x="6528379" y="2864775"/>
            <a:ext cx="180000" cy="151200"/>
          </a:xfrm>
          <a:prstGeom prst="curvedConnector3">
            <a:avLst>
              <a:gd name="adj1" fmla="val 49972"/>
            </a:avLst>
          </a:prstGeom>
          <a:noFill/>
          <a:ln w="9525" cap="flat" cmpd="sng">
            <a:solidFill>
              <a:schemeClr val="dk2"/>
            </a:solidFill>
            <a:prstDash val="solid"/>
            <a:round/>
            <a:headEnd type="none" w="med" len="med"/>
            <a:tailEnd type="triangle" w="med" len="med"/>
          </a:ln>
        </p:spPr>
      </p:cxnSp>
      <p:cxnSp>
        <p:nvCxnSpPr>
          <p:cNvPr id="6941" name="Google Shape;6941;p71"/>
          <p:cNvCxnSpPr>
            <a:stCxn id="6909" idx="3"/>
            <a:endCxn id="6920" idx="2"/>
          </p:cNvCxnSpPr>
          <p:nvPr/>
        </p:nvCxnSpPr>
        <p:spPr>
          <a:xfrm rot="10800000" flipH="1">
            <a:off x="6824029" y="2850375"/>
            <a:ext cx="687900" cy="286200"/>
          </a:xfrm>
          <a:prstGeom prst="curvedConnector2">
            <a:avLst/>
          </a:prstGeom>
          <a:noFill/>
          <a:ln w="9525" cap="flat" cmpd="sng">
            <a:solidFill>
              <a:schemeClr val="dk2"/>
            </a:solidFill>
            <a:prstDash val="solid"/>
            <a:round/>
            <a:headEnd type="none" w="med" len="med"/>
            <a:tailEnd type="triangle" w="med" len="med"/>
          </a:ln>
        </p:spPr>
      </p:cxnSp>
      <p:cxnSp>
        <p:nvCxnSpPr>
          <p:cNvPr id="6942" name="Google Shape;6942;p71"/>
          <p:cNvCxnSpPr>
            <a:stCxn id="6916" idx="0"/>
            <a:endCxn id="6921" idx="2"/>
          </p:cNvCxnSpPr>
          <p:nvPr/>
        </p:nvCxnSpPr>
        <p:spPr>
          <a:xfrm rot="5400000" flipH="1">
            <a:off x="6383297" y="2404674"/>
            <a:ext cx="151800" cy="167400"/>
          </a:xfrm>
          <a:prstGeom prst="curvedConnector3">
            <a:avLst>
              <a:gd name="adj1" fmla="val 50028"/>
            </a:avLst>
          </a:prstGeom>
          <a:noFill/>
          <a:ln w="9525" cap="flat" cmpd="sng">
            <a:solidFill>
              <a:schemeClr val="dk2"/>
            </a:solidFill>
            <a:prstDash val="solid"/>
            <a:round/>
            <a:headEnd type="none" w="med" len="med"/>
            <a:tailEnd type="triangle" w="med" len="med"/>
          </a:ln>
        </p:spPr>
      </p:cxnSp>
      <p:cxnSp>
        <p:nvCxnSpPr>
          <p:cNvPr id="6943" name="Google Shape;6943;p71"/>
          <p:cNvCxnSpPr>
            <a:stCxn id="6918" idx="0"/>
            <a:endCxn id="6922" idx="2"/>
          </p:cNvCxnSpPr>
          <p:nvPr/>
        </p:nvCxnSpPr>
        <p:spPr>
          <a:xfrm rot="-5400000">
            <a:off x="6877009" y="2406643"/>
            <a:ext cx="145500" cy="167700"/>
          </a:xfrm>
          <a:prstGeom prst="curvedConnector3">
            <a:avLst>
              <a:gd name="adj1" fmla="val 49977"/>
            </a:avLst>
          </a:prstGeom>
          <a:noFill/>
          <a:ln w="9525" cap="flat" cmpd="sng">
            <a:solidFill>
              <a:schemeClr val="dk2"/>
            </a:solidFill>
            <a:prstDash val="solid"/>
            <a:round/>
            <a:headEnd type="none" w="med" len="med"/>
            <a:tailEnd type="triangle" w="med" len="med"/>
          </a:ln>
        </p:spPr>
      </p:cxnSp>
      <p:cxnSp>
        <p:nvCxnSpPr>
          <p:cNvPr id="6944" name="Google Shape;6944;p71"/>
          <p:cNvCxnSpPr>
            <a:stCxn id="6920" idx="0"/>
            <a:endCxn id="6923" idx="2"/>
          </p:cNvCxnSpPr>
          <p:nvPr/>
        </p:nvCxnSpPr>
        <p:spPr>
          <a:xfrm rot="-5400000">
            <a:off x="7521559" y="2394475"/>
            <a:ext cx="160200" cy="179400"/>
          </a:xfrm>
          <a:prstGeom prst="curvedConnector3">
            <a:avLst>
              <a:gd name="adj1" fmla="val 50009"/>
            </a:avLst>
          </a:prstGeom>
          <a:noFill/>
          <a:ln w="9525" cap="flat" cmpd="sng">
            <a:solidFill>
              <a:schemeClr val="dk2"/>
            </a:solidFill>
            <a:prstDash val="solid"/>
            <a:round/>
            <a:headEnd type="none" w="med" len="med"/>
            <a:tailEnd type="triangle" w="med" len="med"/>
          </a:ln>
        </p:spPr>
      </p:cxnSp>
      <p:cxnSp>
        <p:nvCxnSpPr>
          <p:cNvPr id="6945" name="Google Shape;6945;p71"/>
          <p:cNvCxnSpPr>
            <a:stCxn id="6922" idx="0"/>
            <a:endCxn id="6924" idx="2"/>
          </p:cNvCxnSpPr>
          <p:nvPr/>
        </p:nvCxnSpPr>
        <p:spPr>
          <a:xfrm rot="5400000" flipH="1">
            <a:off x="6890969" y="2054210"/>
            <a:ext cx="175500" cy="109500"/>
          </a:xfrm>
          <a:prstGeom prst="curvedConnector3">
            <a:avLst>
              <a:gd name="adj1" fmla="val 49996"/>
            </a:avLst>
          </a:prstGeom>
          <a:noFill/>
          <a:ln w="9525" cap="flat" cmpd="sng">
            <a:solidFill>
              <a:schemeClr val="dk2"/>
            </a:solidFill>
            <a:prstDash val="solid"/>
            <a:round/>
            <a:headEnd type="none" w="med" len="med"/>
            <a:tailEnd type="triangle" w="med" len="med"/>
          </a:ln>
        </p:spPr>
      </p:cxnSp>
      <p:cxnSp>
        <p:nvCxnSpPr>
          <p:cNvPr id="6946" name="Google Shape;6946;p71"/>
          <p:cNvCxnSpPr>
            <a:stCxn id="6924" idx="0"/>
            <a:endCxn id="6929" idx="2"/>
          </p:cNvCxnSpPr>
          <p:nvPr/>
        </p:nvCxnSpPr>
        <p:spPr>
          <a:xfrm rot="5400000" flipH="1">
            <a:off x="6746035" y="1557125"/>
            <a:ext cx="141300" cy="2145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7" name="Google Shape;6947;p71"/>
          <p:cNvCxnSpPr>
            <a:stCxn id="6925" idx="0"/>
            <a:endCxn id="6929" idx="2"/>
          </p:cNvCxnSpPr>
          <p:nvPr/>
        </p:nvCxnSpPr>
        <p:spPr>
          <a:xfrm rot="-5400000">
            <a:off x="6547285" y="1573025"/>
            <a:ext cx="141300" cy="1827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8" name="Google Shape;6948;p71"/>
          <p:cNvCxnSpPr>
            <a:stCxn id="6927" idx="0"/>
            <a:endCxn id="6928" idx="2"/>
          </p:cNvCxnSpPr>
          <p:nvPr/>
        </p:nvCxnSpPr>
        <p:spPr>
          <a:xfrm rot="5400000" flipH="1">
            <a:off x="6017879" y="1547225"/>
            <a:ext cx="141300" cy="234300"/>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9" name="Google Shape;6949;p71"/>
          <p:cNvCxnSpPr>
            <a:stCxn id="6926" idx="0"/>
            <a:endCxn id="6928" idx="2"/>
          </p:cNvCxnSpPr>
          <p:nvPr/>
        </p:nvCxnSpPr>
        <p:spPr>
          <a:xfrm rot="-5400000">
            <a:off x="5805803" y="1562699"/>
            <a:ext cx="134400" cy="196500"/>
          </a:xfrm>
          <a:prstGeom prst="curvedConnector3">
            <a:avLst>
              <a:gd name="adj1" fmla="val 49972"/>
            </a:avLst>
          </a:prstGeom>
          <a:noFill/>
          <a:ln w="9525" cap="flat" cmpd="sng">
            <a:solidFill>
              <a:schemeClr val="dk2"/>
            </a:solidFill>
            <a:prstDash val="solid"/>
            <a:round/>
            <a:headEnd type="none" w="med" len="med"/>
            <a:tailEnd type="triangle" w="med" len="med"/>
          </a:ln>
        </p:spPr>
      </p:cxnSp>
      <p:cxnSp>
        <p:nvCxnSpPr>
          <p:cNvPr id="6950" name="Google Shape;6950;p71"/>
          <p:cNvCxnSpPr>
            <a:stCxn id="6921" idx="0"/>
            <a:endCxn id="6925" idx="2"/>
          </p:cNvCxnSpPr>
          <p:nvPr/>
        </p:nvCxnSpPr>
        <p:spPr>
          <a:xfrm rot="-5400000">
            <a:off x="6366012" y="2030788"/>
            <a:ext cx="170100" cy="150900"/>
          </a:xfrm>
          <a:prstGeom prst="curvedConnector3">
            <a:avLst>
              <a:gd name="adj1" fmla="val 49989"/>
            </a:avLst>
          </a:prstGeom>
          <a:noFill/>
          <a:ln w="9525" cap="flat" cmpd="sng">
            <a:solidFill>
              <a:schemeClr val="dk2"/>
            </a:solidFill>
            <a:prstDash val="solid"/>
            <a:round/>
            <a:headEnd type="none" w="med" len="med"/>
            <a:tailEnd type="triangle" w="med" len="med"/>
          </a:ln>
        </p:spPr>
      </p:cxnSp>
      <p:cxnSp>
        <p:nvCxnSpPr>
          <p:cNvPr id="6951" name="Google Shape;6951;p71"/>
          <p:cNvCxnSpPr>
            <a:stCxn id="6921" idx="0"/>
            <a:endCxn id="6927" idx="2"/>
          </p:cNvCxnSpPr>
          <p:nvPr/>
        </p:nvCxnSpPr>
        <p:spPr>
          <a:xfrm rot="5400000" flipH="1">
            <a:off x="6205662" y="2021338"/>
            <a:ext cx="170100" cy="169800"/>
          </a:xfrm>
          <a:prstGeom prst="curvedConnector3">
            <a:avLst>
              <a:gd name="adj1" fmla="val 49989"/>
            </a:avLst>
          </a:prstGeom>
          <a:noFill/>
          <a:ln w="9525" cap="flat" cmpd="sng">
            <a:solidFill>
              <a:schemeClr val="dk2"/>
            </a:solidFill>
            <a:prstDash val="solid"/>
            <a:round/>
            <a:headEnd type="none" w="med" len="med"/>
            <a:tailEnd type="triangle" w="med" len="med"/>
          </a:ln>
        </p:spPr>
      </p:cxnSp>
      <p:cxnSp>
        <p:nvCxnSpPr>
          <p:cNvPr id="6952" name="Google Shape;6952;p71"/>
          <p:cNvCxnSpPr>
            <a:stCxn id="6928" idx="0"/>
            <a:endCxn id="6930" idx="2"/>
          </p:cNvCxnSpPr>
          <p:nvPr/>
        </p:nvCxnSpPr>
        <p:spPr>
          <a:xfrm rot="10800000" flipH="1">
            <a:off x="5971283" y="1199025"/>
            <a:ext cx="1365000" cy="173700"/>
          </a:xfrm>
          <a:prstGeom prst="straightConnector1">
            <a:avLst/>
          </a:prstGeom>
          <a:noFill/>
          <a:ln w="9525" cap="flat" cmpd="sng">
            <a:solidFill>
              <a:schemeClr val="dk2"/>
            </a:solidFill>
            <a:prstDash val="solid"/>
            <a:round/>
            <a:headEnd type="none" w="med" len="med"/>
            <a:tailEnd type="none" w="med" len="med"/>
          </a:ln>
        </p:spPr>
      </p:cxnSp>
      <p:cxnSp>
        <p:nvCxnSpPr>
          <p:cNvPr id="6953" name="Google Shape;6953;p71"/>
          <p:cNvCxnSpPr>
            <a:stCxn id="6929" idx="0"/>
            <a:endCxn id="6930" idx="2"/>
          </p:cNvCxnSpPr>
          <p:nvPr/>
        </p:nvCxnSpPr>
        <p:spPr>
          <a:xfrm rot="10800000" flipH="1">
            <a:off x="6709287" y="1199025"/>
            <a:ext cx="627000" cy="173700"/>
          </a:xfrm>
          <a:prstGeom prst="straightConnector1">
            <a:avLst/>
          </a:prstGeom>
          <a:noFill/>
          <a:ln w="9525" cap="flat" cmpd="sng">
            <a:solidFill>
              <a:schemeClr val="dk2"/>
            </a:solidFill>
            <a:prstDash val="solid"/>
            <a:round/>
            <a:headEnd type="none" w="med" len="med"/>
            <a:tailEnd type="none" w="med" len="med"/>
          </a:ln>
        </p:spPr>
      </p:cxnSp>
      <p:cxnSp>
        <p:nvCxnSpPr>
          <p:cNvPr id="6954" name="Google Shape;6954;p71"/>
          <p:cNvCxnSpPr>
            <a:stCxn id="6923" idx="0"/>
            <a:endCxn id="6930" idx="2"/>
          </p:cNvCxnSpPr>
          <p:nvPr/>
        </p:nvCxnSpPr>
        <p:spPr>
          <a:xfrm rot="10800000">
            <a:off x="7336454" y="1198947"/>
            <a:ext cx="354900" cy="984000"/>
          </a:xfrm>
          <a:prstGeom prst="straightConnector1">
            <a:avLst/>
          </a:prstGeom>
          <a:noFill/>
          <a:ln w="9525" cap="flat" cmpd="sng">
            <a:solidFill>
              <a:schemeClr val="dk2"/>
            </a:solidFill>
            <a:prstDash val="solid"/>
            <a:round/>
            <a:headEnd type="none" w="med" len="med"/>
            <a:tailEnd type="none" w="med" len="med"/>
          </a:ln>
        </p:spPr>
      </p:cxnSp>
      <p:sp>
        <p:nvSpPr>
          <p:cNvPr id="6955" name="Google Shape;6955;p71"/>
          <p:cNvSpPr txBox="1"/>
          <p:nvPr/>
        </p:nvSpPr>
        <p:spPr>
          <a:xfrm>
            <a:off x="6493053" y="3953964"/>
            <a:ext cx="766200" cy="4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Times New Roman" panose="02020503050405090304"/>
                <a:ea typeface="Times New Roman" panose="02020503050405090304"/>
                <a:cs typeface="Times New Roman" panose="02020503050405090304"/>
                <a:sym typeface="Times New Roman" panose="02020503050405090304"/>
              </a:rPr>
              <a:t>(</a:t>
            </a:r>
            <a:r>
              <a:rPr lang="en-GB">
                <a:solidFill>
                  <a:schemeClr val="dk1"/>
                </a:solidFill>
                <a:latin typeface="Times New Roman" panose="02020503050405090304"/>
                <a:ea typeface="Times New Roman" panose="02020503050405090304"/>
                <a:cs typeface="Times New Roman" panose="02020503050405090304"/>
                <a:sym typeface="Times New Roman" panose="02020503050405090304"/>
              </a:rPr>
              <a:t>b</a:t>
            </a:r>
            <a:r>
              <a:rPr lang="en-GB">
                <a:latin typeface="Times New Roman" panose="02020503050405090304"/>
                <a:ea typeface="Times New Roman" panose="02020503050405090304"/>
                <a:cs typeface="Times New Roman" panose="02020503050405090304"/>
                <a:sym typeface="Times New Roman" panose="02020503050405090304"/>
              </a:rPr>
              <a:t>)</a:t>
            </a:r>
            <a:endParaRPr>
              <a:latin typeface="Times New Roman" panose="02020503050405090304"/>
              <a:ea typeface="Times New Roman" panose="02020503050405090304"/>
              <a:cs typeface="Times New Roman" panose="02020503050405090304"/>
              <a:sym typeface="Times New Roman" panose="02020503050405090304"/>
            </a:endParaRPr>
          </a:p>
        </p:txBody>
      </p:sp>
      <p:cxnSp>
        <p:nvCxnSpPr>
          <p:cNvPr id="6956" name="Google Shape;6956;p71"/>
          <p:cNvCxnSpPr>
            <a:stCxn id="6909" idx="1"/>
            <a:endCxn id="6926" idx="2"/>
          </p:cNvCxnSpPr>
          <p:nvPr/>
        </p:nvCxnSpPr>
        <p:spPr>
          <a:xfrm rot="10800000">
            <a:off x="5774629" y="2014275"/>
            <a:ext cx="789300" cy="1122300"/>
          </a:xfrm>
          <a:prstGeom prst="curvedConnector2">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960"/>
        <p:cNvGrpSpPr/>
        <p:nvPr/>
      </p:nvGrpSpPr>
      <p:grpSpPr>
        <a:xfrm>
          <a:off x="0" y="0"/>
          <a:ext cx="0" cy="0"/>
          <a:chOff x="0" y="0"/>
          <a:chExt cx="0" cy="0"/>
        </a:xfrm>
      </p:grpSpPr>
      <p:sp>
        <p:nvSpPr>
          <p:cNvPr id="6961" name="Google Shape;6961;p72"/>
          <p:cNvSpPr/>
          <p:nvPr/>
        </p:nvSpPr>
        <p:spPr>
          <a:xfrm>
            <a:off x="7008822" y="3239075"/>
            <a:ext cx="1096500" cy="1121100"/>
          </a:xfrm>
          <a:prstGeom prst="cube">
            <a:avLst>
              <a:gd name="adj" fmla="val 7788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2" name="Google Shape;6962;p72"/>
          <p:cNvSpPr/>
          <p:nvPr/>
        </p:nvSpPr>
        <p:spPr>
          <a:xfrm>
            <a:off x="3081550" y="2365050"/>
            <a:ext cx="460500" cy="413400"/>
          </a:xfrm>
          <a:prstGeom prst="cube">
            <a:avLst>
              <a:gd name="adj" fmla="val 53665"/>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3" name="Google Shape;6963;p72"/>
          <p:cNvSpPr/>
          <p:nvPr/>
        </p:nvSpPr>
        <p:spPr>
          <a:xfrm>
            <a:off x="3790101" y="3105686"/>
            <a:ext cx="658500" cy="1635300"/>
          </a:xfrm>
          <a:prstGeom prst="cube">
            <a:avLst>
              <a:gd name="adj" fmla="val 5678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4" name="Google Shape;6964;p72"/>
          <p:cNvSpPr/>
          <p:nvPr/>
        </p:nvSpPr>
        <p:spPr>
          <a:xfrm>
            <a:off x="3793085" y="3380103"/>
            <a:ext cx="380400" cy="413400"/>
          </a:xfrm>
          <a:prstGeom prst="cube">
            <a:avLst>
              <a:gd name="adj" fmla="val 2553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5" name="Google Shape;6965;p72"/>
          <p:cNvSpPr/>
          <p:nvPr/>
        </p:nvSpPr>
        <p:spPr>
          <a:xfrm>
            <a:off x="3885612" y="3479697"/>
            <a:ext cx="93300" cy="313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6" name="Google Shape;6966;p72"/>
          <p:cNvSpPr/>
          <p:nvPr/>
        </p:nvSpPr>
        <p:spPr>
          <a:xfrm>
            <a:off x="3978868" y="3479697"/>
            <a:ext cx="93300" cy="313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7" name="Google Shape;6967;p72"/>
          <p:cNvSpPr/>
          <p:nvPr/>
        </p:nvSpPr>
        <p:spPr>
          <a:xfrm>
            <a:off x="3792355" y="3479697"/>
            <a:ext cx="93300" cy="313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8" name="Google Shape;6968;p72"/>
          <p:cNvSpPr/>
          <p:nvPr/>
        </p:nvSpPr>
        <p:spPr>
          <a:xfrm>
            <a:off x="3794135" y="3380103"/>
            <a:ext cx="190500" cy="95400"/>
          </a:xfrm>
          <a:prstGeom prst="parallelogram">
            <a:avLst>
              <a:gd name="adj" fmla="val 9965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69" name="Google Shape;6969;p72"/>
          <p:cNvSpPr/>
          <p:nvPr/>
        </p:nvSpPr>
        <p:spPr>
          <a:xfrm>
            <a:off x="3888110" y="3380103"/>
            <a:ext cx="190500" cy="954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70" name="Google Shape;6970;p72"/>
          <p:cNvSpPr/>
          <p:nvPr/>
        </p:nvSpPr>
        <p:spPr>
          <a:xfrm>
            <a:off x="3983131" y="3380103"/>
            <a:ext cx="190500" cy="95400"/>
          </a:xfrm>
          <a:prstGeom prst="parallelogram">
            <a:avLst>
              <a:gd name="adj" fmla="val 9965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971" name="Google Shape;6971;p72"/>
          <p:cNvCxnSpPr/>
          <p:nvPr/>
        </p:nvCxnSpPr>
        <p:spPr>
          <a:xfrm>
            <a:off x="3829028" y="3441489"/>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72" name="Google Shape;6972;p72"/>
          <p:cNvCxnSpPr/>
          <p:nvPr/>
        </p:nvCxnSpPr>
        <p:spPr>
          <a:xfrm>
            <a:off x="3860862" y="3408119"/>
            <a:ext cx="285900" cy="1200"/>
          </a:xfrm>
          <a:prstGeom prst="straightConnector1">
            <a:avLst/>
          </a:prstGeom>
          <a:noFill/>
          <a:ln w="9525" cap="flat" cmpd="sng">
            <a:solidFill>
              <a:schemeClr val="dk2"/>
            </a:solidFill>
            <a:prstDash val="solid"/>
            <a:round/>
            <a:headEnd type="none" w="med" len="med"/>
            <a:tailEnd type="none" w="med" len="med"/>
          </a:ln>
        </p:spPr>
      </p:cxnSp>
      <p:cxnSp>
        <p:nvCxnSpPr>
          <p:cNvPr id="6973" name="Google Shape;6973;p72"/>
          <p:cNvCxnSpPr/>
          <p:nvPr/>
        </p:nvCxnSpPr>
        <p:spPr>
          <a:xfrm>
            <a:off x="3791244" y="3578212"/>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74" name="Google Shape;6974;p72"/>
          <p:cNvCxnSpPr/>
          <p:nvPr/>
        </p:nvCxnSpPr>
        <p:spPr>
          <a:xfrm>
            <a:off x="3791244" y="3695430"/>
            <a:ext cx="282300" cy="0"/>
          </a:xfrm>
          <a:prstGeom prst="straightConnector1">
            <a:avLst/>
          </a:prstGeom>
          <a:noFill/>
          <a:ln w="9525" cap="flat" cmpd="sng">
            <a:solidFill>
              <a:schemeClr val="dk2"/>
            </a:solidFill>
            <a:prstDash val="solid"/>
            <a:round/>
            <a:headEnd type="none" w="med" len="med"/>
            <a:tailEnd type="none" w="med" len="med"/>
          </a:ln>
        </p:spPr>
      </p:cxnSp>
      <p:sp>
        <p:nvSpPr>
          <p:cNvPr id="6975" name="Google Shape;6975;p72"/>
          <p:cNvSpPr/>
          <p:nvPr/>
        </p:nvSpPr>
        <p:spPr>
          <a:xfrm>
            <a:off x="4076731" y="3444059"/>
            <a:ext cx="34641" cy="347228"/>
          </a:xfrm>
          <a:custGeom>
            <a:avLst/>
            <a:gdLst/>
            <a:ahLst/>
            <a:cxnLst/>
            <a:rect l="l" t="t" r="r" b="b"/>
            <a:pathLst>
              <a:path w="3181" h="31885" extrusionOk="0">
                <a:moveTo>
                  <a:pt x="3181" y="0"/>
                </a:moveTo>
                <a:lnTo>
                  <a:pt x="3181" y="28703"/>
                </a:lnTo>
                <a:lnTo>
                  <a:pt x="0" y="31885"/>
                </a:lnTo>
                <a:lnTo>
                  <a:pt x="0" y="3158"/>
                </a:lnTo>
                <a:close/>
              </a:path>
            </a:pathLst>
          </a:custGeom>
          <a:solidFill>
            <a:srgbClr val="FFF2CC"/>
          </a:solidFill>
          <a:ln w="9525" cap="flat" cmpd="sng">
            <a:solidFill>
              <a:schemeClr val="dk2"/>
            </a:solidFill>
            <a:prstDash val="solid"/>
            <a:round/>
            <a:headEnd type="none" w="med" len="med"/>
            <a:tailEnd type="none" w="med" len="med"/>
          </a:ln>
        </p:spPr>
        <p:txBody>
          <a:bodyPr/>
          <a:lstStyle/>
          <a:p>
            <a:endParaRPr lang="zh-CN" altLang="en-US"/>
          </a:p>
        </p:txBody>
      </p:sp>
      <p:sp>
        <p:nvSpPr>
          <p:cNvPr id="6976" name="Google Shape;6976;p72"/>
          <p:cNvSpPr/>
          <p:nvPr/>
        </p:nvSpPr>
        <p:spPr>
          <a:xfrm>
            <a:off x="4113176" y="3409663"/>
            <a:ext cx="30536" cy="346716"/>
          </a:xfrm>
          <a:custGeom>
            <a:avLst/>
            <a:gdLst/>
            <a:ahLst/>
            <a:cxnLst/>
            <a:rect l="l" t="t" r="r" b="b"/>
            <a:pathLst>
              <a:path w="2804" h="31838" extrusionOk="0">
                <a:moveTo>
                  <a:pt x="2804" y="0"/>
                </a:moveTo>
                <a:lnTo>
                  <a:pt x="2804" y="29033"/>
                </a:lnTo>
                <a:lnTo>
                  <a:pt x="0" y="31838"/>
                </a:lnTo>
                <a:lnTo>
                  <a:pt x="0" y="2969"/>
                </a:lnTo>
                <a:close/>
              </a:path>
            </a:pathLst>
          </a:custGeom>
          <a:solidFill>
            <a:srgbClr val="FFF2CC"/>
          </a:solidFill>
          <a:ln w="9525" cap="flat" cmpd="sng">
            <a:solidFill>
              <a:schemeClr val="dk2"/>
            </a:solidFill>
            <a:prstDash val="solid"/>
            <a:round/>
            <a:headEnd type="none" w="med" len="med"/>
            <a:tailEnd type="none" w="med" len="med"/>
          </a:ln>
        </p:spPr>
        <p:txBody>
          <a:bodyPr/>
          <a:lstStyle/>
          <a:p>
            <a:endParaRPr lang="zh-CN" altLang="en-US"/>
          </a:p>
        </p:txBody>
      </p:sp>
      <p:sp>
        <p:nvSpPr>
          <p:cNvPr id="6977" name="Google Shape;6977;p72"/>
          <p:cNvSpPr/>
          <p:nvPr/>
        </p:nvSpPr>
        <p:spPr>
          <a:xfrm>
            <a:off x="4143204" y="3382968"/>
            <a:ext cx="29773" cy="340813"/>
          </a:xfrm>
          <a:custGeom>
            <a:avLst/>
            <a:gdLst/>
            <a:ahLst/>
            <a:cxnLst/>
            <a:rect l="l" t="t" r="r" b="b"/>
            <a:pathLst>
              <a:path w="2734" h="31296" extrusionOk="0">
                <a:moveTo>
                  <a:pt x="0" y="2545"/>
                </a:moveTo>
                <a:lnTo>
                  <a:pt x="2734" y="0"/>
                </a:lnTo>
                <a:lnTo>
                  <a:pt x="2734" y="28845"/>
                </a:lnTo>
                <a:lnTo>
                  <a:pt x="283" y="31296"/>
                </a:lnTo>
                <a:close/>
              </a:path>
            </a:pathLst>
          </a:custGeom>
          <a:solidFill>
            <a:srgbClr val="FFF2CC"/>
          </a:solidFill>
          <a:ln w="9525" cap="flat" cmpd="sng">
            <a:solidFill>
              <a:schemeClr val="dk2"/>
            </a:solidFill>
            <a:prstDash val="solid"/>
            <a:round/>
            <a:headEnd type="none" w="med" len="med"/>
            <a:tailEnd type="none" w="med" len="med"/>
          </a:ln>
        </p:spPr>
        <p:txBody>
          <a:bodyPr/>
          <a:lstStyle/>
          <a:p>
            <a:endParaRPr lang="zh-CN" altLang="en-US"/>
          </a:p>
        </p:txBody>
      </p:sp>
      <p:cxnSp>
        <p:nvCxnSpPr>
          <p:cNvPr id="6978" name="Google Shape;6978;p72"/>
          <p:cNvCxnSpPr/>
          <p:nvPr/>
        </p:nvCxnSpPr>
        <p:spPr>
          <a:xfrm rot="10800000" flipH="1">
            <a:off x="4074411" y="3477751"/>
            <a:ext cx="99900" cy="100800"/>
          </a:xfrm>
          <a:prstGeom prst="straightConnector1">
            <a:avLst/>
          </a:prstGeom>
          <a:noFill/>
          <a:ln w="9525" cap="flat" cmpd="sng">
            <a:solidFill>
              <a:schemeClr val="dk2"/>
            </a:solidFill>
            <a:prstDash val="solid"/>
            <a:round/>
            <a:headEnd type="none" w="med" len="med"/>
            <a:tailEnd type="none" w="med" len="med"/>
          </a:ln>
        </p:spPr>
      </p:cxnSp>
      <p:cxnSp>
        <p:nvCxnSpPr>
          <p:cNvPr id="6979" name="Google Shape;6979;p72"/>
          <p:cNvCxnSpPr/>
          <p:nvPr/>
        </p:nvCxnSpPr>
        <p:spPr>
          <a:xfrm rot="10800000" flipH="1">
            <a:off x="4074411" y="3591718"/>
            <a:ext cx="99900" cy="100800"/>
          </a:xfrm>
          <a:prstGeom prst="straightConnector1">
            <a:avLst/>
          </a:prstGeom>
          <a:noFill/>
          <a:ln w="9525" cap="flat" cmpd="sng">
            <a:solidFill>
              <a:schemeClr val="dk2"/>
            </a:solidFill>
            <a:prstDash val="solid"/>
            <a:round/>
            <a:headEnd type="none" w="med" len="med"/>
            <a:tailEnd type="none" w="med" len="med"/>
          </a:ln>
        </p:spPr>
      </p:cxnSp>
      <p:sp>
        <p:nvSpPr>
          <p:cNvPr id="6980" name="Google Shape;6980;p72"/>
          <p:cNvSpPr/>
          <p:nvPr/>
        </p:nvSpPr>
        <p:spPr>
          <a:xfrm>
            <a:off x="4517216" y="3109170"/>
            <a:ext cx="658500" cy="1635300"/>
          </a:xfrm>
          <a:prstGeom prst="cube">
            <a:avLst>
              <a:gd name="adj" fmla="val 5678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1" name="Google Shape;6981;p72"/>
          <p:cNvSpPr/>
          <p:nvPr/>
        </p:nvSpPr>
        <p:spPr>
          <a:xfrm>
            <a:off x="4593289" y="3483181"/>
            <a:ext cx="93300" cy="100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2" name="Google Shape;6982;p72"/>
          <p:cNvSpPr/>
          <p:nvPr/>
        </p:nvSpPr>
        <p:spPr>
          <a:xfrm>
            <a:off x="4686546" y="3483181"/>
            <a:ext cx="93300" cy="100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3" name="Google Shape;6983;p72"/>
          <p:cNvSpPr/>
          <p:nvPr/>
        </p:nvSpPr>
        <p:spPr>
          <a:xfrm>
            <a:off x="4503365" y="3445795"/>
            <a:ext cx="190500" cy="33600"/>
          </a:xfrm>
          <a:prstGeom prst="parallelogram">
            <a:avLst>
              <a:gd name="adj" fmla="val 94805"/>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4" name="Google Shape;6984;p72"/>
          <p:cNvSpPr/>
          <p:nvPr/>
        </p:nvSpPr>
        <p:spPr>
          <a:xfrm>
            <a:off x="4595784" y="3445492"/>
            <a:ext cx="129000" cy="336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85" name="Google Shape;6985;p72"/>
          <p:cNvSpPr/>
          <p:nvPr/>
        </p:nvSpPr>
        <p:spPr>
          <a:xfrm>
            <a:off x="4688593" y="3445452"/>
            <a:ext cx="129000" cy="33600"/>
          </a:xfrm>
          <a:prstGeom prst="parallelogram">
            <a:avLst>
              <a:gd name="adj" fmla="val 91890"/>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986" name="Google Shape;6986;p72"/>
          <p:cNvCxnSpPr/>
          <p:nvPr/>
        </p:nvCxnSpPr>
        <p:spPr>
          <a:xfrm>
            <a:off x="4536706" y="3444973"/>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87" name="Google Shape;6987;p72"/>
          <p:cNvCxnSpPr/>
          <p:nvPr/>
        </p:nvCxnSpPr>
        <p:spPr>
          <a:xfrm>
            <a:off x="4498922" y="3581696"/>
            <a:ext cx="282300" cy="0"/>
          </a:xfrm>
          <a:prstGeom prst="straightConnector1">
            <a:avLst/>
          </a:prstGeom>
          <a:noFill/>
          <a:ln w="9525" cap="flat" cmpd="sng">
            <a:solidFill>
              <a:schemeClr val="dk2"/>
            </a:solidFill>
            <a:prstDash val="solid"/>
            <a:round/>
            <a:headEnd type="none" w="med" len="med"/>
            <a:tailEnd type="none" w="med" len="med"/>
          </a:ln>
        </p:spPr>
      </p:cxnSp>
      <p:cxnSp>
        <p:nvCxnSpPr>
          <p:cNvPr id="6988" name="Google Shape;6988;p72"/>
          <p:cNvCxnSpPr/>
          <p:nvPr/>
        </p:nvCxnSpPr>
        <p:spPr>
          <a:xfrm rot="10800000" flipH="1">
            <a:off x="4781570" y="3544153"/>
            <a:ext cx="38400" cy="38400"/>
          </a:xfrm>
          <a:prstGeom prst="straightConnector1">
            <a:avLst/>
          </a:prstGeom>
          <a:noFill/>
          <a:ln w="9525" cap="flat" cmpd="sng">
            <a:solidFill>
              <a:schemeClr val="dk2"/>
            </a:solidFill>
            <a:prstDash val="solid"/>
            <a:round/>
            <a:headEnd type="none" w="med" len="med"/>
            <a:tailEnd type="none" w="med" len="med"/>
          </a:ln>
        </p:spPr>
      </p:cxnSp>
      <p:sp>
        <p:nvSpPr>
          <p:cNvPr id="6989" name="Google Shape;6989;p72"/>
          <p:cNvSpPr/>
          <p:nvPr/>
        </p:nvSpPr>
        <p:spPr>
          <a:xfrm>
            <a:off x="4781218" y="3446389"/>
            <a:ext cx="38126" cy="134840"/>
          </a:xfrm>
          <a:custGeom>
            <a:avLst/>
            <a:gdLst/>
            <a:ahLst/>
            <a:cxnLst/>
            <a:rect l="l" t="t" r="r" b="b"/>
            <a:pathLst>
              <a:path w="3501" h="12382" extrusionOk="0">
                <a:moveTo>
                  <a:pt x="0" y="3453"/>
                </a:moveTo>
                <a:lnTo>
                  <a:pt x="3501" y="0"/>
                </a:lnTo>
                <a:lnTo>
                  <a:pt x="3501" y="9001"/>
                </a:lnTo>
                <a:lnTo>
                  <a:pt x="167" y="12382"/>
                </a:lnTo>
                <a:close/>
              </a:path>
            </a:pathLst>
          </a:custGeom>
          <a:solidFill>
            <a:srgbClr val="FFF2CC"/>
          </a:solidFill>
          <a:ln w="9525" cap="flat" cmpd="sng">
            <a:solidFill>
              <a:schemeClr val="dk2"/>
            </a:solidFill>
            <a:prstDash val="solid"/>
            <a:round/>
            <a:headEnd type="none" w="med" len="med"/>
            <a:tailEnd type="none" w="med" len="med"/>
          </a:ln>
        </p:spPr>
        <p:txBody>
          <a:bodyPr/>
          <a:lstStyle/>
          <a:p>
            <a:endParaRPr lang="zh-CN" altLang="en-US"/>
          </a:p>
        </p:txBody>
      </p:sp>
      <p:cxnSp>
        <p:nvCxnSpPr>
          <p:cNvPr id="6990" name="Google Shape;6990;p72"/>
          <p:cNvCxnSpPr/>
          <p:nvPr/>
        </p:nvCxnSpPr>
        <p:spPr>
          <a:xfrm rot="10800000" flipH="1">
            <a:off x="4128130" y="3533527"/>
            <a:ext cx="384000" cy="60000"/>
          </a:xfrm>
          <a:prstGeom prst="curvedConnector3">
            <a:avLst>
              <a:gd name="adj1" fmla="val 50000"/>
            </a:avLst>
          </a:prstGeom>
          <a:noFill/>
          <a:ln w="19050" cap="flat" cmpd="sng">
            <a:solidFill>
              <a:srgbClr val="FF0000"/>
            </a:solidFill>
            <a:prstDash val="solid"/>
            <a:round/>
            <a:headEnd type="none" w="med" len="med"/>
            <a:tailEnd type="triangle" w="med" len="med"/>
          </a:ln>
        </p:spPr>
      </p:cxnSp>
      <p:sp>
        <p:nvSpPr>
          <p:cNvPr id="6991" name="Google Shape;6991;p72"/>
          <p:cNvSpPr/>
          <p:nvPr/>
        </p:nvSpPr>
        <p:spPr>
          <a:xfrm>
            <a:off x="4500033" y="3483181"/>
            <a:ext cx="93300" cy="100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2" name="Google Shape;6992;p72"/>
          <p:cNvSpPr/>
          <p:nvPr/>
        </p:nvSpPr>
        <p:spPr>
          <a:xfrm>
            <a:off x="5244350" y="3105675"/>
            <a:ext cx="460500" cy="16353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3" name="Google Shape;6993;p72"/>
          <p:cNvSpPr/>
          <p:nvPr/>
        </p:nvSpPr>
        <p:spPr>
          <a:xfrm>
            <a:off x="5244351" y="3427275"/>
            <a:ext cx="138000" cy="133800"/>
          </a:xfrm>
          <a:prstGeom prst="cube">
            <a:avLst>
              <a:gd name="adj" fmla="val 28246"/>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994" name="Google Shape;6994;p72"/>
          <p:cNvCxnSpPr/>
          <p:nvPr/>
        </p:nvCxnSpPr>
        <p:spPr>
          <a:xfrm rot="10800000" flipH="1">
            <a:off x="4813012" y="3513034"/>
            <a:ext cx="437400" cy="1500"/>
          </a:xfrm>
          <a:prstGeom prst="curvedConnector3">
            <a:avLst>
              <a:gd name="adj1" fmla="val 100935"/>
            </a:avLst>
          </a:prstGeom>
          <a:noFill/>
          <a:ln w="19050" cap="flat" cmpd="sng">
            <a:solidFill>
              <a:srgbClr val="FF0000"/>
            </a:solidFill>
            <a:prstDash val="solid"/>
            <a:round/>
            <a:headEnd type="none" w="med" len="med"/>
            <a:tailEnd type="triangle" w="med" len="med"/>
          </a:ln>
        </p:spPr>
      </p:cxnSp>
      <p:pic>
        <p:nvPicPr>
          <p:cNvPr id="6995" name="Google Shape;6995;p72"/>
          <p:cNvPicPr preferRelativeResize="0"/>
          <p:nvPr/>
        </p:nvPicPr>
        <p:blipFill>
          <a:blip r:embed="rId1"/>
          <a:stretch>
            <a:fillRect/>
          </a:stretch>
        </p:blipFill>
        <p:spPr>
          <a:xfrm flipH="1">
            <a:off x="1406327" y="1086938"/>
            <a:ext cx="1261248" cy="1353248"/>
          </a:xfrm>
          <a:prstGeom prst="rect">
            <a:avLst/>
          </a:prstGeom>
          <a:noFill/>
          <a:ln>
            <a:noFill/>
          </a:ln>
        </p:spPr>
      </p:pic>
      <p:pic>
        <p:nvPicPr>
          <p:cNvPr id="6996" name="Google Shape;6996;p72"/>
          <p:cNvPicPr preferRelativeResize="0"/>
          <p:nvPr/>
        </p:nvPicPr>
        <p:blipFill>
          <a:blip r:embed="rId1"/>
          <a:stretch>
            <a:fillRect/>
          </a:stretch>
        </p:blipFill>
        <p:spPr>
          <a:xfrm flipH="1">
            <a:off x="785800" y="1723014"/>
            <a:ext cx="1261248" cy="1353248"/>
          </a:xfrm>
          <a:prstGeom prst="rect">
            <a:avLst/>
          </a:prstGeom>
          <a:noFill/>
          <a:ln>
            <a:noFill/>
          </a:ln>
        </p:spPr>
      </p:pic>
      <p:grpSp>
        <p:nvGrpSpPr>
          <p:cNvPr id="6997" name="Google Shape;6997;p72"/>
          <p:cNvGrpSpPr/>
          <p:nvPr/>
        </p:nvGrpSpPr>
        <p:grpSpPr>
          <a:xfrm>
            <a:off x="246407" y="1581479"/>
            <a:ext cx="383067" cy="413400"/>
            <a:chOff x="2476982" y="2030254"/>
            <a:chExt cx="383067" cy="413400"/>
          </a:xfrm>
        </p:grpSpPr>
        <p:sp>
          <p:nvSpPr>
            <p:cNvPr id="6998" name="Google Shape;6998;p72"/>
            <p:cNvSpPr/>
            <p:nvPr/>
          </p:nvSpPr>
          <p:spPr>
            <a:xfrm>
              <a:off x="2478823" y="2030254"/>
              <a:ext cx="380400" cy="413400"/>
            </a:xfrm>
            <a:prstGeom prst="cube">
              <a:avLst>
                <a:gd name="adj" fmla="val 25539"/>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99" name="Google Shape;6999;p72"/>
            <p:cNvSpPr/>
            <p:nvPr/>
          </p:nvSpPr>
          <p:spPr>
            <a:xfrm>
              <a:off x="2571349" y="2129848"/>
              <a:ext cx="93300" cy="313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0" name="Google Shape;7000;p72"/>
            <p:cNvSpPr/>
            <p:nvPr/>
          </p:nvSpPr>
          <p:spPr>
            <a:xfrm>
              <a:off x="2664605" y="2129848"/>
              <a:ext cx="93300" cy="313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1" name="Google Shape;7001;p72"/>
            <p:cNvSpPr/>
            <p:nvPr/>
          </p:nvSpPr>
          <p:spPr>
            <a:xfrm>
              <a:off x="2478093" y="2129848"/>
              <a:ext cx="93300" cy="313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2" name="Google Shape;7002;p72"/>
            <p:cNvSpPr/>
            <p:nvPr/>
          </p:nvSpPr>
          <p:spPr>
            <a:xfrm>
              <a:off x="2479873" y="2030254"/>
              <a:ext cx="190500" cy="95400"/>
            </a:xfrm>
            <a:prstGeom prst="parallelogram">
              <a:avLst>
                <a:gd name="adj" fmla="val 99657"/>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3" name="Google Shape;7003;p72"/>
            <p:cNvSpPr/>
            <p:nvPr/>
          </p:nvSpPr>
          <p:spPr>
            <a:xfrm>
              <a:off x="2573848" y="2030254"/>
              <a:ext cx="190500" cy="954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04" name="Google Shape;7004;p72"/>
            <p:cNvSpPr/>
            <p:nvPr/>
          </p:nvSpPr>
          <p:spPr>
            <a:xfrm>
              <a:off x="2668868" y="2030254"/>
              <a:ext cx="190500" cy="95400"/>
            </a:xfrm>
            <a:prstGeom prst="parallelogram">
              <a:avLst>
                <a:gd name="adj" fmla="val 99657"/>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005" name="Google Shape;7005;p72"/>
            <p:cNvCxnSpPr/>
            <p:nvPr/>
          </p:nvCxnSpPr>
          <p:spPr>
            <a:xfrm>
              <a:off x="2514766" y="2091640"/>
              <a:ext cx="282300" cy="0"/>
            </a:xfrm>
            <a:prstGeom prst="straightConnector1">
              <a:avLst/>
            </a:prstGeom>
            <a:noFill/>
            <a:ln w="9525" cap="flat" cmpd="sng">
              <a:solidFill>
                <a:schemeClr val="dk2"/>
              </a:solidFill>
              <a:prstDash val="solid"/>
              <a:round/>
              <a:headEnd type="none" w="med" len="med"/>
              <a:tailEnd type="none" w="med" len="med"/>
            </a:ln>
          </p:spPr>
        </p:cxnSp>
        <p:cxnSp>
          <p:nvCxnSpPr>
            <p:cNvPr id="7006" name="Google Shape;7006;p72"/>
            <p:cNvCxnSpPr/>
            <p:nvPr/>
          </p:nvCxnSpPr>
          <p:spPr>
            <a:xfrm>
              <a:off x="2546599" y="2058270"/>
              <a:ext cx="285900" cy="1200"/>
            </a:xfrm>
            <a:prstGeom prst="straightConnector1">
              <a:avLst/>
            </a:prstGeom>
            <a:noFill/>
            <a:ln w="9525" cap="flat" cmpd="sng">
              <a:solidFill>
                <a:schemeClr val="dk2"/>
              </a:solidFill>
              <a:prstDash val="solid"/>
              <a:round/>
              <a:headEnd type="none" w="med" len="med"/>
              <a:tailEnd type="none" w="med" len="med"/>
            </a:ln>
          </p:spPr>
        </p:cxnSp>
        <p:cxnSp>
          <p:nvCxnSpPr>
            <p:cNvPr id="7007" name="Google Shape;7007;p72"/>
            <p:cNvCxnSpPr/>
            <p:nvPr/>
          </p:nvCxnSpPr>
          <p:spPr>
            <a:xfrm>
              <a:off x="2476982" y="2228363"/>
              <a:ext cx="282300" cy="0"/>
            </a:xfrm>
            <a:prstGeom prst="straightConnector1">
              <a:avLst/>
            </a:prstGeom>
            <a:noFill/>
            <a:ln w="9525" cap="flat" cmpd="sng">
              <a:solidFill>
                <a:schemeClr val="dk2"/>
              </a:solidFill>
              <a:prstDash val="solid"/>
              <a:round/>
              <a:headEnd type="none" w="med" len="med"/>
              <a:tailEnd type="none" w="med" len="med"/>
            </a:ln>
          </p:spPr>
        </p:cxnSp>
        <p:cxnSp>
          <p:nvCxnSpPr>
            <p:cNvPr id="7008" name="Google Shape;7008;p72"/>
            <p:cNvCxnSpPr/>
            <p:nvPr/>
          </p:nvCxnSpPr>
          <p:spPr>
            <a:xfrm>
              <a:off x="2476982" y="2345581"/>
              <a:ext cx="282300" cy="0"/>
            </a:xfrm>
            <a:prstGeom prst="straightConnector1">
              <a:avLst/>
            </a:prstGeom>
            <a:noFill/>
            <a:ln w="9525" cap="flat" cmpd="sng">
              <a:solidFill>
                <a:schemeClr val="dk2"/>
              </a:solidFill>
              <a:prstDash val="solid"/>
              <a:round/>
              <a:headEnd type="none" w="med" len="med"/>
              <a:tailEnd type="none" w="med" len="med"/>
            </a:ln>
          </p:spPr>
        </p:cxnSp>
        <p:sp>
          <p:nvSpPr>
            <p:cNvPr id="7009" name="Google Shape;7009;p72"/>
            <p:cNvSpPr/>
            <p:nvPr/>
          </p:nvSpPr>
          <p:spPr>
            <a:xfrm>
              <a:off x="2762469" y="2094211"/>
              <a:ext cx="34641" cy="347228"/>
            </a:xfrm>
            <a:custGeom>
              <a:avLst/>
              <a:gdLst/>
              <a:ahLst/>
              <a:cxnLst/>
              <a:rect l="l" t="t" r="r" b="b"/>
              <a:pathLst>
                <a:path w="3181" h="31885" extrusionOk="0">
                  <a:moveTo>
                    <a:pt x="3181" y="0"/>
                  </a:moveTo>
                  <a:lnTo>
                    <a:pt x="3181" y="28703"/>
                  </a:lnTo>
                  <a:lnTo>
                    <a:pt x="0" y="31885"/>
                  </a:lnTo>
                  <a:lnTo>
                    <a:pt x="0" y="3158"/>
                  </a:lnTo>
                  <a:close/>
                </a:path>
              </a:pathLst>
            </a:custGeom>
            <a:solidFill>
              <a:srgbClr val="FFF2CC"/>
            </a:solidFill>
            <a:ln w="9525" cap="flat" cmpd="sng">
              <a:solidFill>
                <a:schemeClr val="dk2"/>
              </a:solidFill>
              <a:prstDash val="solid"/>
              <a:round/>
              <a:headEnd type="none" w="med" len="med"/>
              <a:tailEnd type="none" w="med" len="med"/>
            </a:ln>
          </p:spPr>
          <p:txBody>
            <a:bodyPr/>
            <a:lstStyle/>
            <a:p>
              <a:endParaRPr lang="zh-CN" altLang="en-US"/>
            </a:p>
          </p:txBody>
        </p:sp>
        <p:sp>
          <p:nvSpPr>
            <p:cNvPr id="7010" name="Google Shape;7010;p72"/>
            <p:cNvSpPr/>
            <p:nvPr/>
          </p:nvSpPr>
          <p:spPr>
            <a:xfrm>
              <a:off x="2798913" y="2059814"/>
              <a:ext cx="30536" cy="346716"/>
            </a:xfrm>
            <a:custGeom>
              <a:avLst/>
              <a:gdLst/>
              <a:ahLst/>
              <a:cxnLst/>
              <a:rect l="l" t="t" r="r" b="b"/>
              <a:pathLst>
                <a:path w="2804" h="31838" extrusionOk="0">
                  <a:moveTo>
                    <a:pt x="2804" y="0"/>
                  </a:moveTo>
                  <a:lnTo>
                    <a:pt x="2804" y="29033"/>
                  </a:lnTo>
                  <a:lnTo>
                    <a:pt x="0" y="31838"/>
                  </a:lnTo>
                  <a:lnTo>
                    <a:pt x="0" y="2969"/>
                  </a:lnTo>
                  <a:close/>
                </a:path>
              </a:pathLst>
            </a:custGeom>
            <a:solidFill>
              <a:srgbClr val="FFF2CC"/>
            </a:solidFill>
            <a:ln w="9525" cap="flat" cmpd="sng">
              <a:solidFill>
                <a:schemeClr val="dk2"/>
              </a:solidFill>
              <a:prstDash val="solid"/>
              <a:round/>
              <a:headEnd type="none" w="med" len="med"/>
              <a:tailEnd type="none" w="med" len="med"/>
            </a:ln>
          </p:spPr>
          <p:txBody>
            <a:bodyPr/>
            <a:lstStyle/>
            <a:p>
              <a:endParaRPr lang="zh-CN" altLang="en-US"/>
            </a:p>
          </p:txBody>
        </p:sp>
        <p:sp>
          <p:nvSpPr>
            <p:cNvPr id="7011" name="Google Shape;7011;p72"/>
            <p:cNvSpPr/>
            <p:nvPr/>
          </p:nvSpPr>
          <p:spPr>
            <a:xfrm>
              <a:off x="2828942" y="2033119"/>
              <a:ext cx="29773" cy="340813"/>
            </a:xfrm>
            <a:custGeom>
              <a:avLst/>
              <a:gdLst/>
              <a:ahLst/>
              <a:cxnLst/>
              <a:rect l="l" t="t" r="r" b="b"/>
              <a:pathLst>
                <a:path w="2734" h="31296" extrusionOk="0">
                  <a:moveTo>
                    <a:pt x="0" y="2545"/>
                  </a:moveTo>
                  <a:lnTo>
                    <a:pt x="2734" y="0"/>
                  </a:lnTo>
                  <a:lnTo>
                    <a:pt x="2734" y="28845"/>
                  </a:lnTo>
                  <a:lnTo>
                    <a:pt x="283" y="31296"/>
                  </a:lnTo>
                  <a:close/>
                </a:path>
              </a:pathLst>
            </a:custGeom>
            <a:solidFill>
              <a:srgbClr val="FFF2CC"/>
            </a:solidFill>
            <a:ln w="9525" cap="flat" cmpd="sng">
              <a:solidFill>
                <a:schemeClr val="dk2"/>
              </a:solidFill>
              <a:prstDash val="solid"/>
              <a:round/>
              <a:headEnd type="none" w="med" len="med"/>
              <a:tailEnd type="none" w="med" len="med"/>
            </a:ln>
          </p:spPr>
          <p:txBody>
            <a:bodyPr/>
            <a:lstStyle/>
            <a:p>
              <a:endParaRPr lang="zh-CN" altLang="en-US"/>
            </a:p>
          </p:txBody>
        </p:sp>
        <p:cxnSp>
          <p:nvCxnSpPr>
            <p:cNvPr id="7012" name="Google Shape;7012;p72"/>
            <p:cNvCxnSpPr/>
            <p:nvPr/>
          </p:nvCxnSpPr>
          <p:spPr>
            <a:xfrm rot="10800000" flipH="1">
              <a:off x="2760149" y="2127902"/>
              <a:ext cx="99900" cy="100800"/>
            </a:xfrm>
            <a:prstGeom prst="straightConnector1">
              <a:avLst/>
            </a:prstGeom>
            <a:noFill/>
            <a:ln w="9525" cap="flat" cmpd="sng">
              <a:solidFill>
                <a:schemeClr val="dk2"/>
              </a:solidFill>
              <a:prstDash val="solid"/>
              <a:round/>
              <a:headEnd type="none" w="med" len="med"/>
              <a:tailEnd type="none" w="med" len="med"/>
            </a:ln>
          </p:spPr>
        </p:cxnSp>
        <p:cxnSp>
          <p:nvCxnSpPr>
            <p:cNvPr id="7013" name="Google Shape;7013;p72"/>
            <p:cNvCxnSpPr/>
            <p:nvPr/>
          </p:nvCxnSpPr>
          <p:spPr>
            <a:xfrm rot="10800000" flipH="1">
              <a:off x="2760149" y="2241869"/>
              <a:ext cx="99900" cy="100800"/>
            </a:xfrm>
            <a:prstGeom prst="straightConnector1">
              <a:avLst/>
            </a:prstGeom>
            <a:noFill/>
            <a:ln w="9525" cap="flat" cmpd="sng">
              <a:solidFill>
                <a:schemeClr val="dk2"/>
              </a:solidFill>
              <a:prstDash val="solid"/>
              <a:round/>
              <a:headEnd type="none" w="med" len="med"/>
              <a:tailEnd type="none" w="med" len="med"/>
            </a:ln>
          </p:spPr>
        </p:cxnSp>
      </p:grpSp>
      <p:cxnSp>
        <p:nvCxnSpPr>
          <p:cNvPr id="7014" name="Google Shape;7014;p72"/>
          <p:cNvCxnSpPr/>
          <p:nvPr/>
        </p:nvCxnSpPr>
        <p:spPr>
          <a:xfrm>
            <a:off x="1253112" y="2398275"/>
            <a:ext cx="1356000" cy="15000"/>
          </a:xfrm>
          <a:prstGeom prst="curvedConnector3">
            <a:avLst>
              <a:gd name="adj1" fmla="val 50000"/>
            </a:avLst>
          </a:prstGeom>
          <a:noFill/>
          <a:ln w="19050" cap="flat" cmpd="sng">
            <a:solidFill>
              <a:srgbClr val="FF0000"/>
            </a:solidFill>
            <a:prstDash val="solid"/>
            <a:round/>
            <a:headEnd type="none" w="med" len="med"/>
            <a:tailEnd type="triangle" w="med" len="med"/>
          </a:ln>
        </p:spPr>
      </p:cxnSp>
      <p:sp>
        <p:nvSpPr>
          <p:cNvPr id="7015" name="Google Shape;7015;p72"/>
          <p:cNvSpPr/>
          <p:nvPr/>
        </p:nvSpPr>
        <p:spPr>
          <a:xfrm>
            <a:off x="3272279" y="1687075"/>
            <a:ext cx="380400" cy="3078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016" name="Google Shape;7016;p72"/>
          <p:cNvGrpSpPr/>
          <p:nvPr/>
        </p:nvGrpSpPr>
        <p:grpSpPr>
          <a:xfrm>
            <a:off x="4223438" y="763950"/>
            <a:ext cx="4067063" cy="1391151"/>
            <a:chOff x="4223438" y="763950"/>
            <a:chExt cx="4067063" cy="1391151"/>
          </a:xfrm>
        </p:grpSpPr>
        <p:grpSp>
          <p:nvGrpSpPr>
            <p:cNvPr id="7017" name="Google Shape;7017;p72"/>
            <p:cNvGrpSpPr/>
            <p:nvPr/>
          </p:nvGrpSpPr>
          <p:grpSpPr>
            <a:xfrm>
              <a:off x="5175725" y="763950"/>
              <a:ext cx="3114776" cy="1391151"/>
              <a:chOff x="3894100" y="1012700"/>
              <a:chExt cx="3114776" cy="1391151"/>
            </a:xfrm>
          </p:grpSpPr>
          <p:sp>
            <p:nvSpPr>
              <p:cNvPr id="7018" name="Google Shape;7018;p72"/>
              <p:cNvSpPr/>
              <p:nvPr/>
            </p:nvSpPr>
            <p:spPr>
              <a:xfrm>
                <a:off x="4568975" y="1374509"/>
                <a:ext cx="201900" cy="3597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19" name="Google Shape;7019;p72"/>
              <p:cNvSpPr/>
              <p:nvPr/>
            </p:nvSpPr>
            <p:spPr>
              <a:xfrm>
                <a:off x="5160362" y="1255361"/>
                <a:ext cx="201900" cy="5979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0" name="Google Shape;7020;p72"/>
              <p:cNvSpPr/>
              <p:nvPr/>
            </p:nvSpPr>
            <p:spPr>
              <a:xfrm>
                <a:off x="5753708" y="1145754"/>
                <a:ext cx="406500" cy="8172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21" name="Google Shape;7021;p72"/>
              <p:cNvSpPr/>
              <p:nvPr/>
            </p:nvSpPr>
            <p:spPr>
              <a:xfrm>
                <a:off x="6521676" y="1012700"/>
                <a:ext cx="487200" cy="10833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022" name="Google Shape;7022;p72"/>
              <p:cNvCxnSpPr/>
              <p:nvPr/>
            </p:nvCxnSpPr>
            <p:spPr>
              <a:xfrm>
                <a:off x="4831338" y="1551789"/>
                <a:ext cx="268500" cy="5100"/>
              </a:xfrm>
              <a:prstGeom prst="straightConnector1">
                <a:avLst/>
              </a:prstGeom>
              <a:noFill/>
              <a:ln w="9525" cap="flat" cmpd="sng">
                <a:solidFill>
                  <a:schemeClr val="dk2"/>
                </a:solidFill>
                <a:prstDash val="solid"/>
                <a:round/>
                <a:headEnd type="none" w="med" len="med"/>
                <a:tailEnd type="triangle" w="med" len="med"/>
              </a:ln>
            </p:spPr>
          </p:cxnSp>
          <p:cxnSp>
            <p:nvCxnSpPr>
              <p:cNvPr id="7023" name="Google Shape;7023;p72"/>
              <p:cNvCxnSpPr/>
              <p:nvPr/>
            </p:nvCxnSpPr>
            <p:spPr>
              <a:xfrm>
                <a:off x="5423705" y="1551789"/>
                <a:ext cx="268500" cy="5100"/>
              </a:xfrm>
              <a:prstGeom prst="straightConnector1">
                <a:avLst/>
              </a:prstGeom>
              <a:noFill/>
              <a:ln w="9525" cap="flat" cmpd="sng">
                <a:solidFill>
                  <a:schemeClr val="dk2"/>
                </a:solidFill>
                <a:prstDash val="solid"/>
                <a:round/>
                <a:headEnd type="none" w="med" len="med"/>
                <a:tailEnd type="triangle" w="med" len="med"/>
              </a:ln>
            </p:spPr>
          </p:cxnSp>
          <p:cxnSp>
            <p:nvCxnSpPr>
              <p:cNvPr id="7024" name="Google Shape;7024;p72"/>
              <p:cNvCxnSpPr/>
              <p:nvPr/>
            </p:nvCxnSpPr>
            <p:spPr>
              <a:xfrm>
                <a:off x="6206733" y="1551789"/>
                <a:ext cx="268500" cy="5100"/>
              </a:xfrm>
              <a:prstGeom prst="straightConnector1">
                <a:avLst/>
              </a:prstGeom>
              <a:noFill/>
              <a:ln w="9525" cap="flat" cmpd="sng">
                <a:solidFill>
                  <a:schemeClr val="dk2"/>
                </a:solidFill>
                <a:prstDash val="solid"/>
                <a:round/>
                <a:headEnd type="none" w="med" len="med"/>
                <a:tailEnd type="triangle" w="med" len="med"/>
              </a:ln>
            </p:spPr>
          </p:cxnSp>
          <p:sp>
            <p:nvSpPr>
              <p:cNvPr id="7025" name="Google Shape;7025;p72"/>
              <p:cNvSpPr txBox="1"/>
              <p:nvPr/>
            </p:nvSpPr>
            <p:spPr>
              <a:xfrm>
                <a:off x="3894100" y="1598991"/>
                <a:ext cx="48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14*14</a:t>
                </a:r>
                <a:endParaRPr sz="600"/>
              </a:p>
            </p:txBody>
          </p:sp>
          <p:sp>
            <p:nvSpPr>
              <p:cNvPr id="7026" name="Google Shape;7026;p72"/>
              <p:cNvSpPr txBox="1"/>
              <p:nvPr/>
            </p:nvSpPr>
            <p:spPr>
              <a:xfrm>
                <a:off x="4315301" y="1683755"/>
                <a:ext cx="48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28*28</a:t>
                </a:r>
                <a:endParaRPr sz="600"/>
              </a:p>
            </p:txBody>
          </p:sp>
          <p:sp>
            <p:nvSpPr>
              <p:cNvPr id="7027" name="Google Shape;7027;p72"/>
              <p:cNvSpPr txBox="1"/>
              <p:nvPr/>
            </p:nvSpPr>
            <p:spPr>
              <a:xfrm>
                <a:off x="4935087" y="1802903"/>
                <a:ext cx="48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56*56</a:t>
                </a:r>
                <a:endParaRPr sz="600"/>
              </a:p>
            </p:txBody>
          </p:sp>
          <p:sp>
            <p:nvSpPr>
              <p:cNvPr id="7028" name="Google Shape;7028;p72"/>
              <p:cNvSpPr txBox="1"/>
              <p:nvPr/>
            </p:nvSpPr>
            <p:spPr>
              <a:xfrm>
                <a:off x="5468860" y="1936327"/>
                <a:ext cx="69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112*112</a:t>
                </a:r>
                <a:endParaRPr sz="600"/>
              </a:p>
            </p:txBody>
          </p:sp>
          <p:sp>
            <p:nvSpPr>
              <p:cNvPr id="7029" name="Google Shape;7029;p72"/>
              <p:cNvSpPr/>
              <p:nvPr/>
            </p:nvSpPr>
            <p:spPr>
              <a:xfrm>
                <a:off x="4125632" y="1450429"/>
                <a:ext cx="98700" cy="2082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030" name="Google Shape;7030;p72"/>
              <p:cNvCxnSpPr/>
              <p:nvPr/>
            </p:nvCxnSpPr>
            <p:spPr>
              <a:xfrm>
                <a:off x="4262554" y="1551789"/>
                <a:ext cx="268500" cy="5100"/>
              </a:xfrm>
              <a:prstGeom prst="straightConnector1">
                <a:avLst/>
              </a:prstGeom>
              <a:noFill/>
              <a:ln w="9525" cap="flat" cmpd="sng">
                <a:solidFill>
                  <a:schemeClr val="dk2"/>
                </a:solidFill>
                <a:prstDash val="solid"/>
                <a:round/>
                <a:headEnd type="none" w="med" len="med"/>
                <a:tailEnd type="triangle" w="med" len="med"/>
              </a:ln>
            </p:spPr>
          </p:cxnSp>
          <p:sp>
            <p:nvSpPr>
              <p:cNvPr id="7031" name="Google Shape;7031;p72"/>
              <p:cNvSpPr txBox="1"/>
              <p:nvPr/>
            </p:nvSpPr>
            <p:spPr>
              <a:xfrm>
                <a:off x="6206746" y="2096051"/>
                <a:ext cx="697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t>224*224</a:t>
                </a:r>
                <a:endParaRPr sz="600"/>
              </a:p>
            </p:txBody>
          </p:sp>
        </p:grpSp>
        <p:pic>
          <p:nvPicPr>
            <p:cNvPr id="7032" name="Google Shape;7032;p72"/>
            <p:cNvPicPr preferRelativeResize="0"/>
            <p:nvPr/>
          </p:nvPicPr>
          <p:blipFill>
            <a:blip r:embed="rId2"/>
            <a:stretch>
              <a:fillRect/>
            </a:stretch>
          </p:blipFill>
          <p:spPr>
            <a:xfrm>
              <a:off x="4223438" y="950525"/>
              <a:ext cx="833025" cy="736550"/>
            </a:xfrm>
            <a:prstGeom prst="rect">
              <a:avLst/>
            </a:prstGeom>
            <a:noFill/>
            <a:ln>
              <a:noFill/>
            </a:ln>
          </p:spPr>
        </p:pic>
        <p:sp>
          <p:nvSpPr>
            <p:cNvPr id="7033" name="Google Shape;7033;p72"/>
            <p:cNvSpPr txBox="1"/>
            <p:nvPr/>
          </p:nvSpPr>
          <p:spPr>
            <a:xfrm>
              <a:off x="5056475" y="1118700"/>
              <a:ext cx="282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a:t>
              </a:r>
              <a:endParaRPr lang="en-GB"/>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7037"/>
        <p:cNvGrpSpPr/>
        <p:nvPr/>
      </p:nvGrpSpPr>
      <p:grpSpPr>
        <a:xfrm>
          <a:off x="0" y="0"/>
          <a:ext cx="0" cy="0"/>
          <a:chOff x="0" y="0"/>
          <a:chExt cx="0" cy="0"/>
        </a:xfrm>
      </p:grpSpPr>
      <p:sp>
        <p:nvSpPr>
          <p:cNvPr id="7038" name="Google Shape;7038;p73"/>
          <p:cNvSpPr/>
          <p:nvPr/>
        </p:nvSpPr>
        <p:spPr>
          <a:xfrm>
            <a:off x="1873675" y="1228964"/>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9" name="Google Shape;7039;p73"/>
          <p:cNvSpPr/>
          <p:nvPr/>
        </p:nvSpPr>
        <p:spPr>
          <a:xfrm>
            <a:off x="3002214" y="1229000"/>
            <a:ext cx="660600" cy="2691300"/>
          </a:xfrm>
          <a:prstGeom prst="cube">
            <a:avLst>
              <a:gd name="adj" fmla="val 7796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0" name="Google Shape;7040;p73"/>
          <p:cNvSpPr/>
          <p:nvPr/>
        </p:nvSpPr>
        <p:spPr>
          <a:xfrm>
            <a:off x="3002214" y="1685290"/>
            <a:ext cx="198000" cy="220200"/>
          </a:xfrm>
          <a:prstGeom prst="cube">
            <a:avLst>
              <a:gd name="adj" fmla="val 28246"/>
            </a:avLst>
          </a:prstGeom>
          <a:gradFill>
            <a:gsLst>
              <a:gs pos="0">
                <a:srgbClr val="00FFFF"/>
              </a:gs>
              <a:gs pos="100000">
                <a:srgbClr val="B0DAF1"/>
              </a:gs>
            </a:gsLst>
            <a:lin ang="0"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1" name="Google Shape;7041;p73"/>
          <p:cNvSpPr/>
          <p:nvPr/>
        </p:nvSpPr>
        <p:spPr>
          <a:xfrm>
            <a:off x="4414901" y="1223243"/>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2" name="Google Shape;7042;p73"/>
          <p:cNvSpPr/>
          <p:nvPr/>
        </p:nvSpPr>
        <p:spPr>
          <a:xfrm>
            <a:off x="5438467" y="1228977"/>
            <a:ext cx="945000" cy="2691300"/>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043" name="Google Shape;7043;p73"/>
          <p:cNvCxnSpPr/>
          <p:nvPr/>
        </p:nvCxnSpPr>
        <p:spPr>
          <a:xfrm>
            <a:off x="5492686" y="1712654"/>
            <a:ext cx="405300" cy="0"/>
          </a:xfrm>
          <a:prstGeom prst="straightConnector1">
            <a:avLst/>
          </a:prstGeom>
          <a:noFill/>
          <a:ln w="9525" cap="flat" cmpd="sng">
            <a:solidFill>
              <a:schemeClr val="dk2"/>
            </a:solidFill>
            <a:prstDash val="solid"/>
            <a:round/>
            <a:headEnd type="none" w="med" len="med"/>
            <a:tailEnd type="none" w="med" len="med"/>
          </a:ln>
        </p:spPr>
      </p:cxnSp>
      <p:grpSp>
        <p:nvGrpSpPr>
          <p:cNvPr id="7044" name="Google Shape;7044;p73"/>
          <p:cNvGrpSpPr/>
          <p:nvPr/>
        </p:nvGrpSpPr>
        <p:grpSpPr>
          <a:xfrm>
            <a:off x="5438484" y="1704704"/>
            <a:ext cx="458224" cy="227991"/>
            <a:chOff x="5668659" y="1713442"/>
            <a:chExt cx="458224" cy="227991"/>
          </a:xfrm>
        </p:grpSpPr>
        <p:grpSp>
          <p:nvGrpSpPr>
            <p:cNvPr id="7045" name="Google Shape;7045;p73"/>
            <p:cNvGrpSpPr/>
            <p:nvPr/>
          </p:nvGrpSpPr>
          <p:grpSpPr>
            <a:xfrm>
              <a:off x="5802485" y="1713507"/>
              <a:ext cx="188679" cy="227926"/>
              <a:chOff x="5802485" y="1713507"/>
              <a:chExt cx="188679" cy="227926"/>
            </a:xfrm>
          </p:grpSpPr>
          <p:sp>
            <p:nvSpPr>
              <p:cNvPr id="7046" name="Google Shape;704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7" name="Google Shape;704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48" name="Google Shape;7048;p73"/>
            <p:cNvGrpSpPr/>
            <p:nvPr/>
          </p:nvGrpSpPr>
          <p:grpSpPr>
            <a:xfrm>
              <a:off x="5936312" y="1713442"/>
              <a:ext cx="190570" cy="227991"/>
              <a:chOff x="5936312" y="1713442"/>
              <a:chExt cx="190570" cy="227991"/>
            </a:xfrm>
          </p:grpSpPr>
          <p:sp>
            <p:nvSpPr>
              <p:cNvPr id="7049" name="Google Shape;704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0" name="Google Shape;705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1" name="Google Shape;705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txBody>
              <a:bodyPr/>
              <a:lstStyle/>
              <a:p>
                <a:endParaRPr lang="zh-CN" altLang="en-US"/>
              </a:p>
            </p:txBody>
          </p:sp>
        </p:grpSp>
        <p:grpSp>
          <p:nvGrpSpPr>
            <p:cNvPr id="7052" name="Google Shape;7052;p73"/>
            <p:cNvGrpSpPr/>
            <p:nvPr/>
          </p:nvGrpSpPr>
          <p:grpSpPr>
            <a:xfrm>
              <a:off x="5668659" y="1714000"/>
              <a:ext cx="193488" cy="227433"/>
              <a:chOff x="5668659" y="1714000"/>
              <a:chExt cx="193488" cy="227433"/>
            </a:xfrm>
          </p:grpSpPr>
          <p:sp>
            <p:nvSpPr>
              <p:cNvPr id="7053" name="Google Shape;705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4" name="Google Shape;705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7055" name="Google Shape;7055;p73"/>
          <p:cNvSpPr/>
          <p:nvPr/>
        </p:nvSpPr>
        <p:spPr>
          <a:xfrm>
            <a:off x="3633847" y="1099775"/>
            <a:ext cx="660600" cy="2691300"/>
          </a:xfrm>
          <a:prstGeom prst="cube">
            <a:avLst>
              <a:gd name="adj" fmla="val 7796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6" name="Google Shape;7056;p73"/>
          <p:cNvSpPr/>
          <p:nvPr/>
        </p:nvSpPr>
        <p:spPr>
          <a:xfrm>
            <a:off x="6501812" y="1685290"/>
            <a:ext cx="198000" cy="220200"/>
          </a:xfrm>
          <a:prstGeom prst="cube">
            <a:avLst>
              <a:gd name="adj" fmla="val 28246"/>
            </a:avLst>
          </a:prstGeom>
          <a:gradFill>
            <a:gsLst>
              <a:gs pos="0">
                <a:srgbClr val="00FFFF"/>
              </a:gs>
              <a:gs pos="100000">
                <a:srgbClr val="B0DAF1"/>
              </a:gs>
            </a:gsLst>
            <a:lin ang="0" scaled="0"/>
          </a:gra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057" name="Google Shape;7057;p73"/>
          <p:cNvCxnSpPr/>
          <p:nvPr/>
        </p:nvCxnSpPr>
        <p:spPr>
          <a:xfrm rot="10800000" flipH="1">
            <a:off x="5882822" y="1817493"/>
            <a:ext cx="627600" cy="2400"/>
          </a:xfrm>
          <a:prstGeom prst="curvedConnector3">
            <a:avLst>
              <a:gd name="adj1" fmla="val 50000"/>
            </a:avLst>
          </a:prstGeom>
          <a:noFill/>
          <a:ln w="19050" cap="flat" cmpd="sng">
            <a:solidFill>
              <a:srgbClr val="F4CCCC"/>
            </a:solidFill>
            <a:prstDash val="solid"/>
            <a:round/>
            <a:headEnd type="none" w="med" len="med"/>
            <a:tailEnd type="triangle" w="med" len="med"/>
          </a:ln>
        </p:spPr>
      </p:cxnSp>
      <p:grpSp>
        <p:nvGrpSpPr>
          <p:cNvPr id="7058" name="Google Shape;7058;p73"/>
          <p:cNvGrpSpPr/>
          <p:nvPr/>
        </p:nvGrpSpPr>
        <p:grpSpPr>
          <a:xfrm>
            <a:off x="1865080" y="1651671"/>
            <a:ext cx="570552" cy="583354"/>
            <a:chOff x="506259" y="2370079"/>
            <a:chExt cx="560574" cy="638941"/>
          </a:xfrm>
        </p:grpSpPr>
        <p:grpSp>
          <p:nvGrpSpPr>
            <p:cNvPr id="7059" name="Google Shape;7059;p73"/>
            <p:cNvGrpSpPr/>
            <p:nvPr/>
          </p:nvGrpSpPr>
          <p:grpSpPr>
            <a:xfrm>
              <a:off x="608609" y="2370079"/>
              <a:ext cx="458224" cy="523616"/>
              <a:chOff x="608609" y="2370079"/>
              <a:chExt cx="458224" cy="523616"/>
            </a:xfrm>
          </p:grpSpPr>
          <p:grpSp>
            <p:nvGrpSpPr>
              <p:cNvPr id="7060" name="Google Shape;7060;p73"/>
              <p:cNvGrpSpPr/>
              <p:nvPr/>
            </p:nvGrpSpPr>
            <p:grpSpPr>
              <a:xfrm>
                <a:off x="608609" y="2665704"/>
                <a:ext cx="458224" cy="227991"/>
                <a:chOff x="5668659" y="1713442"/>
                <a:chExt cx="458224" cy="227991"/>
              </a:xfrm>
            </p:grpSpPr>
            <p:grpSp>
              <p:nvGrpSpPr>
                <p:cNvPr id="7061" name="Google Shape;7061;p73"/>
                <p:cNvGrpSpPr/>
                <p:nvPr/>
              </p:nvGrpSpPr>
              <p:grpSpPr>
                <a:xfrm>
                  <a:off x="5802485" y="1713507"/>
                  <a:ext cx="188679" cy="227926"/>
                  <a:chOff x="5802485" y="1713507"/>
                  <a:chExt cx="188679" cy="227926"/>
                </a:xfrm>
              </p:grpSpPr>
              <p:sp>
                <p:nvSpPr>
                  <p:cNvPr id="7062" name="Google Shape;7062;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3" name="Google Shape;7063;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64" name="Google Shape;7064;p73"/>
                <p:cNvGrpSpPr/>
                <p:nvPr/>
              </p:nvGrpSpPr>
              <p:grpSpPr>
                <a:xfrm>
                  <a:off x="5936312" y="1713442"/>
                  <a:ext cx="190570" cy="227991"/>
                  <a:chOff x="5936312" y="1713442"/>
                  <a:chExt cx="190570" cy="227991"/>
                </a:xfrm>
              </p:grpSpPr>
              <p:sp>
                <p:nvSpPr>
                  <p:cNvPr id="7065" name="Google Shape;7065;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6" name="Google Shape;7066;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67" name="Google Shape;7067;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txBody>
                  <a:bodyPr/>
                  <a:lstStyle/>
                  <a:p>
                    <a:endParaRPr lang="zh-CN" altLang="en-US"/>
                  </a:p>
                </p:txBody>
              </p:sp>
            </p:grpSp>
            <p:grpSp>
              <p:nvGrpSpPr>
                <p:cNvPr id="7068" name="Google Shape;7068;p73"/>
                <p:cNvGrpSpPr/>
                <p:nvPr/>
              </p:nvGrpSpPr>
              <p:grpSpPr>
                <a:xfrm>
                  <a:off x="5668659" y="1714000"/>
                  <a:ext cx="193488" cy="227433"/>
                  <a:chOff x="5668659" y="1714000"/>
                  <a:chExt cx="193488" cy="227433"/>
                </a:xfrm>
              </p:grpSpPr>
              <p:sp>
                <p:nvSpPr>
                  <p:cNvPr id="7069" name="Google Shape;7069;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0" name="Google Shape;7070;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071" name="Google Shape;7071;p73"/>
              <p:cNvGrpSpPr/>
              <p:nvPr/>
            </p:nvGrpSpPr>
            <p:grpSpPr>
              <a:xfrm>
                <a:off x="608609" y="2511879"/>
                <a:ext cx="458224" cy="227991"/>
                <a:chOff x="5668659" y="1713442"/>
                <a:chExt cx="458224" cy="227991"/>
              </a:xfrm>
            </p:grpSpPr>
            <p:grpSp>
              <p:nvGrpSpPr>
                <p:cNvPr id="7072" name="Google Shape;7072;p73"/>
                <p:cNvGrpSpPr/>
                <p:nvPr/>
              </p:nvGrpSpPr>
              <p:grpSpPr>
                <a:xfrm>
                  <a:off x="5802485" y="1713507"/>
                  <a:ext cx="188679" cy="227926"/>
                  <a:chOff x="5802485" y="1713507"/>
                  <a:chExt cx="188679" cy="227926"/>
                </a:xfrm>
              </p:grpSpPr>
              <p:sp>
                <p:nvSpPr>
                  <p:cNvPr id="7073" name="Google Shape;7073;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4" name="Google Shape;7074;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75" name="Google Shape;7075;p73"/>
                <p:cNvGrpSpPr/>
                <p:nvPr/>
              </p:nvGrpSpPr>
              <p:grpSpPr>
                <a:xfrm>
                  <a:off x="5936312" y="1713442"/>
                  <a:ext cx="190570" cy="227991"/>
                  <a:chOff x="5936312" y="1713442"/>
                  <a:chExt cx="190570" cy="227991"/>
                </a:xfrm>
              </p:grpSpPr>
              <p:sp>
                <p:nvSpPr>
                  <p:cNvPr id="7076" name="Google Shape;7076;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7" name="Google Shape;7077;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8" name="Google Shape;7078;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txBody>
                  <a:bodyPr/>
                  <a:lstStyle/>
                  <a:p>
                    <a:endParaRPr lang="zh-CN" altLang="en-US"/>
                  </a:p>
                </p:txBody>
              </p:sp>
            </p:grpSp>
            <p:grpSp>
              <p:nvGrpSpPr>
                <p:cNvPr id="7079" name="Google Shape;7079;p73"/>
                <p:cNvGrpSpPr/>
                <p:nvPr/>
              </p:nvGrpSpPr>
              <p:grpSpPr>
                <a:xfrm>
                  <a:off x="5668659" y="1714000"/>
                  <a:ext cx="193488" cy="227433"/>
                  <a:chOff x="5668659" y="1714000"/>
                  <a:chExt cx="193488" cy="227433"/>
                </a:xfrm>
              </p:grpSpPr>
              <p:sp>
                <p:nvSpPr>
                  <p:cNvPr id="7080" name="Google Shape;7080;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1" name="Google Shape;7081;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082" name="Google Shape;7082;p73"/>
              <p:cNvGrpSpPr/>
              <p:nvPr/>
            </p:nvGrpSpPr>
            <p:grpSpPr>
              <a:xfrm>
                <a:off x="608609" y="2370079"/>
                <a:ext cx="458224" cy="227991"/>
                <a:chOff x="5668659" y="1713442"/>
                <a:chExt cx="458224" cy="227991"/>
              </a:xfrm>
            </p:grpSpPr>
            <p:grpSp>
              <p:nvGrpSpPr>
                <p:cNvPr id="7083" name="Google Shape;7083;p73"/>
                <p:cNvGrpSpPr/>
                <p:nvPr/>
              </p:nvGrpSpPr>
              <p:grpSpPr>
                <a:xfrm>
                  <a:off x="5802485" y="1713507"/>
                  <a:ext cx="188679" cy="227926"/>
                  <a:chOff x="5802485" y="1713507"/>
                  <a:chExt cx="188679" cy="227926"/>
                </a:xfrm>
              </p:grpSpPr>
              <p:sp>
                <p:nvSpPr>
                  <p:cNvPr id="7084" name="Google Shape;7084;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5" name="Google Shape;7085;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86" name="Google Shape;7086;p73"/>
                <p:cNvGrpSpPr/>
                <p:nvPr/>
              </p:nvGrpSpPr>
              <p:grpSpPr>
                <a:xfrm>
                  <a:off x="5936312" y="1713442"/>
                  <a:ext cx="190570" cy="227991"/>
                  <a:chOff x="5936312" y="1713442"/>
                  <a:chExt cx="190570" cy="227991"/>
                </a:xfrm>
              </p:grpSpPr>
              <p:sp>
                <p:nvSpPr>
                  <p:cNvPr id="7087" name="Google Shape;7087;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8" name="Google Shape;7088;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9" name="Google Shape;7089;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txBody>
                  <a:bodyPr/>
                  <a:lstStyle/>
                  <a:p>
                    <a:endParaRPr lang="zh-CN" altLang="en-US"/>
                  </a:p>
                </p:txBody>
              </p:sp>
            </p:grpSp>
            <p:grpSp>
              <p:nvGrpSpPr>
                <p:cNvPr id="7090" name="Google Shape;7090;p73"/>
                <p:cNvGrpSpPr/>
                <p:nvPr/>
              </p:nvGrpSpPr>
              <p:grpSpPr>
                <a:xfrm>
                  <a:off x="5668659" y="1714000"/>
                  <a:ext cx="193488" cy="227433"/>
                  <a:chOff x="5668659" y="1714000"/>
                  <a:chExt cx="193488" cy="227433"/>
                </a:xfrm>
              </p:grpSpPr>
              <p:sp>
                <p:nvSpPr>
                  <p:cNvPr id="7091" name="Google Shape;7091;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2" name="Google Shape;7092;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7093" name="Google Shape;7093;p73"/>
            <p:cNvGrpSpPr/>
            <p:nvPr/>
          </p:nvGrpSpPr>
          <p:grpSpPr>
            <a:xfrm>
              <a:off x="558859" y="2427004"/>
              <a:ext cx="458224" cy="523616"/>
              <a:chOff x="608609" y="2370079"/>
              <a:chExt cx="458224" cy="523616"/>
            </a:xfrm>
          </p:grpSpPr>
          <p:grpSp>
            <p:nvGrpSpPr>
              <p:cNvPr id="7094" name="Google Shape;7094;p73"/>
              <p:cNvGrpSpPr/>
              <p:nvPr/>
            </p:nvGrpSpPr>
            <p:grpSpPr>
              <a:xfrm>
                <a:off x="608609" y="2665704"/>
                <a:ext cx="458224" cy="227991"/>
                <a:chOff x="5668659" y="1713442"/>
                <a:chExt cx="458224" cy="227991"/>
              </a:xfrm>
            </p:grpSpPr>
            <p:grpSp>
              <p:nvGrpSpPr>
                <p:cNvPr id="7095" name="Google Shape;7095;p73"/>
                <p:cNvGrpSpPr/>
                <p:nvPr/>
              </p:nvGrpSpPr>
              <p:grpSpPr>
                <a:xfrm>
                  <a:off x="5802485" y="1713507"/>
                  <a:ext cx="188679" cy="227926"/>
                  <a:chOff x="5802485" y="1713507"/>
                  <a:chExt cx="188679" cy="227926"/>
                </a:xfrm>
              </p:grpSpPr>
              <p:sp>
                <p:nvSpPr>
                  <p:cNvPr id="7096" name="Google Shape;709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7" name="Google Shape;709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98" name="Google Shape;7098;p73"/>
                <p:cNvGrpSpPr/>
                <p:nvPr/>
              </p:nvGrpSpPr>
              <p:grpSpPr>
                <a:xfrm>
                  <a:off x="5936312" y="1713442"/>
                  <a:ext cx="190570" cy="227991"/>
                  <a:chOff x="5936312" y="1713442"/>
                  <a:chExt cx="190570" cy="227991"/>
                </a:xfrm>
              </p:grpSpPr>
              <p:sp>
                <p:nvSpPr>
                  <p:cNvPr id="7099" name="Google Shape;709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0" name="Google Shape;710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1" name="Google Shape;710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txBody>
                  <a:bodyPr/>
                  <a:lstStyle/>
                  <a:p>
                    <a:endParaRPr lang="zh-CN" altLang="en-US"/>
                  </a:p>
                </p:txBody>
              </p:sp>
            </p:grpSp>
            <p:grpSp>
              <p:nvGrpSpPr>
                <p:cNvPr id="7102" name="Google Shape;7102;p73"/>
                <p:cNvGrpSpPr/>
                <p:nvPr/>
              </p:nvGrpSpPr>
              <p:grpSpPr>
                <a:xfrm>
                  <a:off x="5668659" y="1714000"/>
                  <a:ext cx="193488" cy="227433"/>
                  <a:chOff x="5668659" y="1714000"/>
                  <a:chExt cx="193488" cy="227433"/>
                </a:xfrm>
              </p:grpSpPr>
              <p:sp>
                <p:nvSpPr>
                  <p:cNvPr id="7103" name="Google Shape;710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4" name="Google Shape;710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05" name="Google Shape;7105;p73"/>
              <p:cNvGrpSpPr/>
              <p:nvPr/>
            </p:nvGrpSpPr>
            <p:grpSpPr>
              <a:xfrm>
                <a:off x="608609" y="2511879"/>
                <a:ext cx="458224" cy="227991"/>
                <a:chOff x="5668659" y="1713442"/>
                <a:chExt cx="458224" cy="227991"/>
              </a:xfrm>
            </p:grpSpPr>
            <p:grpSp>
              <p:nvGrpSpPr>
                <p:cNvPr id="7106" name="Google Shape;7106;p73"/>
                <p:cNvGrpSpPr/>
                <p:nvPr/>
              </p:nvGrpSpPr>
              <p:grpSpPr>
                <a:xfrm>
                  <a:off x="5802485" y="1713507"/>
                  <a:ext cx="188679" cy="227926"/>
                  <a:chOff x="5802485" y="1713507"/>
                  <a:chExt cx="188679" cy="227926"/>
                </a:xfrm>
              </p:grpSpPr>
              <p:sp>
                <p:nvSpPr>
                  <p:cNvPr id="7107" name="Google Shape;7107;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8" name="Google Shape;7108;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09" name="Google Shape;7109;p73"/>
                <p:cNvGrpSpPr/>
                <p:nvPr/>
              </p:nvGrpSpPr>
              <p:grpSpPr>
                <a:xfrm>
                  <a:off x="5936312" y="1713442"/>
                  <a:ext cx="190570" cy="227991"/>
                  <a:chOff x="5936312" y="1713442"/>
                  <a:chExt cx="190570" cy="227991"/>
                </a:xfrm>
              </p:grpSpPr>
              <p:sp>
                <p:nvSpPr>
                  <p:cNvPr id="7110" name="Google Shape;7110;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1" name="Google Shape;7111;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2" name="Google Shape;7112;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txBody>
                  <a:bodyPr/>
                  <a:lstStyle/>
                  <a:p>
                    <a:endParaRPr lang="zh-CN" altLang="en-US"/>
                  </a:p>
                </p:txBody>
              </p:sp>
            </p:grpSp>
            <p:grpSp>
              <p:nvGrpSpPr>
                <p:cNvPr id="7113" name="Google Shape;7113;p73"/>
                <p:cNvGrpSpPr/>
                <p:nvPr/>
              </p:nvGrpSpPr>
              <p:grpSpPr>
                <a:xfrm>
                  <a:off x="5668659" y="1714000"/>
                  <a:ext cx="193488" cy="227433"/>
                  <a:chOff x="5668659" y="1714000"/>
                  <a:chExt cx="193488" cy="227433"/>
                </a:xfrm>
              </p:grpSpPr>
              <p:sp>
                <p:nvSpPr>
                  <p:cNvPr id="7114" name="Google Shape;7114;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5" name="Google Shape;7115;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16" name="Google Shape;7116;p73"/>
              <p:cNvGrpSpPr/>
              <p:nvPr/>
            </p:nvGrpSpPr>
            <p:grpSpPr>
              <a:xfrm>
                <a:off x="608609" y="2370079"/>
                <a:ext cx="458224" cy="227991"/>
                <a:chOff x="5668659" y="1713442"/>
                <a:chExt cx="458224" cy="227991"/>
              </a:xfrm>
            </p:grpSpPr>
            <p:grpSp>
              <p:nvGrpSpPr>
                <p:cNvPr id="7117" name="Google Shape;7117;p73"/>
                <p:cNvGrpSpPr/>
                <p:nvPr/>
              </p:nvGrpSpPr>
              <p:grpSpPr>
                <a:xfrm>
                  <a:off x="5802485" y="1713507"/>
                  <a:ext cx="188679" cy="227926"/>
                  <a:chOff x="5802485" y="1713507"/>
                  <a:chExt cx="188679" cy="227926"/>
                </a:xfrm>
              </p:grpSpPr>
              <p:sp>
                <p:nvSpPr>
                  <p:cNvPr id="7118" name="Google Shape;7118;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9" name="Google Shape;7119;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20" name="Google Shape;7120;p73"/>
                <p:cNvGrpSpPr/>
                <p:nvPr/>
              </p:nvGrpSpPr>
              <p:grpSpPr>
                <a:xfrm>
                  <a:off x="5936312" y="1713442"/>
                  <a:ext cx="190570" cy="227991"/>
                  <a:chOff x="5936312" y="1713442"/>
                  <a:chExt cx="190570" cy="227991"/>
                </a:xfrm>
              </p:grpSpPr>
              <p:sp>
                <p:nvSpPr>
                  <p:cNvPr id="7121" name="Google Shape;7121;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2" name="Google Shape;7122;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3" name="Google Shape;7123;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txBody>
                  <a:bodyPr/>
                  <a:lstStyle/>
                  <a:p>
                    <a:endParaRPr lang="zh-CN" altLang="en-US"/>
                  </a:p>
                </p:txBody>
              </p:sp>
            </p:grpSp>
            <p:grpSp>
              <p:nvGrpSpPr>
                <p:cNvPr id="7124" name="Google Shape;7124;p73"/>
                <p:cNvGrpSpPr/>
                <p:nvPr/>
              </p:nvGrpSpPr>
              <p:grpSpPr>
                <a:xfrm>
                  <a:off x="5668659" y="1714000"/>
                  <a:ext cx="193488" cy="227433"/>
                  <a:chOff x="5668659" y="1714000"/>
                  <a:chExt cx="193488" cy="227433"/>
                </a:xfrm>
              </p:grpSpPr>
              <p:sp>
                <p:nvSpPr>
                  <p:cNvPr id="7125" name="Google Shape;7125;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6" name="Google Shape;7126;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7127" name="Google Shape;7127;p73"/>
            <p:cNvGrpSpPr/>
            <p:nvPr/>
          </p:nvGrpSpPr>
          <p:grpSpPr>
            <a:xfrm>
              <a:off x="506259" y="2485404"/>
              <a:ext cx="458224" cy="523616"/>
              <a:chOff x="608609" y="2370079"/>
              <a:chExt cx="458224" cy="523616"/>
            </a:xfrm>
          </p:grpSpPr>
          <p:grpSp>
            <p:nvGrpSpPr>
              <p:cNvPr id="7128" name="Google Shape;7128;p73"/>
              <p:cNvGrpSpPr/>
              <p:nvPr/>
            </p:nvGrpSpPr>
            <p:grpSpPr>
              <a:xfrm>
                <a:off x="608609" y="2665704"/>
                <a:ext cx="458224" cy="227991"/>
                <a:chOff x="5668659" y="1713442"/>
                <a:chExt cx="458224" cy="227991"/>
              </a:xfrm>
            </p:grpSpPr>
            <p:grpSp>
              <p:nvGrpSpPr>
                <p:cNvPr id="7129" name="Google Shape;7129;p73"/>
                <p:cNvGrpSpPr/>
                <p:nvPr/>
              </p:nvGrpSpPr>
              <p:grpSpPr>
                <a:xfrm>
                  <a:off x="5802485" y="1713507"/>
                  <a:ext cx="188679" cy="227926"/>
                  <a:chOff x="5802485" y="1713507"/>
                  <a:chExt cx="188679" cy="227926"/>
                </a:xfrm>
              </p:grpSpPr>
              <p:sp>
                <p:nvSpPr>
                  <p:cNvPr id="7130" name="Google Shape;7130;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1" name="Google Shape;7131;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32" name="Google Shape;7132;p73"/>
                <p:cNvGrpSpPr/>
                <p:nvPr/>
              </p:nvGrpSpPr>
              <p:grpSpPr>
                <a:xfrm>
                  <a:off x="5936312" y="1713442"/>
                  <a:ext cx="190570" cy="227991"/>
                  <a:chOff x="5936312" y="1713442"/>
                  <a:chExt cx="190570" cy="227991"/>
                </a:xfrm>
              </p:grpSpPr>
              <p:sp>
                <p:nvSpPr>
                  <p:cNvPr id="7133" name="Google Shape;7133;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4" name="Google Shape;7134;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5" name="Google Shape;7135;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txBody>
                  <a:bodyPr/>
                  <a:lstStyle/>
                  <a:p>
                    <a:endParaRPr lang="zh-CN" altLang="en-US"/>
                  </a:p>
                </p:txBody>
              </p:sp>
            </p:grpSp>
            <p:grpSp>
              <p:nvGrpSpPr>
                <p:cNvPr id="7136" name="Google Shape;7136;p73"/>
                <p:cNvGrpSpPr/>
                <p:nvPr/>
              </p:nvGrpSpPr>
              <p:grpSpPr>
                <a:xfrm>
                  <a:off x="5668659" y="1714000"/>
                  <a:ext cx="193488" cy="227433"/>
                  <a:chOff x="5668659" y="1714000"/>
                  <a:chExt cx="193488" cy="227433"/>
                </a:xfrm>
              </p:grpSpPr>
              <p:sp>
                <p:nvSpPr>
                  <p:cNvPr id="7137" name="Google Shape;7137;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8" name="Google Shape;7138;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39" name="Google Shape;7139;p73"/>
              <p:cNvGrpSpPr/>
              <p:nvPr/>
            </p:nvGrpSpPr>
            <p:grpSpPr>
              <a:xfrm>
                <a:off x="608609" y="2511879"/>
                <a:ext cx="458224" cy="227991"/>
                <a:chOff x="5668659" y="1713442"/>
                <a:chExt cx="458224" cy="227991"/>
              </a:xfrm>
            </p:grpSpPr>
            <p:grpSp>
              <p:nvGrpSpPr>
                <p:cNvPr id="7140" name="Google Shape;7140;p73"/>
                <p:cNvGrpSpPr/>
                <p:nvPr/>
              </p:nvGrpSpPr>
              <p:grpSpPr>
                <a:xfrm>
                  <a:off x="5802485" y="1713507"/>
                  <a:ext cx="188679" cy="227926"/>
                  <a:chOff x="5802485" y="1713507"/>
                  <a:chExt cx="188679" cy="227926"/>
                </a:xfrm>
              </p:grpSpPr>
              <p:sp>
                <p:nvSpPr>
                  <p:cNvPr id="7141" name="Google Shape;714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2" name="Google Shape;714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43" name="Google Shape;7143;p73"/>
                <p:cNvGrpSpPr/>
                <p:nvPr/>
              </p:nvGrpSpPr>
              <p:grpSpPr>
                <a:xfrm>
                  <a:off x="5936312" y="1713442"/>
                  <a:ext cx="190570" cy="227991"/>
                  <a:chOff x="5936312" y="1713442"/>
                  <a:chExt cx="190570" cy="227991"/>
                </a:xfrm>
              </p:grpSpPr>
              <p:sp>
                <p:nvSpPr>
                  <p:cNvPr id="7144" name="Google Shape;714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5" name="Google Shape;714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6" name="Google Shape;714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txBody>
                  <a:bodyPr/>
                  <a:lstStyle/>
                  <a:p>
                    <a:endParaRPr lang="zh-CN" altLang="en-US"/>
                  </a:p>
                </p:txBody>
              </p:sp>
            </p:grpSp>
            <p:grpSp>
              <p:nvGrpSpPr>
                <p:cNvPr id="7147" name="Google Shape;7147;p73"/>
                <p:cNvGrpSpPr/>
                <p:nvPr/>
              </p:nvGrpSpPr>
              <p:grpSpPr>
                <a:xfrm>
                  <a:off x="5668659" y="1714000"/>
                  <a:ext cx="193488" cy="227433"/>
                  <a:chOff x="5668659" y="1714000"/>
                  <a:chExt cx="193488" cy="227433"/>
                </a:xfrm>
              </p:grpSpPr>
              <p:sp>
                <p:nvSpPr>
                  <p:cNvPr id="7148" name="Google Shape;714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9" name="Google Shape;714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50" name="Google Shape;7150;p73"/>
              <p:cNvGrpSpPr/>
              <p:nvPr/>
            </p:nvGrpSpPr>
            <p:grpSpPr>
              <a:xfrm>
                <a:off x="608609" y="2370079"/>
                <a:ext cx="458224" cy="227991"/>
                <a:chOff x="5668659" y="1713442"/>
                <a:chExt cx="458224" cy="227991"/>
              </a:xfrm>
            </p:grpSpPr>
            <p:grpSp>
              <p:nvGrpSpPr>
                <p:cNvPr id="7151" name="Google Shape;7151;p73"/>
                <p:cNvGrpSpPr/>
                <p:nvPr/>
              </p:nvGrpSpPr>
              <p:grpSpPr>
                <a:xfrm>
                  <a:off x="5802485" y="1713507"/>
                  <a:ext cx="188679" cy="227926"/>
                  <a:chOff x="5802485" y="1713507"/>
                  <a:chExt cx="188679" cy="227926"/>
                </a:xfrm>
              </p:grpSpPr>
              <p:sp>
                <p:nvSpPr>
                  <p:cNvPr id="7152" name="Google Shape;7152;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3" name="Google Shape;7153;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54" name="Google Shape;7154;p73"/>
                <p:cNvGrpSpPr/>
                <p:nvPr/>
              </p:nvGrpSpPr>
              <p:grpSpPr>
                <a:xfrm>
                  <a:off x="5936312" y="1713442"/>
                  <a:ext cx="190570" cy="227991"/>
                  <a:chOff x="5936312" y="1713442"/>
                  <a:chExt cx="190570" cy="227991"/>
                </a:xfrm>
              </p:grpSpPr>
              <p:sp>
                <p:nvSpPr>
                  <p:cNvPr id="7155" name="Google Shape;7155;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6" name="Google Shape;7156;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7" name="Google Shape;7157;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txBody>
                  <a:bodyPr/>
                  <a:lstStyle/>
                  <a:p>
                    <a:endParaRPr lang="zh-CN" altLang="en-US"/>
                  </a:p>
                </p:txBody>
              </p:sp>
            </p:grpSp>
            <p:grpSp>
              <p:nvGrpSpPr>
                <p:cNvPr id="7158" name="Google Shape;7158;p73"/>
                <p:cNvGrpSpPr/>
                <p:nvPr/>
              </p:nvGrpSpPr>
              <p:grpSpPr>
                <a:xfrm>
                  <a:off x="5668659" y="1714000"/>
                  <a:ext cx="193488" cy="227433"/>
                  <a:chOff x="5668659" y="1714000"/>
                  <a:chExt cx="193488" cy="227433"/>
                </a:xfrm>
              </p:grpSpPr>
              <p:sp>
                <p:nvSpPr>
                  <p:cNvPr id="7159" name="Google Shape;7159;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0" name="Google Shape;7160;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cxnSp>
        <p:nvCxnSpPr>
          <p:cNvPr id="7161" name="Google Shape;7161;p73"/>
          <p:cNvCxnSpPr>
            <a:endCxn id="7040" idx="2"/>
          </p:cNvCxnSpPr>
          <p:nvPr/>
        </p:nvCxnSpPr>
        <p:spPr>
          <a:xfrm rot="10800000" flipH="1">
            <a:off x="2393814" y="1823353"/>
            <a:ext cx="608400" cy="74700"/>
          </a:xfrm>
          <a:prstGeom prst="curvedConnector3">
            <a:avLst>
              <a:gd name="adj1" fmla="val 50000"/>
            </a:avLst>
          </a:prstGeom>
          <a:noFill/>
          <a:ln w="19050" cap="flat" cmpd="sng">
            <a:solidFill>
              <a:srgbClr val="F4CCCC"/>
            </a:solidFill>
            <a:prstDash val="solid"/>
            <a:round/>
            <a:headEnd type="none" w="med" len="med"/>
            <a:tailEnd type="triangle" w="med" len="med"/>
          </a:ln>
        </p:spPr>
      </p:cxnSp>
      <p:grpSp>
        <p:nvGrpSpPr>
          <p:cNvPr id="7162" name="Google Shape;7162;p73"/>
          <p:cNvGrpSpPr/>
          <p:nvPr/>
        </p:nvGrpSpPr>
        <p:grpSpPr>
          <a:xfrm>
            <a:off x="4414892" y="1600871"/>
            <a:ext cx="570552" cy="583354"/>
            <a:chOff x="506259" y="2370079"/>
            <a:chExt cx="560574" cy="638941"/>
          </a:xfrm>
        </p:grpSpPr>
        <p:grpSp>
          <p:nvGrpSpPr>
            <p:cNvPr id="7163" name="Google Shape;7163;p73"/>
            <p:cNvGrpSpPr/>
            <p:nvPr/>
          </p:nvGrpSpPr>
          <p:grpSpPr>
            <a:xfrm>
              <a:off x="608609" y="2370079"/>
              <a:ext cx="458224" cy="523616"/>
              <a:chOff x="608609" y="2370079"/>
              <a:chExt cx="458224" cy="523616"/>
            </a:xfrm>
          </p:grpSpPr>
          <p:grpSp>
            <p:nvGrpSpPr>
              <p:cNvPr id="7164" name="Google Shape;7164;p73"/>
              <p:cNvGrpSpPr/>
              <p:nvPr/>
            </p:nvGrpSpPr>
            <p:grpSpPr>
              <a:xfrm>
                <a:off x="608609" y="2665704"/>
                <a:ext cx="458224" cy="227991"/>
                <a:chOff x="5668659" y="1713442"/>
                <a:chExt cx="458224" cy="227991"/>
              </a:xfrm>
            </p:grpSpPr>
            <p:grpSp>
              <p:nvGrpSpPr>
                <p:cNvPr id="7165" name="Google Shape;7165;p73"/>
                <p:cNvGrpSpPr/>
                <p:nvPr/>
              </p:nvGrpSpPr>
              <p:grpSpPr>
                <a:xfrm>
                  <a:off x="5802485" y="1713507"/>
                  <a:ext cx="188679" cy="227926"/>
                  <a:chOff x="5802485" y="1713507"/>
                  <a:chExt cx="188679" cy="227926"/>
                </a:xfrm>
              </p:grpSpPr>
              <p:sp>
                <p:nvSpPr>
                  <p:cNvPr id="7166" name="Google Shape;716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7" name="Google Shape;716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68" name="Google Shape;7168;p73"/>
                <p:cNvGrpSpPr/>
                <p:nvPr/>
              </p:nvGrpSpPr>
              <p:grpSpPr>
                <a:xfrm>
                  <a:off x="5936312" y="1713442"/>
                  <a:ext cx="190570" cy="227991"/>
                  <a:chOff x="5936312" y="1713442"/>
                  <a:chExt cx="190570" cy="227991"/>
                </a:xfrm>
              </p:grpSpPr>
              <p:sp>
                <p:nvSpPr>
                  <p:cNvPr id="7169" name="Google Shape;716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0" name="Google Shape;717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1" name="Google Shape;717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txBody>
                  <a:bodyPr/>
                  <a:lstStyle/>
                  <a:p>
                    <a:endParaRPr lang="zh-CN" altLang="en-US"/>
                  </a:p>
                </p:txBody>
              </p:sp>
            </p:grpSp>
            <p:grpSp>
              <p:nvGrpSpPr>
                <p:cNvPr id="7172" name="Google Shape;7172;p73"/>
                <p:cNvGrpSpPr/>
                <p:nvPr/>
              </p:nvGrpSpPr>
              <p:grpSpPr>
                <a:xfrm>
                  <a:off x="5668659" y="1714000"/>
                  <a:ext cx="193488" cy="227433"/>
                  <a:chOff x="5668659" y="1714000"/>
                  <a:chExt cx="193488" cy="227433"/>
                </a:xfrm>
              </p:grpSpPr>
              <p:sp>
                <p:nvSpPr>
                  <p:cNvPr id="7173" name="Google Shape;717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4" name="Google Shape;717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75" name="Google Shape;7175;p73"/>
              <p:cNvGrpSpPr/>
              <p:nvPr/>
            </p:nvGrpSpPr>
            <p:grpSpPr>
              <a:xfrm>
                <a:off x="608609" y="2511879"/>
                <a:ext cx="458224" cy="227991"/>
                <a:chOff x="5668659" y="1713442"/>
                <a:chExt cx="458224" cy="227991"/>
              </a:xfrm>
            </p:grpSpPr>
            <p:grpSp>
              <p:nvGrpSpPr>
                <p:cNvPr id="7176" name="Google Shape;7176;p73"/>
                <p:cNvGrpSpPr/>
                <p:nvPr/>
              </p:nvGrpSpPr>
              <p:grpSpPr>
                <a:xfrm>
                  <a:off x="5802485" y="1713507"/>
                  <a:ext cx="188679" cy="227926"/>
                  <a:chOff x="5802485" y="1713507"/>
                  <a:chExt cx="188679" cy="227926"/>
                </a:xfrm>
              </p:grpSpPr>
              <p:sp>
                <p:nvSpPr>
                  <p:cNvPr id="7177" name="Google Shape;7177;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8" name="Google Shape;7178;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79" name="Google Shape;7179;p73"/>
                <p:cNvGrpSpPr/>
                <p:nvPr/>
              </p:nvGrpSpPr>
              <p:grpSpPr>
                <a:xfrm>
                  <a:off x="5936312" y="1713442"/>
                  <a:ext cx="190570" cy="227991"/>
                  <a:chOff x="5936312" y="1713442"/>
                  <a:chExt cx="190570" cy="227991"/>
                </a:xfrm>
              </p:grpSpPr>
              <p:sp>
                <p:nvSpPr>
                  <p:cNvPr id="7180" name="Google Shape;7180;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1" name="Google Shape;7181;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2" name="Google Shape;7182;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txBody>
                  <a:bodyPr/>
                  <a:lstStyle/>
                  <a:p>
                    <a:endParaRPr lang="zh-CN" altLang="en-US"/>
                  </a:p>
                </p:txBody>
              </p:sp>
            </p:grpSp>
            <p:grpSp>
              <p:nvGrpSpPr>
                <p:cNvPr id="7183" name="Google Shape;7183;p73"/>
                <p:cNvGrpSpPr/>
                <p:nvPr/>
              </p:nvGrpSpPr>
              <p:grpSpPr>
                <a:xfrm>
                  <a:off x="5668659" y="1714000"/>
                  <a:ext cx="193488" cy="227433"/>
                  <a:chOff x="5668659" y="1714000"/>
                  <a:chExt cx="193488" cy="227433"/>
                </a:xfrm>
              </p:grpSpPr>
              <p:sp>
                <p:nvSpPr>
                  <p:cNvPr id="7184" name="Google Shape;7184;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5" name="Google Shape;7185;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186" name="Google Shape;7186;p73"/>
              <p:cNvGrpSpPr/>
              <p:nvPr/>
            </p:nvGrpSpPr>
            <p:grpSpPr>
              <a:xfrm>
                <a:off x="608609" y="2370079"/>
                <a:ext cx="458224" cy="227991"/>
                <a:chOff x="5668659" y="1713442"/>
                <a:chExt cx="458224" cy="227991"/>
              </a:xfrm>
            </p:grpSpPr>
            <p:grpSp>
              <p:nvGrpSpPr>
                <p:cNvPr id="7187" name="Google Shape;7187;p73"/>
                <p:cNvGrpSpPr/>
                <p:nvPr/>
              </p:nvGrpSpPr>
              <p:grpSpPr>
                <a:xfrm>
                  <a:off x="5802485" y="1713507"/>
                  <a:ext cx="188679" cy="227926"/>
                  <a:chOff x="5802485" y="1713507"/>
                  <a:chExt cx="188679" cy="227926"/>
                </a:xfrm>
              </p:grpSpPr>
              <p:sp>
                <p:nvSpPr>
                  <p:cNvPr id="7188" name="Google Shape;7188;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9" name="Google Shape;7189;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90" name="Google Shape;7190;p73"/>
                <p:cNvGrpSpPr/>
                <p:nvPr/>
              </p:nvGrpSpPr>
              <p:grpSpPr>
                <a:xfrm>
                  <a:off x="5936312" y="1713442"/>
                  <a:ext cx="190570" cy="227991"/>
                  <a:chOff x="5936312" y="1713442"/>
                  <a:chExt cx="190570" cy="227991"/>
                </a:xfrm>
              </p:grpSpPr>
              <p:sp>
                <p:nvSpPr>
                  <p:cNvPr id="7191" name="Google Shape;7191;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2" name="Google Shape;7192;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3" name="Google Shape;7193;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txBody>
                  <a:bodyPr/>
                  <a:lstStyle/>
                  <a:p>
                    <a:endParaRPr lang="zh-CN" altLang="en-US"/>
                  </a:p>
                </p:txBody>
              </p:sp>
            </p:grpSp>
            <p:grpSp>
              <p:nvGrpSpPr>
                <p:cNvPr id="7194" name="Google Shape;7194;p73"/>
                <p:cNvGrpSpPr/>
                <p:nvPr/>
              </p:nvGrpSpPr>
              <p:grpSpPr>
                <a:xfrm>
                  <a:off x="5668659" y="1714000"/>
                  <a:ext cx="193488" cy="227433"/>
                  <a:chOff x="5668659" y="1714000"/>
                  <a:chExt cx="193488" cy="227433"/>
                </a:xfrm>
              </p:grpSpPr>
              <p:sp>
                <p:nvSpPr>
                  <p:cNvPr id="7195" name="Google Shape;7195;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6" name="Google Shape;7196;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7197" name="Google Shape;7197;p73"/>
            <p:cNvGrpSpPr/>
            <p:nvPr/>
          </p:nvGrpSpPr>
          <p:grpSpPr>
            <a:xfrm>
              <a:off x="558859" y="2427004"/>
              <a:ext cx="458224" cy="523616"/>
              <a:chOff x="608609" y="2370079"/>
              <a:chExt cx="458224" cy="523616"/>
            </a:xfrm>
          </p:grpSpPr>
          <p:grpSp>
            <p:nvGrpSpPr>
              <p:cNvPr id="7198" name="Google Shape;7198;p73"/>
              <p:cNvGrpSpPr/>
              <p:nvPr/>
            </p:nvGrpSpPr>
            <p:grpSpPr>
              <a:xfrm>
                <a:off x="608609" y="2665704"/>
                <a:ext cx="458224" cy="227991"/>
                <a:chOff x="5668659" y="1713442"/>
                <a:chExt cx="458224" cy="227991"/>
              </a:xfrm>
            </p:grpSpPr>
            <p:grpSp>
              <p:nvGrpSpPr>
                <p:cNvPr id="7199" name="Google Shape;7199;p73"/>
                <p:cNvGrpSpPr/>
                <p:nvPr/>
              </p:nvGrpSpPr>
              <p:grpSpPr>
                <a:xfrm>
                  <a:off x="5802485" y="1713507"/>
                  <a:ext cx="188679" cy="227926"/>
                  <a:chOff x="5802485" y="1713507"/>
                  <a:chExt cx="188679" cy="227926"/>
                </a:xfrm>
              </p:grpSpPr>
              <p:sp>
                <p:nvSpPr>
                  <p:cNvPr id="7200" name="Google Shape;7200;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1" name="Google Shape;7201;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02" name="Google Shape;7202;p73"/>
                <p:cNvGrpSpPr/>
                <p:nvPr/>
              </p:nvGrpSpPr>
              <p:grpSpPr>
                <a:xfrm>
                  <a:off x="5936312" y="1713442"/>
                  <a:ext cx="190570" cy="227991"/>
                  <a:chOff x="5936312" y="1713442"/>
                  <a:chExt cx="190570" cy="227991"/>
                </a:xfrm>
              </p:grpSpPr>
              <p:sp>
                <p:nvSpPr>
                  <p:cNvPr id="7203" name="Google Shape;7203;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4" name="Google Shape;7204;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5" name="Google Shape;7205;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txBody>
                  <a:bodyPr/>
                  <a:lstStyle/>
                  <a:p>
                    <a:endParaRPr lang="zh-CN" altLang="en-US"/>
                  </a:p>
                </p:txBody>
              </p:sp>
            </p:grpSp>
            <p:grpSp>
              <p:nvGrpSpPr>
                <p:cNvPr id="7206" name="Google Shape;7206;p73"/>
                <p:cNvGrpSpPr/>
                <p:nvPr/>
              </p:nvGrpSpPr>
              <p:grpSpPr>
                <a:xfrm>
                  <a:off x="5668659" y="1714000"/>
                  <a:ext cx="193488" cy="227433"/>
                  <a:chOff x="5668659" y="1714000"/>
                  <a:chExt cx="193488" cy="227433"/>
                </a:xfrm>
              </p:grpSpPr>
              <p:sp>
                <p:nvSpPr>
                  <p:cNvPr id="7207" name="Google Shape;7207;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8" name="Google Shape;7208;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209" name="Google Shape;7209;p73"/>
              <p:cNvGrpSpPr/>
              <p:nvPr/>
            </p:nvGrpSpPr>
            <p:grpSpPr>
              <a:xfrm>
                <a:off x="608609" y="2511879"/>
                <a:ext cx="458224" cy="227991"/>
                <a:chOff x="5668659" y="1713442"/>
                <a:chExt cx="458224" cy="227991"/>
              </a:xfrm>
            </p:grpSpPr>
            <p:grpSp>
              <p:nvGrpSpPr>
                <p:cNvPr id="7210" name="Google Shape;7210;p73"/>
                <p:cNvGrpSpPr/>
                <p:nvPr/>
              </p:nvGrpSpPr>
              <p:grpSpPr>
                <a:xfrm>
                  <a:off x="5802485" y="1713507"/>
                  <a:ext cx="188679" cy="227926"/>
                  <a:chOff x="5802485" y="1713507"/>
                  <a:chExt cx="188679" cy="227926"/>
                </a:xfrm>
              </p:grpSpPr>
              <p:sp>
                <p:nvSpPr>
                  <p:cNvPr id="7211" name="Google Shape;721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2" name="Google Shape;721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13" name="Google Shape;7213;p73"/>
                <p:cNvGrpSpPr/>
                <p:nvPr/>
              </p:nvGrpSpPr>
              <p:grpSpPr>
                <a:xfrm>
                  <a:off x="5936312" y="1713442"/>
                  <a:ext cx="190570" cy="227991"/>
                  <a:chOff x="5936312" y="1713442"/>
                  <a:chExt cx="190570" cy="227991"/>
                </a:xfrm>
              </p:grpSpPr>
              <p:sp>
                <p:nvSpPr>
                  <p:cNvPr id="7214" name="Google Shape;721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5" name="Google Shape;721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6" name="Google Shape;721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txBody>
                  <a:bodyPr/>
                  <a:lstStyle/>
                  <a:p>
                    <a:endParaRPr lang="zh-CN" altLang="en-US"/>
                  </a:p>
                </p:txBody>
              </p:sp>
            </p:grpSp>
            <p:grpSp>
              <p:nvGrpSpPr>
                <p:cNvPr id="7217" name="Google Shape;7217;p73"/>
                <p:cNvGrpSpPr/>
                <p:nvPr/>
              </p:nvGrpSpPr>
              <p:grpSpPr>
                <a:xfrm>
                  <a:off x="5668659" y="1714000"/>
                  <a:ext cx="193488" cy="227433"/>
                  <a:chOff x="5668659" y="1714000"/>
                  <a:chExt cx="193488" cy="227433"/>
                </a:xfrm>
              </p:grpSpPr>
              <p:sp>
                <p:nvSpPr>
                  <p:cNvPr id="7218" name="Google Shape;721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9" name="Google Shape;721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220" name="Google Shape;7220;p73"/>
              <p:cNvGrpSpPr/>
              <p:nvPr/>
            </p:nvGrpSpPr>
            <p:grpSpPr>
              <a:xfrm>
                <a:off x="608609" y="2370079"/>
                <a:ext cx="458224" cy="227991"/>
                <a:chOff x="5668659" y="1713442"/>
                <a:chExt cx="458224" cy="227991"/>
              </a:xfrm>
            </p:grpSpPr>
            <p:grpSp>
              <p:nvGrpSpPr>
                <p:cNvPr id="7221" name="Google Shape;7221;p73"/>
                <p:cNvGrpSpPr/>
                <p:nvPr/>
              </p:nvGrpSpPr>
              <p:grpSpPr>
                <a:xfrm>
                  <a:off x="5802485" y="1713507"/>
                  <a:ext cx="188679" cy="227926"/>
                  <a:chOff x="5802485" y="1713507"/>
                  <a:chExt cx="188679" cy="227926"/>
                </a:xfrm>
              </p:grpSpPr>
              <p:sp>
                <p:nvSpPr>
                  <p:cNvPr id="7222" name="Google Shape;7222;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3" name="Google Shape;7223;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24" name="Google Shape;7224;p73"/>
                <p:cNvGrpSpPr/>
                <p:nvPr/>
              </p:nvGrpSpPr>
              <p:grpSpPr>
                <a:xfrm>
                  <a:off x="5936312" y="1713442"/>
                  <a:ext cx="190570" cy="227991"/>
                  <a:chOff x="5936312" y="1713442"/>
                  <a:chExt cx="190570" cy="227991"/>
                </a:xfrm>
              </p:grpSpPr>
              <p:sp>
                <p:nvSpPr>
                  <p:cNvPr id="7225" name="Google Shape;7225;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6" name="Google Shape;7226;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7" name="Google Shape;7227;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txBody>
                  <a:bodyPr/>
                  <a:lstStyle/>
                  <a:p>
                    <a:endParaRPr lang="zh-CN" altLang="en-US"/>
                  </a:p>
                </p:txBody>
              </p:sp>
            </p:grpSp>
            <p:grpSp>
              <p:nvGrpSpPr>
                <p:cNvPr id="7228" name="Google Shape;7228;p73"/>
                <p:cNvGrpSpPr/>
                <p:nvPr/>
              </p:nvGrpSpPr>
              <p:grpSpPr>
                <a:xfrm>
                  <a:off x="5668659" y="1714000"/>
                  <a:ext cx="193488" cy="227433"/>
                  <a:chOff x="5668659" y="1714000"/>
                  <a:chExt cx="193488" cy="227433"/>
                </a:xfrm>
              </p:grpSpPr>
              <p:sp>
                <p:nvSpPr>
                  <p:cNvPr id="7229" name="Google Shape;7229;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0" name="Google Shape;7230;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7231" name="Google Shape;7231;p73"/>
            <p:cNvGrpSpPr/>
            <p:nvPr/>
          </p:nvGrpSpPr>
          <p:grpSpPr>
            <a:xfrm>
              <a:off x="506259" y="2485404"/>
              <a:ext cx="458224" cy="523616"/>
              <a:chOff x="608609" y="2370079"/>
              <a:chExt cx="458224" cy="523616"/>
            </a:xfrm>
          </p:grpSpPr>
          <p:grpSp>
            <p:nvGrpSpPr>
              <p:cNvPr id="7232" name="Google Shape;7232;p73"/>
              <p:cNvGrpSpPr/>
              <p:nvPr/>
            </p:nvGrpSpPr>
            <p:grpSpPr>
              <a:xfrm>
                <a:off x="608609" y="2665704"/>
                <a:ext cx="458224" cy="227991"/>
                <a:chOff x="5668659" y="1713442"/>
                <a:chExt cx="458224" cy="227991"/>
              </a:xfrm>
            </p:grpSpPr>
            <p:grpSp>
              <p:nvGrpSpPr>
                <p:cNvPr id="7233" name="Google Shape;7233;p73"/>
                <p:cNvGrpSpPr/>
                <p:nvPr/>
              </p:nvGrpSpPr>
              <p:grpSpPr>
                <a:xfrm>
                  <a:off x="5802485" y="1713507"/>
                  <a:ext cx="188679" cy="227926"/>
                  <a:chOff x="5802485" y="1713507"/>
                  <a:chExt cx="188679" cy="227926"/>
                </a:xfrm>
              </p:grpSpPr>
              <p:sp>
                <p:nvSpPr>
                  <p:cNvPr id="7234" name="Google Shape;7234;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5" name="Google Shape;7235;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36" name="Google Shape;7236;p73"/>
                <p:cNvGrpSpPr/>
                <p:nvPr/>
              </p:nvGrpSpPr>
              <p:grpSpPr>
                <a:xfrm>
                  <a:off x="5936312" y="1713442"/>
                  <a:ext cx="190570" cy="227991"/>
                  <a:chOff x="5936312" y="1713442"/>
                  <a:chExt cx="190570" cy="227991"/>
                </a:xfrm>
              </p:grpSpPr>
              <p:sp>
                <p:nvSpPr>
                  <p:cNvPr id="7237" name="Google Shape;7237;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8" name="Google Shape;7238;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39" name="Google Shape;7239;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txBody>
                  <a:bodyPr/>
                  <a:lstStyle/>
                  <a:p>
                    <a:endParaRPr lang="zh-CN" altLang="en-US"/>
                  </a:p>
                </p:txBody>
              </p:sp>
            </p:grpSp>
            <p:grpSp>
              <p:nvGrpSpPr>
                <p:cNvPr id="7240" name="Google Shape;7240;p73"/>
                <p:cNvGrpSpPr/>
                <p:nvPr/>
              </p:nvGrpSpPr>
              <p:grpSpPr>
                <a:xfrm>
                  <a:off x="5668659" y="1714000"/>
                  <a:ext cx="193488" cy="227433"/>
                  <a:chOff x="5668659" y="1714000"/>
                  <a:chExt cx="193488" cy="227433"/>
                </a:xfrm>
              </p:grpSpPr>
              <p:sp>
                <p:nvSpPr>
                  <p:cNvPr id="7241" name="Google Shape;7241;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2" name="Google Shape;7242;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243" name="Google Shape;7243;p73"/>
              <p:cNvGrpSpPr/>
              <p:nvPr/>
            </p:nvGrpSpPr>
            <p:grpSpPr>
              <a:xfrm>
                <a:off x="608609" y="2511879"/>
                <a:ext cx="458224" cy="227991"/>
                <a:chOff x="5668659" y="1713442"/>
                <a:chExt cx="458224" cy="227991"/>
              </a:xfrm>
            </p:grpSpPr>
            <p:grpSp>
              <p:nvGrpSpPr>
                <p:cNvPr id="7244" name="Google Shape;7244;p73"/>
                <p:cNvGrpSpPr/>
                <p:nvPr/>
              </p:nvGrpSpPr>
              <p:grpSpPr>
                <a:xfrm>
                  <a:off x="5802485" y="1713507"/>
                  <a:ext cx="188679" cy="227926"/>
                  <a:chOff x="5802485" y="1713507"/>
                  <a:chExt cx="188679" cy="227926"/>
                </a:xfrm>
              </p:grpSpPr>
              <p:sp>
                <p:nvSpPr>
                  <p:cNvPr id="7245" name="Google Shape;7245;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6" name="Google Shape;7246;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47" name="Google Shape;7247;p73"/>
                <p:cNvGrpSpPr/>
                <p:nvPr/>
              </p:nvGrpSpPr>
              <p:grpSpPr>
                <a:xfrm>
                  <a:off x="5936312" y="1713442"/>
                  <a:ext cx="190570" cy="227991"/>
                  <a:chOff x="5936312" y="1713442"/>
                  <a:chExt cx="190570" cy="227991"/>
                </a:xfrm>
              </p:grpSpPr>
              <p:sp>
                <p:nvSpPr>
                  <p:cNvPr id="7248" name="Google Shape;7248;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49" name="Google Shape;7249;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0" name="Google Shape;7250;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txBody>
                  <a:bodyPr/>
                  <a:lstStyle/>
                  <a:p>
                    <a:endParaRPr lang="zh-CN" altLang="en-US"/>
                  </a:p>
                </p:txBody>
              </p:sp>
            </p:grpSp>
            <p:grpSp>
              <p:nvGrpSpPr>
                <p:cNvPr id="7251" name="Google Shape;7251;p73"/>
                <p:cNvGrpSpPr/>
                <p:nvPr/>
              </p:nvGrpSpPr>
              <p:grpSpPr>
                <a:xfrm>
                  <a:off x="5668659" y="1714000"/>
                  <a:ext cx="193488" cy="227433"/>
                  <a:chOff x="5668659" y="1714000"/>
                  <a:chExt cx="193488" cy="227433"/>
                </a:xfrm>
              </p:grpSpPr>
              <p:sp>
                <p:nvSpPr>
                  <p:cNvPr id="7252" name="Google Shape;7252;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3" name="Google Shape;7253;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254" name="Google Shape;7254;p73"/>
              <p:cNvGrpSpPr/>
              <p:nvPr/>
            </p:nvGrpSpPr>
            <p:grpSpPr>
              <a:xfrm>
                <a:off x="608609" y="2370079"/>
                <a:ext cx="458224" cy="227991"/>
                <a:chOff x="5668659" y="1713442"/>
                <a:chExt cx="458224" cy="227991"/>
              </a:xfrm>
            </p:grpSpPr>
            <p:grpSp>
              <p:nvGrpSpPr>
                <p:cNvPr id="7255" name="Google Shape;7255;p73"/>
                <p:cNvGrpSpPr/>
                <p:nvPr/>
              </p:nvGrpSpPr>
              <p:grpSpPr>
                <a:xfrm>
                  <a:off x="5802485" y="1713507"/>
                  <a:ext cx="188679" cy="227926"/>
                  <a:chOff x="5802485" y="1713507"/>
                  <a:chExt cx="188679" cy="227926"/>
                </a:xfrm>
              </p:grpSpPr>
              <p:sp>
                <p:nvSpPr>
                  <p:cNvPr id="7256" name="Google Shape;725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7" name="Google Shape;725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58" name="Google Shape;7258;p73"/>
                <p:cNvGrpSpPr/>
                <p:nvPr/>
              </p:nvGrpSpPr>
              <p:grpSpPr>
                <a:xfrm>
                  <a:off x="5936312" y="1713442"/>
                  <a:ext cx="190570" cy="227991"/>
                  <a:chOff x="5936312" y="1713442"/>
                  <a:chExt cx="190570" cy="227991"/>
                </a:xfrm>
              </p:grpSpPr>
              <p:sp>
                <p:nvSpPr>
                  <p:cNvPr id="7259" name="Google Shape;725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0" name="Google Shape;726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1" name="Google Shape;726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txBody>
                  <a:bodyPr/>
                  <a:lstStyle/>
                  <a:p>
                    <a:endParaRPr lang="zh-CN" altLang="en-US"/>
                  </a:p>
                </p:txBody>
              </p:sp>
            </p:grpSp>
            <p:grpSp>
              <p:nvGrpSpPr>
                <p:cNvPr id="7262" name="Google Shape;7262;p73"/>
                <p:cNvGrpSpPr/>
                <p:nvPr/>
              </p:nvGrpSpPr>
              <p:grpSpPr>
                <a:xfrm>
                  <a:off x="5668659" y="1714000"/>
                  <a:ext cx="193488" cy="227433"/>
                  <a:chOff x="5668659" y="1714000"/>
                  <a:chExt cx="193488" cy="227433"/>
                </a:xfrm>
              </p:grpSpPr>
              <p:sp>
                <p:nvSpPr>
                  <p:cNvPr id="7263" name="Google Shape;726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4" name="Google Shape;726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cxnSp>
        <p:nvCxnSpPr>
          <p:cNvPr id="7265" name="Google Shape;7265;p73"/>
          <p:cNvCxnSpPr>
            <a:endCxn id="7054" idx="1"/>
          </p:cNvCxnSpPr>
          <p:nvPr/>
        </p:nvCxnSpPr>
        <p:spPr>
          <a:xfrm rot="10800000" flipH="1">
            <a:off x="4926084" y="1849746"/>
            <a:ext cx="512400" cy="39900"/>
          </a:xfrm>
          <a:prstGeom prst="curvedConnector3">
            <a:avLst>
              <a:gd name="adj1" fmla="val 50000"/>
            </a:avLst>
          </a:prstGeom>
          <a:noFill/>
          <a:ln w="19050" cap="flat" cmpd="sng">
            <a:solidFill>
              <a:srgbClr val="F4CCCC"/>
            </a:solidFill>
            <a:prstDash val="solid"/>
            <a:round/>
            <a:headEnd type="none" w="med" len="med"/>
            <a:tailEnd type="triangle" w="med" len="med"/>
          </a:ln>
        </p:spPr>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269"/>
        <p:cNvGrpSpPr/>
        <p:nvPr/>
      </p:nvGrpSpPr>
      <p:grpSpPr>
        <a:xfrm>
          <a:off x="0" y="0"/>
          <a:ext cx="0" cy="0"/>
          <a:chOff x="0" y="0"/>
          <a:chExt cx="0" cy="0"/>
        </a:xfrm>
      </p:grpSpPr>
      <p:sp>
        <p:nvSpPr>
          <p:cNvPr id="7270" name="Google Shape;7270;p74"/>
          <p:cNvSpPr/>
          <p:nvPr/>
        </p:nvSpPr>
        <p:spPr>
          <a:xfrm>
            <a:off x="1201250" y="1076975"/>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p>
        </p:txBody>
      </p:sp>
      <p:sp>
        <p:nvSpPr>
          <p:cNvPr id="7271" name="Google Shape;7271;p74"/>
          <p:cNvSpPr/>
          <p:nvPr/>
        </p:nvSpPr>
        <p:spPr>
          <a:xfrm>
            <a:off x="1648094" y="1076975"/>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p>
        </p:txBody>
      </p:sp>
      <p:sp>
        <p:nvSpPr>
          <p:cNvPr id="7272" name="Google Shape;7272;p74"/>
          <p:cNvSpPr/>
          <p:nvPr/>
        </p:nvSpPr>
        <p:spPr>
          <a:xfrm>
            <a:off x="2093300" y="1076975"/>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endParaRPr lang="en-GB"/>
          </a:p>
        </p:txBody>
      </p:sp>
      <p:sp>
        <p:nvSpPr>
          <p:cNvPr id="7273" name="Google Shape;7273;p74"/>
          <p:cNvSpPr/>
          <p:nvPr/>
        </p:nvSpPr>
        <p:spPr>
          <a:xfrm>
            <a:off x="2540144" y="1076975"/>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4</a:t>
            </a:r>
            <a:endParaRPr lang="en-GB"/>
          </a:p>
        </p:txBody>
      </p:sp>
      <p:sp>
        <p:nvSpPr>
          <p:cNvPr id="7274" name="Google Shape;7274;p74"/>
          <p:cNvSpPr/>
          <p:nvPr/>
        </p:nvSpPr>
        <p:spPr>
          <a:xfrm>
            <a:off x="1201250" y="1523819"/>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5</a:t>
            </a:r>
            <a:endParaRPr lang="en-GB"/>
          </a:p>
        </p:txBody>
      </p:sp>
      <p:sp>
        <p:nvSpPr>
          <p:cNvPr id="7275" name="Google Shape;7275;p74"/>
          <p:cNvSpPr/>
          <p:nvPr/>
        </p:nvSpPr>
        <p:spPr>
          <a:xfrm>
            <a:off x="1648107" y="1523844"/>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6</a:t>
            </a:r>
            <a:endParaRPr lang="en-GB"/>
          </a:p>
        </p:txBody>
      </p:sp>
      <p:sp>
        <p:nvSpPr>
          <p:cNvPr id="7276" name="Google Shape;7276;p74"/>
          <p:cNvSpPr/>
          <p:nvPr/>
        </p:nvSpPr>
        <p:spPr>
          <a:xfrm>
            <a:off x="2093300" y="1523819"/>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7</a:t>
            </a:r>
            <a:endParaRPr lang="en-GB"/>
          </a:p>
        </p:txBody>
      </p:sp>
      <p:sp>
        <p:nvSpPr>
          <p:cNvPr id="7277" name="Google Shape;7277;p74"/>
          <p:cNvSpPr/>
          <p:nvPr/>
        </p:nvSpPr>
        <p:spPr>
          <a:xfrm>
            <a:off x="2540144" y="1523819"/>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8</a:t>
            </a:r>
            <a:endParaRPr lang="en-GB"/>
          </a:p>
        </p:txBody>
      </p:sp>
      <p:sp>
        <p:nvSpPr>
          <p:cNvPr id="7278" name="Google Shape;7278;p74"/>
          <p:cNvSpPr/>
          <p:nvPr/>
        </p:nvSpPr>
        <p:spPr>
          <a:xfrm>
            <a:off x="1201250" y="1970664"/>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endParaRPr lang="en-GB"/>
          </a:p>
        </p:txBody>
      </p:sp>
      <p:sp>
        <p:nvSpPr>
          <p:cNvPr id="7279" name="Google Shape;7279;p74"/>
          <p:cNvSpPr/>
          <p:nvPr/>
        </p:nvSpPr>
        <p:spPr>
          <a:xfrm>
            <a:off x="1648094" y="1970664"/>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endParaRPr lang="en-GB"/>
          </a:p>
        </p:txBody>
      </p:sp>
      <p:sp>
        <p:nvSpPr>
          <p:cNvPr id="7280" name="Google Shape;7280;p74"/>
          <p:cNvSpPr/>
          <p:nvPr/>
        </p:nvSpPr>
        <p:spPr>
          <a:xfrm>
            <a:off x="2093300" y="1970664"/>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p>
        </p:txBody>
      </p:sp>
      <p:sp>
        <p:nvSpPr>
          <p:cNvPr id="7281" name="Google Shape;7281;p74"/>
          <p:cNvSpPr/>
          <p:nvPr/>
        </p:nvSpPr>
        <p:spPr>
          <a:xfrm>
            <a:off x="2540144" y="1970664"/>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0</a:t>
            </a:r>
            <a:endParaRPr lang="en-GB"/>
          </a:p>
        </p:txBody>
      </p:sp>
      <p:sp>
        <p:nvSpPr>
          <p:cNvPr id="7282" name="Google Shape;7282;p74"/>
          <p:cNvSpPr/>
          <p:nvPr/>
        </p:nvSpPr>
        <p:spPr>
          <a:xfrm>
            <a:off x="1201250" y="2417508"/>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endParaRPr lang="en-GB"/>
          </a:p>
        </p:txBody>
      </p:sp>
      <p:sp>
        <p:nvSpPr>
          <p:cNvPr id="7283" name="Google Shape;7283;p74"/>
          <p:cNvSpPr/>
          <p:nvPr/>
        </p:nvSpPr>
        <p:spPr>
          <a:xfrm>
            <a:off x="1648094" y="2417508"/>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endParaRPr lang="en-GB"/>
          </a:p>
        </p:txBody>
      </p:sp>
      <p:sp>
        <p:nvSpPr>
          <p:cNvPr id="7284" name="Google Shape;7284;p74"/>
          <p:cNvSpPr/>
          <p:nvPr/>
        </p:nvSpPr>
        <p:spPr>
          <a:xfrm>
            <a:off x="2093300" y="2417508"/>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endParaRPr lang="en-GB"/>
          </a:p>
        </p:txBody>
      </p:sp>
      <p:sp>
        <p:nvSpPr>
          <p:cNvPr id="7285" name="Google Shape;7285;p74"/>
          <p:cNvSpPr/>
          <p:nvPr/>
        </p:nvSpPr>
        <p:spPr>
          <a:xfrm>
            <a:off x="2540144" y="2417508"/>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4</a:t>
            </a:r>
            <a:endParaRPr lang="en-GB"/>
          </a:p>
        </p:txBody>
      </p:sp>
      <p:sp>
        <p:nvSpPr>
          <p:cNvPr id="7286" name="Google Shape;7286;p74"/>
          <p:cNvSpPr/>
          <p:nvPr/>
        </p:nvSpPr>
        <p:spPr>
          <a:xfrm>
            <a:off x="4800600" y="1522175"/>
            <a:ext cx="445200" cy="445200"/>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6</a:t>
            </a:r>
            <a:endParaRPr lang="en-GB"/>
          </a:p>
        </p:txBody>
      </p:sp>
      <p:sp>
        <p:nvSpPr>
          <p:cNvPr id="7287" name="Google Shape;7287;p74"/>
          <p:cNvSpPr/>
          <p:nvPr/>
        </p:nvSpPr>
        <p:spPr>
          <a:xfrm>
            <a:off x="5247444" y="1522175"/>
            <a:ext cx="445200" cy="445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8</a:t>
            </a:r>
            <a:endParaRPr lang="en-GB"/>
          </a:p>
        </p:txBody>
      </p:sp>
      <p:sp>
        <p:nvSpPr>
          <p:cNvPr id="7288" name="Google Shape;7288;p74"/>
          <p:cNvSpPr/>
          <p:nvPr/>
        </p:nvSpPr>
        <p:spPr>
          <a:xfrm>
            <a:off x="4800600" y="1969019"/>
            <a:ext cx="445200" cy="445200"/>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endParaRPr lang="en-GB"/>
          </a:p>
        </p:txBody>
      </p:sp>
      <p:sp>
        <p:nvSpPr>
          <p:cNvPr id="7289" name="Google Shape;7289;p74"/>
          <p:cNvSpPr/>
          <p:nvPr/>
        </p:nvSpPr>
        <p:spPr>
          <a:xfrm>
            <a:off x="5247444" y="1969019"/>
            <a:ext cx="445200" cy="44520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4</a:t>
            </a:r>
            <a:endParaRPr lang="en-GB"/>
          </a:p>
        </p:txBody>
      </p:sp>
      <p:cxnSp>
        <p:nvCxnSpPr>
          <p:cNvPr id="7290" name="Google Shape;7290;p74"/>
          <p:cNvCxnSpPr/>
          <p:nvPr/>
        </p:nvCxnSpPr>
        <p:spPr>
          <a:xfrm>
            <a:off x="1221950" y="3003125"/>
            <a:ext cx="1781100" cy="0"/>
          </a:xfrm>
          <a:prstGeom prst="straightConnector1">
            <a:avLst/>
          </a:prstGeom>
          <a:noFill/>
          <a:ln w="19050" cap="flat" cmpd="sng">
            <a:solidFill>
              <a:schemeClr val="dk2"/>
            </a:solidFill>
            <a:prstDash val="solid"/>
            <a:round/>
            <a:headEnd type="none" w="med" len="med"/>
            <a:tailEnd type="triangle" w="med" len="med"/>
          </a:ln>
        </p:spPr>
      </p:cxnSp>
      <p:cxnSp>
        <p:nvCxnSpPr>
          <p:cNvPr id="7291" name="Google Shape;7291;p74"/>
          <p:cNvCxnSpPr/>
          <p:nvPr/>
        </p:nvCxnSpPr>
        <p:spPr>
          <a:xfrm rot="10800000">
            <a:off x="1055484" y="1110119"/>
            <a:ext cx="0" cy="1664400"/>
          </a:xfrm>
          <a:prstGeom prst="straightConnector1">
            <a:avLst/>
          </a:prstGeom>
          <a:noFill/>
          <a:ln w="19050" cap="flat" cmpd="sng">
            <a:solidFill>
              <a:schemeClr val="dk2"/>
            </a:solidFill>
            <a:prstDash val="solid"/>
            <a:round/>
            <a:headEnd type="none" w="med" len="med"/>
            <a:tailEnd type="triangle" w="med" len="med"/>
          </a:ln>
        </p:spPr>
      </p:cxnSp>
      <p:sp>
        <p:nvSpPr>
          <p:cNvPr id="7292" name="Google Shape;7292;p74"/>
          <p:cNvSpPr/>
          <p:nvPr/>
        </p:nvSpPr>
        <p:spPr>
          <a:xfrm>
            <a:off x="1490337" y="1110118"/>
            <a:ext cx="1045800" cy="1045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7293" name="Google Shape;7293;p74"/>
          <p:cNvCxnSpPr>
            <a:stCxn id="7292" idx="0"/>
            <a:endCxn id="7286" idx="0"/>
          </p:cNvCxnSpPr>
          <p:nvPr/>
        </p:nvCxnSpPr>
        <p:spPr>
          <a:xfrm rot="-5400000" flipH="1">
            <a:off x="3312087" y="-188732"/>
            <a:ext cx="412200" cy="3009900"/>
          </a:xfrm>
          <a:prstGeom prst="curvedConnector3">
            <a:avLst>
              <a:gd name="adj1" fmla="val -57769"/>
            </a:avLst>
          </a:prstGeom>
          <a:noFill/>
          <a:ln w="19050" cap="flat" cmpd="sng">
            <a:solidFill>
              <a:schemeClr val="dk2"/>
            </a:solidFill>
            <a:prstDash val="solid"/>
            <a:round/>
            <a:headEnd type="none" w="med" len="med"/>
            <a:tailEnd type="triangle" w="med" len="med"/>
          </a:ln>
        </p:spPr>
      </p:cxnSp>
      <p:sp>
        <p:nvSpPr>
          <p:cNvPr id="7294" name="Google Shape;7294;p74"/>
          <p:cNvSpPr txBox="1"/>
          <p:nvPr/>
        </p:nvSpPr>
        <p:spPr>
          <a:xfrm>
            <a:off x="3230756" y="388875"/>
            <a:ext cx="1719000" cy="6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Max(1,1,5,6) = 6</a:t>
            </a:r>
            <a:endParaRPr lang="en-GB"/>
          </a:p>
        </p:txBody>
      </p:sp>
      <p:sp>
        <p:nvSpPr>
          <p:cNvPr id="7295" name="Google Shape;7295;p74"/>
          <p:cNvSpPr txBox="1"/>
          <p:nvPr/>
        </p:nvSpPr>
        <p:spPr>
          <a:xfrm>
            <a:off x="1201256" y="2920300"/>
            <a:ext cx="1719000" cy="69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Image Representation</a:t>
            </a:r>
            <a:endParaRPr lang="en-GB"/>
          </a:p>
        </p:txBody>
      </p:sp>
      <p:sp>
        <p:nvSpPr>
          <p:cNvPr id="7296" name="Google Shape;7296;p74"/>
          <p:cNvSpPr txBox="1"/>
          <p:nvPr/>
        </p:nvSpPr>
        <p:spPr>
          <a:xfrm>
            <a:off x="900936" y="770250"/>
            <a:ext cx="445200" cy="6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Y</a:t>
            </a:r>
            <a:endParaRPr lang="en-GB"/>
          </a:p>
        </p:txBody>
      </p:sp>
      <p:sp>
        <p:nvSpPr>
          <p:cNvPr id="7297" name="Google Shape;7297;p74"/>
          <p:cNvSpPr txBox="1"/>
          <p:nvPr/>
        </p:nvSpPr>
        <p:spPr>
          <a:xfrm>
            <a:off x="2912156" y="2808836"/>
            <a:ext cx="445200" cy="69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X</a:t>
            </a:r>
            <a:endParaRPr lang="en-GB"/>
          </a:p>
        </p:txBody>
      </p:sp>
      <p:cxnSp>
        <p:nvCxnSpPr>
          <p:cNvPr id="7298" name="Google Shape;7298;p74"/>
          <p:cNvCxnSpPr/>
          <p:nvPr/>
        </p:nvCxnSpPr>
        <p:spPr>
          <a:xfrm>
            <a:off x="3158450" y="1946850"/>
            <a:ext cx="1491300" cy="0"/>
          </a:xfrm>
          <a:prstGeom prst="straightConnector1">
            <a:avLst/>
          </a:prstGeom>
          <a:noFill/>
          <a:ln w="9525" cap="flat" cmpd="sng">
            <a:solidFill>
              <a:schemeClr val="dk2"/>
            </a:solidFill>
            <a:prstDash val="solid"/>
            <a:round/>
            <a:headEnd type="none" w="med" len="med"/>
            <a:tailEnd type="triangle" w="med" len="med"/>
          </a:ln>
        </p:spPr>
      </p:cxnSp>
      <p:sp>
        <p:nvSpPr>
          <p:cNvPr id="7299" name="Google Shape;7299;p74"/>
          <p:cNvSpPr txBox="1"/>
          <p:nvPr/>
        </p:nvSpPr>
        <p:spPr>
          <a:xfrm>
            <a:off x="2970983" y="1894178"/>
            <a:ext cx="1847700" cy="88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t>Pooling performed with a 2x2 kernel and a stride of 2</a:t>
            </a: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p:nvPr/>
        </p:nvSpPr>
        <p:spPr>
          <a:xfrm>
            <a:off x="208450" y="2642000"/>
            <a:ext cx="603000" cy="2175900"/>
          </a:xfrm>
          <a:prstGeom prst="cube">
            <a:avLst>
              <a:gd name="adj" fmla="val 68741"/>
            </a:avLst>
          </a:prstGeom>
          <a:gradFill>
            <a:gsLst>
              <a:gs pos="0">
                <a:srgbClr val="E0EDBA">
                  <a:alpha val="79215"/>
                </a:srgbClr>
              </a:gs>
              <a:gs pos="100000">
                <a:srgbClr val="DE87F1">
                  <a:alpha val="48235"/>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9"/>
          <p:cNvSpPr/>
          <p:nvPr/>
        </p:nvSpPr>
        <p:spPr>
          <a:xfrm flipH="1">
            <a:off x="3315350" y="419400"/>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9"/>
          <p:cNvSpPr/>
          <p:nvPr/>
        </p:nvSpPr>
        <p:spPr>
          <a:xfrm flipH="1">
            <a:off x="3033797" y="604825"/>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9"/>
          <p:cNvSpPr/>
          <p:nvPr/>
        </p:nvSpPr>
        <p:spPr>
          <a:xfrm flipH="1">
            <a:off x="1626644" y="1709400"/>
            <a:ext cx="1688700" cy="1482900"/>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0" name="Google Shape;120;p19"/>
          <p:cNvGrpSpPr/>
          <p:nvPr/>
        </p:nvGrpSpPr>
        <p:grpSpPr>
          <a:xfrm>
            <a:off x="6631549" y="846696"/>
            <a:ext cx="1765922" cy="1596032"/>
            <a:chOff x="6240000" y="821025"/>
            <a:chExt cx="2904000" cy="2668950"/>
          </a:xfrm>
        </p:grpSpPr>
        <p:sp>
          <p:nvSpPr>
            <p:cNvPr id="121" name="Google Shape;121;p19"/>
            <p:cNvSpPr/>
            <p:nvPr/>
          </p:nvSpPr>
          <p:spPr>
            <a:xfrm flipH="1">
              <a:off x="6240000" y="8210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2" name="Google Shape;122;p19"/>
            <p:cNvSpPr/>
            <p:nvPr/>
          </p:nvSpPr>
          <p:spPr>
            <a:xfrm flipH="1">
              <a:off x="62400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3" name="Google Shape;123;p19"/>
            <p:cNvSpPr/>
            <p:nvPr/>
          </p:nvSpPr>
          <p:spPr>
            <a:xfrm flipH="1">
              <a:off x="68208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4" name="Google Shape;124;p19"/>
            <p:cNvSpPr/>
            <p:nvPr/>
          </p:nvSpPr>
          <p:spPr>
            <a:xfrm flipH="1">
              <a:off x="74016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5" name="Google Shape;125;p19"/>
            <p:cNvSpPr/>
            <p:nvPr/>
          </p:nvSpPr>
          <p:spPr>
            <a:xfrm flipH="1">
              <a:off x="79824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6" name="Google Shape;126;p19"/>
            <p:cNvSpPr/>
            <p:nvPr/>
          </p:nvSpPr>
          <p:spPr>
            <a:xfrm flipH="1">
              <a:off x="85632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7" name="Google Shape;127;p19"/>
            <p:cNvSpPr/>
            <p:nvPr/>
          </p:nvSpPr>
          <p:spPr>
            <a:xfrm flipH="1">
              <a:off x="62400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8" name="Google Shape;128;p19"/>
            <p:cNvSpPr/>
            <p:nvPr/>
          </p:nvSpPr>
          <p:spPr>
            <a:xfrm flipH="1">
              <a:off x="68208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29" name="Google Shape;129;p19"/>
            <p:cNvSpPr/>
            <p:nvPr/>
          </p:nvSpPr>
          <p:spPr>
            <a:xfrm flipH="1">
              <a:off x="74016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0" name="Google Shape;130;p19"/>
            <p:cNvSpPr/>
            <p:nvPr/>
          </p:nvSpPr>
          <p:spPr>
            <a:xfrm flipH="1">
              <a:off x="79824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1" name="Google Shape;131;p19"/>
            <p:cNvSpPr/>
            <p:nvPr/>
          </p:nvSpPr>
          <p:spPr>
            <a:xfrm flipH="1">
              <a:off x="85632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2" name="Google Shape;132;p19"/>
            <p:cNvSpPr/>
            <p:nvPr/>
          </p:nvSpPr>
          <p:spPr>
            <a:xfrm flipH="1">
              <a:off x="62400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3" name="Google Shape;133;p19"/>
            <p:cNvSpPr/>
            <p:nvPr/>
          </p:nvSpPr>
          <p:spPr>
            <a:xfrm flipH="1">
              <a:off x="68208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4" name="Google Shape;134;p19"/>
            <p:cNvSpPr/>
            <p:nvPr/>
          </p:nvSpPr>
          <p:spPr>
            <a:xfrm flipH="1">
              <a:off x="74016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5" name="Google Shape;135;p19"/>
            <p:cNvSpPr/>
            <p:nvPr/>
          </p:nvSpPr>
          <p:spPr>
            <a:xfrm flipH="1">
              <a:off x="79824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6" name="Google Shape;136;p19"/>
            <p:cNvSpPr/>
            <p:nvPr/>
          </p:nvSpPr>
          <p:spPr>
            <a:xfrm flipH="1">
              <a:off x="85632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7" name="Google Shape;137;p19"/>
            <p:cNvSpPr/>
            <p:nvPr/>
          </p:nvSpPr>
          <p:spPr>
            <a:xfrm flipH="1">
              <a:off x="62400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8" name="Google Shape;138;p19"/>
            <p:cNvSpPr/>
            <p:nvPr/>
          </p:nvSpPr>
          <p:spPr>
            <a:xfrm flipH="1">
              <a:off x="68208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39" name="Google Shape;139;p19"/>
            <p:cNvSpPr/>
            <p:nvPr/>
          </p:nvSpPr>
          <p:spPr>
            <a:xfrm flipH="1">
              <a:off x="74016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0" name="Google Shape;140;p19"/>
            <p:cNvSpPr/>
            <p:nvPr/>
          </p:nvSpPr>
          <p:spPr>
            <a:xfrm flipH="1">
              <a:off x="79824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1" name="Google Shape;141;p19"/>
            <p:cNvSpPr/>
            <p:nvPr/>
          </p:nvSpPr>
          <p:spPr>
            <a:xfrm flipH="1">
              <a:off x="85632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2" name="Google Shape;142;p19"/>
            <p:cNvSpPr/>
            <p:nvPr/>
          </p:nvSpPr>
          <p:spPr>
            <a:xfrm flipH="1">
              <a:off x="62400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3" name="Google Shape;143;p19"/>
            <p:cNvSpPr/>
            <p:nvPr/>
          </p:nvSpPr>
          <p:spPr>
            <a:xfrm flipH="1">
              <a:off x="68208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4" name="Google Shape;144;p19"/>
            <p:cNvSpPr/>
            <p:nvPr/>
          </p:nvSpPr>
          <p:spPr>
            <a:xfrm flipH="1">
              <a:off x="74016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5" name="Google Shape;145;p19"/>
            <p:cNvSpPr/>
            <p:nvPr/>
          </p:nvSpPr>
          <p:spPr>
            <a:xfrm flipH="1">
              <a:off x="79824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46" name="Google Shape;146;p19"/>
            <p:cNvSpPr/>
            <p:nvPr/>
          </p:nvSpPr>
          <p:spPr>
            <a:xfrm flipH="1">
              <a:off x="85632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147" name="Google Shape;147;p19"/>
          <p:cNvGrpSpPr/>
          <p:nvPr/>
        </p:nvGrpSpPr>
        <p:grpSpPr>
          <a:xfrm>
            <a:off x="6631551" y="2251938"/>
            <a:ext cx="1765922" cy="1596032"/>
            <a:chOff x="5950075" y="854725"/>
            <a:chExt cx="2904000" cy="2668950"/>
          </a:xfrm>
        </p:grpSpPr>
        <p:sp>
          <p:nvSpPr>
            <p:cNvPr id="148" name="Google Shape;148;p19"/>
            <p:cNvSpPr/>
            <p:nvPr/>
          </p:nvSpPr>
          <p:spPr>
            <a:xfrm flipH="1">
              <a:off x="5950075" y="8547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19"/>
            <p:cNvSpPr/>
            <p:nvPr/>
          </p:nvSpPr>
          <p:spPr>
            <a:xfrm flipH="1">
              <a:off x="59500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9"/>
            <p:cNvSpPr/>
            <p:nvPr/>
          </p:nvSpPr>
          <p:spPr>
            <a:xfrm flipH="1">
              <a:off x="65308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9"/>
            <p:cNvSpPr/>
            <p:nvPr/>
          </p:nvSpPr>
          <p:spPr>
            <a:xfrm flipH="1">
              <a:off x="71116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19"/>
            <p:cNvSpPr/>
            <p:nvPr/>
          </p:nvSpPr>
          <p:spPr>
            <a:xfrm flipH="1">
              <a:off x="76924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19"/>
            <p:cNvSpPr/>
            <p:nvPr/>
          </p:nvSpPr>
          <p:spPr>
            <a:xfrm flipH="1">
              <a:off x="82732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19"/>
            <p:cNvSpPr/>
            <p:nvPr/>
          </p:nvSpPr>
          <p:spPr>
            <a:xfrm flipH="1">
              <a:off x="59500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19"/>
            <p:cNvSpPr/>
            <p:nvPr/>
          </p:nvSpPr>
          <p:spPr>
            <a:xfrm flipH="1">
              <a:off x="65308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19"/>
            <p:cNvSpPr/>
            <p:nvPr/>
          </p:nvSpPr>
          <p:spPr>
            <a:xfrm flipH="1">
              <a:off x="71116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19"/>
            <p:cNvSpPr/>
            <p:nvPr/>
          </p:nvSpPr>
          <p:spPr>
            <a:xfrm flipH="1">
              <a:off x="76924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19"/>
            <p:cNvSpPr/>
            <p:nvPr/>
          </p:nvSpPr>
          <p:spPr>
            <a:xfrm flipH="1">
              <a:off x="82732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19"/>
            <p:cNvSpPr/>
            <p:nvPr/>
          </p:nvSpPr>
          <p:spPr>
            <a:xfrm flipH="1">
              <a:off x="59500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 name="Google Shape;160;p19"/>
            <p:cNvSpPr/>
            <p:nvPr/>
          </p:nvSpPr>
          <p:spPr>
            <a:xfrm flipH="1">
              <a:off x="65308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 name="Google Shape;161;p19"/>
            <p:cNvSpPr/>
            <p:nvPr/>
          </p:nvSpPr>
          <p:spPr>
            <a:xfrm flipH="1">
              <a:off x="71116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19"/>
            <p:cNvSpPr/>
            <p:nvPr/>
          </p:nvSpPr>
          <p:spPr>
            <a:xfrm flipH="1">
              <a:off x="76924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19"/>
            <p:cNvSpPr/>
            <p:nvPr/>
          </p:nvSpPr>
          <p:spPr>
            <a:xfrm flipH="1">
              <a:off x="82732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19"/>
            <p:cNvSpPr/>
            <p:nvPr/>
          </p:nvSpPr>
          <p:spPr>
            <a:xfrm flipH="1">
              <a:off x="59500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9"/>
            <p:cNvSpPr/>
            <p:nvPr/>
          </p:nvSpPr>
          <p:spPr>
            <a:xfrm flipH="1">
              <a:off x="65308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 name="Google Shape;166;p19"/>
            <p:cNvSpPr/>
            <p:nvPr/>
          </p:nvSpPr>
          <p:spPr>
            <a:xfrm flipH="1">
              <a:off x="71116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19"/>
            <p:cNvSpPr/>
            <p:nvPr/>
          </p:nvSpPr>
          <p:spPr>
            <a:xfrm flipH="1">
              <a:off x="76924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19"/>
            <p:cNvSpPr/>
            <p:nvPr/>
          </p:nvSpPr>
          <p:spPr>
            <a:xfrm flipH="1">
              <a:off x="82732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19"/>
            <p:cNvSpPr/>
            <p:nvPr/>
          </p:nvSpPr>
          <p:spPr>
            <a:xfrm flipH="1">
              <a:off x="59500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19"/>
            <p:cNvSpPr/>
            <p:nvPr/>
          </p:nvSpPr>
          <p:spPr>
            <a:xfrm flipH="1">
              <a:off x="65308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9"/>
            <p:cNvSpPr/>
            <p:nvPr/>
          </p:nvSpPr>
          <p:spPr>
            <a:xfrm flipH="1">
              <a:off x="71116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19"/>
            <p:cNvSpPr/>
            <p:nvPr/>
          </p:nvSpPr>
          <p:spPr>
            <a:xfrm flipH="1">
              <a:off x="76924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9"/>
            <p:cNvSpPr/>
            <p:nvPr/>
          </p:nvSpPr>
          <p:spPr>
            <a:xfrm flipH="1">
              <a:off x="82732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4" name="Google Shape;174;p19"/>
          <p:cNvGrpSpPr/>
          <p:nvPr/>
        </p:nvGrpSpPr>
        <p:grpSpPr>
          <a:xfrm>
            <a:off x="5501616" y="2251948"/>
            <a:ext cx="1765922" cy="1596032"/>
            <a:chOff x="2854300" y="1168125"/>
            <a:chExt cx="2904000" cy="2668950"/>
          </a:xfrm>
        </p:grpSpPr>
        <p:sp>
          <p:nvSpPr>
            <p:cNvPr id="175" name="Google Shape;175;p1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1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1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1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1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1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1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1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1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1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1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1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1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1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1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1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1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1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1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1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1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1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1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1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1" name="Google Shape;201;p19"/>
          <p:cNvGrpSpPr/>
          <p:nvPr/>
        </p:nvGrpSpPr>
        <p:grpSpPr>
          <a:xfrm>
            <a:off x="4874046" y="355259"/>
            <a:ext cx="1605799" cy="1679238"/>
            <a:chOff x="608609" y="2370079"/>
            <a:chExt cx="458224" cy="523616"/>
          </a:xfrm>
        </p:grpSpPr>
        <p:grpSp>
          <p:nvGrpSpPr>
            <p:cNvPr id="202" name="Google Shape;202;p19"/>
            <p:cNvGrpSpPr/>
            <p:nvPr/>
          </p:nvGrpSpPr>
          <p:grpSpPr>
            <a:xfrm>
              <a:off x="608609" y="2665704"/>
              <a:ext cx="458224" cy="227991"/>
              <a:chOff x="5668659" y="1713442"/>
              <a:chExt cx="458224" cy="227991"/>
            </a:xfrm>
          </p:grpSpPr>
          <p:grpSp>
            <p:nvGrpSpPr>
              <p:cNvPr id="203" name="Google Shape;203;p19"/>
              <p:cNvGrpSpPr/>
              <p:nvPr/>
            </p:nvGrpSpPr>
            <p:grpSpPr>
              <a:xfrm>
                <a:off x="5802485" y="1713507"/>
                <a:ext cx="188679" cy="227926"/>
                <a:chOff x="5802485" y="1713507"/>
                <a:chExt cx="188679" cy="227926"/>
              </a:xfrm>
            </p:grpSpPr>
            <p:sp>
              <p:nvSpPr>
                <p:cNvPr id="204" name="Google Shape;204;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6" name="Google Shape;206;p19"/>
              <p:cNvGrpSpPr/>
              <p:nvPr/>
            </p:nvGrpSpPr>
            <p:grpSpPr>
              <a:xfrm>
                <a:off x="5936312" y="1713442"/>
                <a:ext cx="190570" cy="227991"/>
                <a:chOff x="5936312" y="1713442"/>
                <a:chExt cx="190570" cy="227991"/>
              </a:xfrm>
            </p:grpSpPr>
            <p:sp>
              <p:nvSpPr>
                <p:cNvPr id="207" name="Google Shape;207;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txBody>
                <a:bodyPr/>
                <a:lstStyle/>
                <a:p>
                  <a:endParaRPr lang="zh-CN" altLang="en-US"/>
                </a:p>
              </p:txBody>
            </p:sp>
          </p:grpSp>
          <p:grpSp>
            <p:nvGrpSpPr>
              <p:cNvPr id="210" name="Google Shape;210;p19"/>
              <p:cNvGrpSpPr/>
              <p:nvPr/>
            </p:nvGrpSpPr>
            <p:grpSpPr>
              <a:xfrm>
                <a:off x="5668659" y="1714000"/>
                <a:ext cx="193488" cy="227433"/>
                <a:chOff x="5668659" y="1714000"/>
                <a:chExt cx="193488" cy="227433"/>
              </a:xfrm>
            </p:grpSpPr>
            <p:sp>
              <p:nvSpPr>
                <p:cNvPr id="211" name="Google Shape;211;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13" name="Google Shape;213;p19"/>
            <p:cNvGrpSpPr/>
            <p:nvPr/>
          </p:nvGrpSpPr>
          <p:grpSpPr>
            <a:xfrm>
              <a:off x="608609" y="2511879"/>
              <a:ext cx="458224" cy="227991"/>
              <a:chOff x="5668659" y="1713442"/>
              <a:chExt cx="458224" cy="227991"/>
            </a:xfrm>
          </p:grpSpPr>
          <p:grpSp>
            <p:nvGrpSpPr>
              <p:cNvPr id="214" name="Google Shape;214;p19"/>
              <p:cNvGrpSpPr/>
              <p:nvPr/>
            </p:nvGrpSpPr>
            <p:grpSpPr>
              <a:xfrm>
                <a:off x="5802485" y="1713507"/>
                <a:ext cx="188679" cy="227926"/>
                <a:chOff x="5802485" y="1713507"/>
                <a:chExt cx="188679" cy="227926"/>
              </a:xfrm>
            </p:grpSpPr>
            <p:sp>
              <p:nvSpPr>
                <p:cNvPr id="215" name="Google Shape;215;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7" name="Google Shape;217;p19"/>
              <p:cNvGrpSpPr/>
              <p:nvPr/>
            </p:nvGrpSpPr>
            <p:grpSpPr>
              <a:xfrm>
                <a:off x="5936312" y="1713442"/>
                <a:ext cx="190570" cy="227991"/>
                <a:chOff x="5936312" y="1713442"/>
                <a:chExt cx="190570" cy="227991"/>
              </a:xfrm>
            </p:grpSpPr>
            <p:sp>
              <p:nvSpPr>
                <p:cNvPr id="218" name="Google Shape;218;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txBody>
                <a:bodyPr/>
                <a:lstStyle/>
                <a:p>
                  <a:endParaRPr lang="zh-CN" altLang="en-US"/>
                </a:p>
              </p:txBody>
            </p:sp>
          </p:grpSp>
          <p:grpSp>
            <p:nvGrpSpPr>
              <p:cNvPr id="221" name="Google Shape;221;p19"/>
              <p:cNvGrpSpPr/>
              <p:nvPr/>
            </p:nvGrpSpPr>
            <p:grpSpPr>
              <a:xfrm>
                <a:off x="5668659" y="1714000"/>
                <a:ext cx="193488" cy="227433"/>
                <a:chOff x="5668659" y="1714000"/>
                <a:chExt cx="193488" cy="227433"/>
              </a:xfrm>
            </p:grpSpPr>
            <p:sp>
              <p:nvSpPr>
                <p:cNvPr id="222" name="Google Shape;222;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24" name="Google Shape;224;p19"/>
            <p:cNvGrpSpPr/>
            <p:nvPr/>
          </p:nvGrpSpPr>
          <p:grpSpPr>
            <a:xfrm>
              <a:off x="608609" y="2370079"/>
              <a:ext cx="458224" cy="227991"/>
              <a:chOff x="5668659" y="1713442"/>
              <a:chExt cx="458224" cy="227991"/>
            </a:xfrm>
          </p:grpSpPr>
          <p:grpSp>
            <p:nvGrpSpPr>
              <p:cNvPr id="225" name="Google Shape;225;p19"/>
              <p:cNvGrpSpPr/>
              <p:nvPr/>
            </p:nvGrpSpPr>
            <p:grpSpPr>
              <a:xfrm>
                <a:off x="5802485" y="1713507"/>
                <a:ext cx="188679" cy="227926"/>
                <a:chOff x="5802485" y="1713507"/>
                <a:chExt cx="188679" cy="227926"/>
              </a:xfrm>
            </p:grpSpPr>
            <p:sp>
              <p:nvSpPr>
                <p:cNvPr id="226" name="Google Shape;226;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8" name="Google Shape;228;p19"/>
              <p:cNvGrpSpPr/>
              <p:nvPr/>
            </p:nvGrpSpPr>
            <p:grpSpPr>
              <a:xfrm>
                <a:off x="5936312" y="1713442"/>
                <a:ext cx="190570" cy="227991"/>
                <a:chOff x="5936312" y="1713442"/>
                <a:chExt cx="190570" cy="227991"/>
              </a:xfrm>
            </p:grpSpPr>
            <p:sp>
              <p:nvSpPr>
                <p:cNvPr id="229" name="Google Shape;229;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txBody>
                <a:bodyPr/>
                <a:lstStyle/>
                <a:p>
                  <a:endParaRPr lang="zh-CN" altLang="en-US"/>
                </a:p>
              </p:txBody>
            </p:sp>
          </p:grpSp>
          <p:grpSp>
            <p:nvGrpSpPr>
              <p:cNvPr id="232" name="Google Shape;232;p19"/>
              <p:cNvGrpSpPr/>
              <p:nvPr/>
            </p:nvGrpSpPr>
            <p:grpSpPr>
              <a:xfrm>
                <a:off x="5668659" y="1714000"/>
                <a:ext cx="193488" cy="227433"/>
                <a:chOff x="5668659" y="1714000"/>
                <a:chExt cx="193488" cy="227433"/>
              </a:xfrm>
            </p:grpSpPr>
            <p:sp>
              <p:nvSpPr>
                <p:cNvPr id="233" name="Google Shape;233;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235" name="Google Shape;235;p19"/>
          <p:cNvGrpSpPr/>
          <p:nvPr/>
        </p:nvGrpSpPr>
        <p:grpSpPr>
          <a:xfrm>
            <a:off x="3718744" y="2731504"/>
            <a:ext cx="1605799" cy="1679186"/>
            <a:chOff x="608609" y="2370079"/>
            <a:chExt cx="458224" cy="523616"/>
          </a:xfrm>
        </p:grpSpPr>
        <p:grpSp>
          <p:nvGrpSpPr>
            <p:cNvPr id="236" name="Google Shape;236;p19"/>
            <p:cNvGrpSpPr/>
            <p:nvPr/>
          </p:nvGrpSpPr>
          <p:grpSpPr>
            <a:xfrm>
              <a:off x="608609" y="2665704"/>
              <a:ext cx="458224" cy="227991"/>
              <a:chOff x="5668659" y="1713442"/>
              <a:chExt cx="458224" cy="227991"/>
            </a:xfrm>
          </p:grpSpPr>
          <p:grpSp>
            <p:nvGrpSpPr>
              <p:cNvPr id="237" name="Google Shape;237;p19"/>
              <p:cNvGrpSpPr/>
              <p:nvPr/>
            </p:nvGrpSpPr>
            <p:grpSpPr>
              <a:xfrm>
                <a:off x="5802485" y="1713507"/>
                <a:ext cx="188679" cy="227926"/>
                <a:chOff x="5802485" y="1713507"/>
                <a:chExt cx="188679" cy="227926"/>
              </a:xfrm>
            </p:grpSpPr>
            <p:sp>
              <p:nvSpPr>
                <p:cNvPr id="238" name="Google Shape;238;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0" name="Google Shape;240;p19"/>
              <p:cNvGrpSpPr/>
              <p:nvPr/>
            </p:nvGrpSpPr>
            <p:grpSpPr>
              <a:xfrm>
                <a:off x="5936312" y="1713442"/>
                <a:ext cx="190570" cy="227991"/>
                <a:chOff x="5936312" y="1713442"/>
                <a:chExt cx="190570" cy="227991"/>
              </a:xfrm>
            </p:grpSpPr>
            <p:sp>
              <p:nvSpPr>
                <p:cNvPr id="241" name="Google Shape;241;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txBody>
                <a:bodyPr/>
                <a:lstStyle/>
                <a:p>
                  <a:endParaRPr lang="zh-CN" altLang="en-US"/>
                </a:p>
              </p:txBody>
            </p:sp>
          </p:grpSp>
          <p:grpSp>
            <p:nvGrpSpPr>
              <p:cNvPr id="244" name="Google Shape;244;p19"/>
              <p:cNvGrpSpPr/>
              <p:nvPr/>
            </p:nvGrpSpPr>
            <p:grpSpPr>
              <a:xfrm>
                <a:off x="5668659" y="1714000"/>
                <a:ext cx="193488" cy="227433"/>
                <a:chOff x="5668659" y="1714000"/>
                <a:chExt cx="193488" cy="227433"/>
              </a:xfrm>
            </p:grpSpPr>
            <p:sp>
              <p:nvSpPr>
                <p:cNvPr id="245" name="Google Shape;245;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47" name="Google Shape;247;p19"/>
            <p:cNvGrpSpPr/>
            <p:nvPr/>
          </p:nvGrpSpPr>
          <p:grpSpPr>
            <a:xfrm>
              <a:off x="608609" y="2511879"/>
              <a:ext cx="458224" cy="227991"/>
              <a:chOff x="5668659" y="1713442"/>
              <a:chExt cx="458224" cy="227991"/>
            </a:xfrm>
          </p:grpSpPr>
          <p:grpSp>
            <p:nvGrpSpPr>
              <p:cNvPr id="248" name="Google Shape;248;p19"/>
              <p:cNvGrpSpPr/>
              <p:nvPr/>
            </p:nvGrpSpPr>
            <p:grpSpPr>
              <a:xfrm>
                <a:off x="5802485" y="1713507"/>
                <a:ext cx="188679" cy="227926"/>
                <a:chOff x="5802485" y="1713507"/>
                <a:chExt cx="188679" cy="227926"/>
              </a:xfrm>
            </p:grpSpPr>
            <p:sp>
              <p:nvSpPr>
                <p:cNvPr id="249" name="Google Shape;249;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1" name="Google Shape;251;p19"/>
              <p:cNvGrpSpPr/>
              <p:nvPr/>
            </p:nvGrpSpPr>
            <p:grpSpPr>
              <a:xfrm>
                <a:off x="5936312" y="1713442"/>
                <a:ext cx="190570" cy="227991"/>
                <a:chOff x="5936312" y="1713442"/>
                <a:chExt cx="190570" cy="227991"/>
              </a:xfrm>
            </p:grpSpPr>
            <p:sp>
              <p:nvSpPr>
                <p:cNvPr id="252" name="Google Shape;252;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txBody>
                <a:bodyPr/>
                <a:lstStyle/>
                <a:p>
                  <a:endParaRPr lang="zh-CN" altLang="en-US"/>
                </a:p>
              </p:txBody>
            </p:sp>
          </p:grpSp>
          <p:grpSp>
            <p:nvGrpSpPr>
              <p:cNvPr id="255" name="Google Shape;255;p19"/>
              <p:cNvGrpSpPr/>
              <p:nvPr/>
            </p:nvGrpSpPr>
            <p:grpSpPr>
              <a:xfrm>
                <a:off x="5668659" y="1714000"/>
                <a:ext cx="193488" cy="227433"/>
                <a:chOff x="5668659" y="1714000"/>
                <a:chExt cx="193488" cy="227433"/>
              </a:xfrm>
            </p:grpSpPr>
            <p:sp>
              <p:nvSpPr>
                <p:cNvPr id="256" name="Google Shape;256;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58" name="Google Shape;258;p19"/>
            <p:cNvGrpSpPr/>
            <p:nvPr/>
          </p:nvGrpSpPr>
          <p:grpSpPr>
            <a:xfrm>
              <a:off x="608609" y="2370079"/>
              <a:ext cx="458224" cy="227991"/>
              <a:chOff x="5668659" y="1713442"/>
              <a:chExt cx="458224" cy="227991"/>
            </a:xfrm>
          </p:grpSpPr>
          <p:grpSp>
            <p:nvGrpSpPr>
              <p:cNvPr id="259" name="Google Shape;259;p19"/>
              <p:cNvGrpSpPr/>
              <p:nvPr/>
            </p:nvGrpSpPr>
            <p:grpSpPr>
              <a:xfrm>
                <a:off x="5802485" y="1713507"/>
                <a:ext cx="188679" cy="227926"/>
                <a:chOff x="5802485" y="1713507"/>
                <a:chExt cx="188679" cy="227926"/>
              </a:xfrm>
            </p:grpSpPr>
            <p:sp>
              <p:nvSpPr>
                <p:cNvPr id="260" name="Google Shape;260;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2" name="Google Shape;262;p19"/>
              <p:cNvGrpSpPr/>
              <p:nvPr/>
            </p:nvGrpSpPr>
            <p:grpSpPr>
              <a:xfrm>
                <a:off x="5936312" y="1713442"/>
                <a:ext cx="190570" cy="227991"/>
                <a:chOff x="5936312" y="1713442"/>
                <a:chExt cx="190570" cy="227991"/>
              </a:xfrm>
            </p:grpSpPr>
            <p:sp>
              <p:nvSpPr>
                <p:cNvPr id="263" name="Google Shape;263;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txBody>
                <a:bodyPr/>
                <a:lstStyle/>
                <a:p>
                  <a:endParaRPr lang="zh-CN" altLang="en-US"/>
                </a:p>
              </p:txBody>
            </p:sp>
          </p:grpSp>
          <p:grpSp>
            <p:nvGrpSpPr>
              <p:cNvPr id="266" name="Google Shape;266;p19"/>
              <p:cNvGrpSpPr/>
              <p:nvPr/>
            </p:nvGrpSpPr>
            <p:grpSpPr>
              <a:xfrm>
                <a:off x="5668659" y="1714000"/>
                <a:ext cx="193488" cy="227433"/>
                <a:chOff x="5668659" y="1714000"/>
                <a:chExt cx="193488" cy="227433"/>
              </a:xfrm>
            </p:grpSpPr>
            <p:sp>
              <p:nvSpPr>
                <p:cNvPr id="267" name="Google Shape;267;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269" name="Google Shape;269;p19"/>
          <p:cNvGrpSpPr/>
          <p:nvPr/>
        </p:nvGrpSpPr>
        <p:grpSpPr>
          <a:xfrm>
            <a:off x="1462200" y="3213687"/>
            <a:ext cx="1605799" cy="1679186"/>
            <a:chOff x="608609" y="2370079"/>
            <a:chExt cx="458224" cy="523616"/>
          </a:xfrm>
        </p:grpSpPr>
        <p:grpSp>
          <p:nvGrpSpPr>
            <p:cNvPr id="270" name="Google Shape;270;p19"/>
            <p:cNvGrpSpPr/>
            <p:nvPr/>
          </p:nvGrpSpPr>
          <p:grpSpPr>
            <a:xfrm>
              <a:off x="608609" y="2665704"/>
              <a:ext cx="458224" cy="227991"/>
              <a:chOff x="5668659" y="1713442"/>
              <a:chExt cx="458224" cy="227991"/>
            </a:xfrm>
          </p:grpSpPr>
          <p:grpSp>
            <p:nvGrpSpPr>
              <p:cNvPr id="271" name="Google Shape;271;p19"/>
              <p:cNvGrpSpPr/>
              <p:nvPr/>
            </p:nvGrpSpPr>
            <p:grpSpPr>
              <a:xfrm>
                <a:off x="5802485" y="1713507"/>
                <a:ext cx="188679" cy="227926"/>
                <a:chOff x="5802485" y="1713507"/>
                <a:chExt cx="188679" cy="227926"/>
              </a:xfrm>
            </p:grpSpPr>
            <p:sp>
              <p:nvSpPr>
                <p:cNvPr id="272" name="Google Shape;272;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4" name="Google Shape;274;p19"/>
              <p:cNvGrpSpPr/>
              <p:nvPr/>
            </p:nvGrpSpPr>
            <p:grpSpPr>
              <a:xfrm>
                <a:off x="5936312" y="1713442"/>
                <a:ext cx="190570" cy="227991"/>
                <a:chOff x="5936312" y="1713442"/>
                <a:chExt cx="190570" cy="227991"/>
              </a:xfrm>
            </p:grpSpPr>
            <p:sp>
              <p:nvSpPr>
                <p:cNvPr id="275" name="Google Shape;275;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txBody>
                <a:bodyPr/>
                <a:lstStyle/>
                <a:p>
                  <a:endParaRPr lang="zh-CN" altLang="en-US"/>
                </a:p>
              </p:txBody>
            </p:sp>
          </p:grpSp>
          <p:grpSp>
            <p:nvGrpSpPr>
              <p:cNvPr id="278" name="Google Shape;278;p19"/>
              <p:cNvGrpSpPr/>
              <p:nvPr/>
            </p:nvGrpSpPr>
            <p:grpSpPr>
              <a:xfrm>
                <a:off x="5668659" y="1714000"/>
                <a:ext cx="193488" cy="227433"/>
                <a:chOff x="5668659" y="1714000"/>
                <a:chExt cx="193488" cy="227433"/>
              </a:xfrm>
            </p:grpSpPr>
            <p:sp>
              <p:nvSpPr>
                <p:cNvPr id="279" name="Google Shape;279;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81" name="Google Shape;281;p19"/>
            <p:cNvGrpSpPr/>
            <p:nvPr/>
          </p:nvGrpSpPr>
          <p:grpSpPr>
            <a:xfrm>
              <a:off x="608609" y="2511879"/>
              <a:ext cx="458224" cy="227991"/>
              <a:chOff x="5668659" y="1713442"/>
              <a:chExt cx="458224" cy="227991"/>
            </a:xfrm>
          </p:grpSpPr>
          <p:grpSp>
            <p:nvGrpSpPr>
              <p:cNvPr id="282" name="Google Shape;282;p19"/>
              <p:cNvGrpSpPr/>
              <p:nvPr/>
            </p:nvGrpSpPr>
            <p:grpSpPr>
              <a:xfrm>
                <a:off x="5802485" y="1713507"/>
                <a:ext cx="188679" cy="227926"/>
                <a:chOff x="5802485" y="1713507"/>
                <a:chExt cx="188679" cy="227926"/>
              </a:xfrm>
            </p:grpSpPr>
            <p:sp>
              <p:nvSpPr>
                <p:cNvPr id="283" name="Google Shape;283;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5" name="Google Shape;285;p19"/>
              <p:cNvGrpSpPr/>
              <p:nvPr/>
            </p:nvGrpSpPr>
            <p:grpSpPr>
              <a:xfrm>
                <a:off x="5936312" y="1713442"/>
                <a:ext cx="190570" cy="227991"/>
                <a:chOff x="5936312" y="1713442"/>
                <a:chExt cx="190570" cy="227991"/>
              </a:xfrm>
            </p:grpSpPr>
            <p:sp>
              <p:nvSpPr>
                <p:cNvPr id="286" name="Google Shape;286;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txBody>
                <a:bodyPr/>
                <a:lstStyle/>
                <a:p>
                  <a:endParaRPr lang="zh-CN" altLang="en-US"/>
                </a:p>
              </p:txBody>
            </p:sp>
          </p:grpSp>
          <p:grpSp>
            <p:nvGrpSpPr>
              <p:cNvPr id="289" name="Google Shape;289;p19"/>
              <p:cNvGrpSpPr/>
              <p:nvPr/>
            </p:nvGrpSpPr>
            <p:grpSpPr>
              <a:xfrm>
                <a:off x="5668659" y="1714000"/>
                <a:ext cx="193488" cy="227433"/>
                <a:chOff x="5668659" y="1714000"/>
                <a:chExt cx="193488" cy="227433"/>
              </a:xfrm>
            </p:grpSpPr>
            <p:sp>
              <p:nvSpPr>
                <p:cNvPr id="290" name="Google Shape;290;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92" name="Google Shape;292;p19"/>
            <p:cNvGrpSpPr/>
            <p:nvPr/>
          </p:nvGrpSpPr>
          <p:grpSpPr>
            <a:xfrm>
              <a:off x="608609" y="2370079"/>
              <a:ext cx="458224" cy="227991"/>
              <a:chOff x="5668659" y="1713442"/>
              <a:chExt cx="458224" cy="227991"/>
            </a:xfrm>
          </p:grpSpPr>
          <p:grpSp>
            <p:nvGrpSpPr>
              <p:cNvPr id="293" name="Google Shape;293;p19"/>
              <p:cNvGrpSpPr/>
              <p:nvPr/>
            </p:nvGrpSpPr>
            <p:grpSpPr>
              <a:xfrm>
                <a:off x="5802485" y="1713507"/>
                <a:ext cx="188679" cy="227926"/>
                <a:chOff x="5802485" y="1713507"/>
                <a:chExt cx="188679" cy="227926"/>
              </a:xfrm>
            </p:grpSpPr>
            <p:sp>
              <p:nvSpPr>
                <p:cNvPr id="294" name="Google Shape;294;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6" name="Google Shape;296;p19"/>
              <p:cNvGrpSpPr/>
              <p:nvPr/>
            </p:nvGrpSpPr>
            <p:grpSpPr>
              <a:xfrm>
                <a:off x="5936312" y="1713442"/>
                <a:ext cx="190570" cy="227991"/>
                <a:chOff x="5936312" y="1713442"/>
                <a:chExt cx="190570" cy="227991"/>
              </a:xfrm>
            </p:grpSpPr>
            <p:sp>
              <p:nvSpPr>
                <p:cNvPr id="297" name="Google Shape;297;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txBody>
                <a:bodyPr/>
                <a:lstStyle/>
                <a:p>
                  <a:endParaRPr lang="zh-CN" altLang="en-US"/>
                </a:p>
              </p:txBody>
            </p:sp>
          </p:grpSp>
          <p:grpSp>
            <p:nvGrpSpPr>
              <p:cNvPr id="300" name="Google Shape;300;p19"/>
              <p:cNvGrpSpPr/>
              <p:nvPr/>
            </p:nvGrpSpPr>
            <p:grpSpPr>
              <a:xfrm>
                <a:off x="5668659" y="1714000"/>
                <a:ext cx="193488" cy="227433"/>
                <a:chOff x="5668659" y="1714000"/>
                <a:chExt cx="193488" cy="227433"/>
              </a:xfrm>
            </p:grpSpPr>
            <p:sp>
              <p:nvSpPr>
                <p:cNvPr id="301" name="Google Shape;301;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sp>
        <p:nvSpPr>
          <p:cNvPr id="303" name="Google Shape;303;p19"/>
          <p:cNvSpPr/>
          <p:nvPr/>
        </p:nvSpPr>
        <p:spPr>
          <a:xfrm>
            <a:off x="521850" y="718825"/>
            <a:ext cx="331800" cy="1254900"/>
          </a:xfrm>
          <a:prstGeom prst="cube">
            <a:avLst>
              <a:gd name="adj" fmla="val 25000"/>
            </a:avLst>
          </a:prstGeom>
          <a:gradFill>
            <a:gsLst>
              <a:gs pos="0">
                <a:srgbClr val="E0EDBA">
                  <a:alpha val="79215"/>
                </a:srgbClr>
              </a:gs>
              <a:gs pos="100000">
                <a:srgbClr val="DE87F1">
                  <a:alpha val="48235"/>
                </a:srgbClr>
              </a:gs>
            </a:gsLst>
            <a:lin ang="1350003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9"/>
                                        </p:tgtEl>
                                        <p:attrNameLst>
                                          <p:attrName>style.visibility</p:attrName>
                                        </p:attrNameLst>
                                      </p:cBhvr>
                                      <p:to>
                                        <p:strVal val="visible"/>
                                      </p:to>
                                    </p:set>
                                    <p:animEffect transition="in" filter="fade">
                                      <p:cBhvr>
                                        <p:cTn id="7" dur="1000"/>
                                        <p:tgtEl>
                                          <p:spTgt spid="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7"/>
        <p:cNvGrpSpPr/>
        <p:nvPr/>
      </p:nvGrpSpPr>
      <p:grpSpPr>
        <a:xfrm>
          <a:off x="0" y="0"/>
          <a:ext cx="0" cy="0"/>
          <a:chOff x="0" y="0"/>
          <a:chExt cx="0" cy="0"/>
        </a:xfrm>
      </p:grpSpPr>
      <p:sp>
        <p:nvSpPr>
          <p:cNvPr id="308" name="Google Shape;308;p20"/>
          <p:cNvSpPr/>
          <p:nvPr/>
        </p:nvSpPr>
        <p:spPr>
          <a:xfrm>
            <a:off x="287200" y="12936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dirty="0" err="1">
                <a:solidFill>
                  <a:srgbClr val="666666"/>
                </a:solidFill>
              </a:rPr>
              <a:t>Softmax</a:t>
            </a:r>
            <a:endParaRPr sz="1900" dirty="0">
              <a:solidFill>
                <a:srgbClr val="666666"/>
              </a:solidFill>
            </a:endParaRPr>
          </a:p>
        </p:txBody>
      </p:sp>
      <p:sp>
        <p:nvSpPr>
          <p:cNvPr id="309" name="Google Shape;309;p20"/>
          <p:cNvSpPr/>
          <p:nvPr/>
        </p:nvSpPr>
        <p:spPr>
          <a:xfrm>
            <a:off x="287200" y="222415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a:solidFill>
                  <a:srgbClr val="666666"/>
                </a:solidFill>
              </a:rPr>
              <a:t>Convolve</a:t>
            </a:r>
            <a:endParaRPr sz="1900">
              <a:solidFill>
                <a:srgbClr val="666666"/>
              </a:solidFill>
            </a:endParaRPr>
          </a:p>
        </p:txBody>
      </p:sp>
      <p:sp>
        <p:nvSpPr>
          <p:cNvPr id="310" name="Google Shape;310;p20"/>
          <p:cNvSpPr/>
          <p:nvPr/>
        </p:nvSpPr>
        <p:spPr>
          <a:xfrm>
            <a:off x="330600" y="31547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a:solidFill>
                  <a:srgbClr val="666666"/>
                </a:solidFill>
              </a:rPr>
              <a:t>Sharpen</a:t>
            </a:r>
            <a:endParaRPr sz="1900">
              <a:solidFill>
                <a:srgbClr val="666666"/>
              </a:solidFill>
            </a:endParaRPr>
          </a:p>
        </p:txBody>
      </p:sp>
      <p:grpSp>
        <p:nvGrpSpPr>
          <p:cNvPr id="311" name="Google Shape;311;p20"/>
          <p:cNvGrpSpPr/>
          <p:nvPr/>
        </p:nvGrpSpPr>
        <p:grpSpPr>
          <a:xfrm>
            <a:off x="7503475" y="912875"/>
            <a:ext cx="535200" cy="535200"/>
            <a:chOff x="7503475" y="912875"/>
            <a:chExt cx="535200" cy="535200"/>
          </a:xfrm>
        </p:grpSpPr>
        <p:sp>
          <p:nvSpPr>
            <p:cNvPr id="312" name="Google Shape;312;p20"/>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13" name="Google Shape;313;p20" descr="\sum" title="MathEquation,#565656"/>
            <p:cNvPicPr preferRelativeResize="0"/>
            <p:nvPr/>
          </p:nvPicPr>
          <p:blipFill>
            <a:blip r:embed="rId1"/>
            <a:stretch>
              <a:fillRect/>
            </a:stretch>
          </p:blipFill>
          <p:spPr>
            <a:xfrm>
              <a:off x="7626450" y="1015775"/>
              <a:ext cx="289262" cy="329399"/>
            </a:xfrm>
            <a:prstGeom prst="rect">
              <a:avLst/>
            </a:prstGeom>
            <a:noFill/>
            <a:ln>
              <a:noFill/>
            </a:ln>
          </p:spPr>
        </p:pic>
      </p:grpSp>
      <p:grpSp>
        <p:nvGrpSpPr>
          <p:cNvPr id="314" name="Google Shape;314;p20"/>
          <p:cNvGrpSpPr/>
          <p:nvPr/>
        </p:nvGrpSpPr>
        <p:grpSpPr>
          <a:xfrm>
            <a:off x="7503475" y="2801025"/>
            <a:ext cx="535200" cy="535200"/>
            <a:chOff x="7503475" y="2981725"/>
            <a:chExt cx="535200" cy="535200"/>
          </a:xfrm>
        </p:grpSpPr>
        <p:sp>
          <p:nvSpPr>
            <p:cNvPr id="315" name="Google Shape;315;p20"/>
            <p:cNvSpPr/>
            <p:nvPr/>
          </p:nvSpPr>
          <p:spPr>
            <a:xfrm>
              <a:off x="7503475" y="29817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16" name="Google Shape;316;p20" descr="\times" title="MathEquation,#565656"/>
            <p:cNvPicPr preferRelativeResize="0"/>
            <p:nvPr/>
          </p:nvPicPr>
          <p:blipFill>
            <a:blip r:embed="rId2"/>
            <a:stretch>
              <a:fillRect/>
            </a:stretch>
          </p:blipFill>
          <p:spPr>
            <a:xfrm>
              <a:off x="7626450" y="3124269"/>
              <a:ext cx="289250" cy="246581"/>
            </a:xfrm>
            <a:prstGeom prst="rect">
              <a:avLst/>
            </a:prstGeom>
            <a:noFill/>
            <a:ln>
              <a:noFill/>
            </a:ln>
          </p:spPr>
        </p:pic>
      </p:grpSp>
      <p:grpSp>
        <p:nvGrpSpPr>
          <p:cNvPr id="317" name="Google Shape;317;p20"/>
          <p:cNvGrpSpPr/>
          <p:nvPr/>
        </p:nvGrpSpPr>
        <p:grpSpPr>
          <a:xfrm>
            <a:off x="7503475" y="1856950"/>
            <a:ext cx="535200" cy="535200"/>
            <a:chOff x="7503475" y="1967125"/>
            <a:chExt cx="535200" cy="535200"/>
          </a:xfrm>
        </p:grpSpPr>
        <p:sp>
          <p:nvSpPr>
            <p:cNvPr id="318" name="Google Shape;318;p20"/>
            <p:cNvSpPr/>
            <p:nvPr/>
          </p:nvSpPr>
          <p:spPr>
            <a:xfrm>
              <a:off x="7503475" y="19671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19" name="Google Shape;319;p20" descr="\cdot" title="MathEquation,#565656"/>
            <p:cNvPicPr preferRelativeResize="0"/>
            <p:nvPr/>
          </p:nvPicPr>
          <p:blipFill>
            <a:blip r:embed="rId3"/>
            <a:stretch>
              <a:fillRect/>
            </a:stretch>
          </p:blipFill>
          <p:spPr>
            <a:xfrm>
              <a:off x="7676213" y="2126400"/>
              <a:ext cx="189716" cy="329401"/>
            </a:xfrm>
            <a:prstGeom prst="rect">
              <a:avLst/>
            </a:prstGeom>
            <a:noFill/>
            <a:ln>
              <a:noFill/>
            </a:ln>
          </p:spPr>
        </p:pic>
      </p:grpSp>
      <p:grpSp>
        <p:nvGrpSpPr>
          <p:cNvPr id="320" name="Google Shape;320;p20"/>
          <p:cNvGrpSpPr/>
          <p:nvPr/>
        </p:nvGrpSpPr>
        <p:grpSpPr>
          <a:xfrm>
            <a:off x="7503475" y="3745100"/>
            <a:ext cx="535200" cy="535200"/>
            <a:chOff x="7503475" y="3745100"/>
            <a:chExt cx="535200" cy="535200"/>
          </a:xfrm>
        </p:grpSpPr>
        <p:pic>
          <p:nvPicPr>
            <p:cNvPr id="321" name="Google Shape;321;p20" descr="+" title="MathEquation,#585858"/>
            <p:cNvPicPr preferRelativeResize="0"/>
            <p:nvPr/>
          </p:nvPicPr>
          <p:blipFill>
            <a:blip r:embed="rId4"/>
            <a:stretch>
              <a:fillRect/>
            </a:stretch>
          </p:blipFill>
          <p:spPr>
            <a:xfrm>
              <a:off x="7577600" y="3803262"/>
              <a:ext cx="386950" cy="418876"/>
            </a:xfrm>
            <a:prstGeom prst="rect">
              <a:avLst/>
            </a:prstGeom>
            <a:noFill/>
            <a:ln>
              <a:noFill/>
            </a:ln>
          </p:spPr>
        </p:pic>
        <p:sp>
          <p:nvSpPr>
            <p:cNvPr id="322" name="Google Shape;322;p20"/>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26"/>
        <p:cNvGrpSpPr/>
        <p:nvPr/>
      </p:nvGrpSpPr>
      <p:grpSpPr>
        <a:xfrm>
          <a:off x="0" y="0"/>
          <a:ext cx="0" cy="0"/>
          <a:chOff x="0" y="0"/>
          <a:chExt cx="0" cy="0"/>
        </a:xfrm>
      </p:grpSpPr>
      <p:sp>
        <p:nvSpPr>
          <p:cNvPr id="327" name="Google Shape;327;p21"/>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sp>
        <p:nvSpPr>
          <p:cNvPr id="328" name="Google Shape;328;p21"/>
          <p:cNvSpPr/>
          <p:nvPr/>
        </p:nvSpPr>
        <p:spPr>
          <a:xfrm>
            <a:off x="287200" y="12936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a:solidFill>
                  <a:srgbClr val="FFFFFF"/>
                </a:solidFill>
              </a:rPr>
              <a:t>Softmax</a:t>
            </a:r>
            <a:endParaRPr sz="1900">
              <a:solidFill>
                <a:srgbClr val="FFFFFF"/>
              </a:solidFill>
            </a:endParaRPr>
          </a:p>
        </p:txBody>
      </p:sp>
      <p:sp>
        <p:nvSpPr>
          <p:cNvPr id="329" name="Google Shape;329;p21"/>
          <p:cNvSpPr/>
          <p:nvPr/>
        </p:nvSpPr>
        <p:spPr>
          <a:xfrm>
            <a:off x="287200" y="222415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a:solidFill>
                  <a:srgbClr val="FFFFFF"/>
                </a:solidFill>
              </a:rPr>
              <a:t>Convolve</a:t>
            </a:r>
            <a:endParaRPr sz="1900">
              <a:solidFill>
                <a:srgbClr val="FFFFFF"/>
              </a:solidFill>
            </a:endParaRPr>
          </a:p>
        </p:txBody>
      </p:sp>
      <p:sp>
        <p:nvSpPr>
          <p:cNvPr id="330" name="Google Shape;330;p21"/>
          <p:cNvSpPr/>
          <p:nvPr/>
        </p:nvSpPr>
        <p:spPr>
          <a:xfrm>
            <a:off x="330600" y="3154700"/>
            <a:ext cx="3027300" cy="686700"/>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900">
                <a:solidFill>
                  <a:srgbClr val="FFFFFF"/>
                </a:solidFill>
              </a:rPr>
              <a:t>Sharpen</a:t>
            </a:r>
            <a:endParaRPr sz="1900">
              <a:solidFill>
                <a:srgbClr val="FFFFFF"/>
              </a:solidFill>
            </a:endParaRPr>
          </a:p>
        </p:txBody>
      </p:sp>
      <p:grpSp>
        <p:nvGrpSpPr>
          <p:cNvPr id="331" name="Google Shape;331;p21"/>
          <p:cNvGrpSpPr/>
          <p:nvPr/>
        </p:nvGrpSpPr>
        <p:grpSpPr>
          <a:xfrm>
            <a:off x="7503475" y="2801025"/>
            <a:ext cx="535200" cy="535200"/>
            <a:chOff x="7503475" y="2801025"/>
            <a:chExt cx="535200" cy="535200"/>
          </a:xfrm>
        </p:grpSpPr>
        <p:sp>
          <p:nvSpPr>
            <p:cNvPr id="332" name="Google Shape;332;p21"/>
            <p:cNvSpPr/>
            <p:nvPr/>
          </p:nvSpPr>
          <p:spPr>
            <a:xfrm>
              <a:off x="7503475" y="28010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33" name="Google Shape;333;p21" descr="\times" title="MathEquation,#fefcff"/>
            <p:cNvPicPr preferRelativeResize="0"/>
            <p:nvPr/>
          </p:nvPicPr>
          <p:blipFill>
            <a:blip r:embed="rId1"/>
            <a:stretch>
              <a:fillRect/>
            </a:stretch>
          </p:blipFill>
          <p:spPr>
            <a:xfrm>
              <a:off x="7626453" y="2943569"/>
              <a:ext cx="283050" cy="241300"/>
            </a:xfrm>
            <a:prstGeom prst="rect">
              <a:avLst/>
            </a:prstGeom>
            <a:noFill/>
            <a:ln>
              <a:noFill/>
            </a:ln>
          </p:spPr>
        </p:pic>
      </p:grpSp>
      <p:grpSp>
        <p:nvGrpSpPr>
          <p:cNvPr id="334" name="Google Shape;334;p21"/>
          <p:cNvGrpSpPr/>
          <p:nvPr/>
        </p:nvGrpSpPr>
        <p:grpSpPr>
          <a:xfrm>
            <a:off x="7503475" y="1856950"/>
            <a:ext cx="535200" cy="535200"/>
            <a:chOff x="7503475" y="1856950"/>
            <a:chExt cx="535200" cy="535200"/>
          </a:xfrm>
        </p:grpSpPr>
        <p:sp>
          <p:nvSpPr>
            <p:cNvPr id="335" name="Google Shape;335;p21"/>
            <p:cNvSpPr/>
            <p:nvPr/>
          </p:nvSpPr>
          <p:spPr>
            <a:xfrm>
              <a:off x="7503475" y="185695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36" name="Google Shape;336;p21" descr="\cdot" title="MathEquation,#fefcff"/>
            <p:cNvPicPr preferRelativeResize="0"/>
            <p:nvPr/>
          </p:nvPicPr>
          <p:blipFill>
            <a:blip r:embed="rId2"/>
            <a:stretch>
              <a:fillRect/>
            </a:stretch>
          </p:blipFill>
          <p:spPr>
            <a:xfrm>
              <a:off x="7676213" y="2016229"/>
              <a:ext cx="190180" cy="330200"/>
            </a:xfrm>
            <a:prstGeom prst="rect">
              <a:avLst/>
            </a:prstGeom>
            <a:noFill/>
            <a:ln>
              <a:noFill/>
            </a:ln>
          </p:spPr>
        </p:pic>
      </p:grpSp>
      <p:pic>
        <p:nvPicPr>
          <p:cNvPr id="337" name="Google Shape;337;p21" descr="+" title="MathEquation,#fefcff"/>
          <p:cNvPicPr preferRelativeResize="0"/>
          <p:nvPr/>
        </p:nvPicPr>
        <p:blipFill>
          <a:blip r:embed="rId3"/>
          <a:stretch>
            <a:fillRect/>
          </a:stretch>
        </p:blipFill>
        <p:spPr>
          <a:xfrm>
            <a:off x="7577600" y="3803263"/>
            <a:ext cx="387160" cy="419101"/>
          </a:xfrm>
          <a:prstGeom prst="rect">
            <a:avLst/>
          </a:prstGeom>
          <a:noFill/>
          <a:ln>
            <a:noFill/>
          </a:ln>
        </p:spPr>
      </p:pic>
      <p:grpSp>
        <p:nvGrpSpPr>
          <p:cNvPr id="338" name="Google Shape;338;p21"/>
          <p:cNvGrpSpPr/>
          <p:nvPr/>
        </p:nvGrpSpPr>
        <p:grpSpPr>
          <a:xfrm>
            <a:off x="7503475" y="912875"/>
            <a:ext cx="535200" cy="535200"/>
            <a:chOff x="7503475" y="912875"/>
            <a:chExt cx="535200" cy="535200"/>
          </a:xfrm>
        </p:grpSpPr>
        <p:sp>
          <p:nvSpPr>
            <p:cNvPr id="339" name="Google Shape;339;p21"/>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a:solidFill>
                  <a:srgbClr val="666666"/>
                </a:solidFill>
              </a:endParaRPr>
            </a:p>
          </p:txBody>
        </p:sp>
        <p:pic>
          <p:nvPicPr>
            <p:cNvPr id="340" name="Google Shape;340;p21" descr="\sum" title="MathEquation,#f8f9fc"/>
            <p:cNvPicPr preferRelativeResize="0"/>
            <p:nvPr/>
          </p:nvPicPr>
          <p:blipFill>
            <a:blip r:embed="rId4"/>
            <a:stretch>
              <a:fillRect/>
            </a:stretch>
          </p:blipFill>
          <p:spPr>
            <a:xfrm>
              <a:off x="7626450" y="1015776"/>
              <a:ext cx="289968" cy="330201"/>
            </a:xfrm>
            <a:prstGeom prst="rect">
              <a:avLst/>
            </a:prstGeom>
            <a:noFill/>
            <a:ln>
              <a:noFill/>
            </a:ln>
          </p:spPr>
        </p:pic>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5217</Words>
  <Application>WPS 演示</Application>
  <PresentationFormat>全屏显示(16:9)</PresentationFormat>
  <Paragraphs>1398</Paragraphs>
  <Slides>64</Slides>
  <Notes>62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64</vt:i4>
      </vt:variant>
    </vt:vector>
  </HeadingPairs>
  <TitlesOfParts>
    <vt:vector size="80" baseType="lpstr">
      <vt:lpstr>Arial</vt:lpstr>
      <vt:lpstr>宋体</vt:lpstr>
      <vt:lpstr>Wingdings</vt:lpstr>
      <vt:lpstr>Arial</vt:lpstr>
      <vt:lpstr>微软雅黑</vt:lpstr>
      <vt:lpstr>汉仪旗黑</vt:lpstr>
      <vt:lpstr>宋体</vt:lpstr>
      <vt:lpstr>Arial Unicode MS</vt:lpstr>
      <vt:lpstr>汉仪书宋二KW</vt:lpstr>
      <vt:lpstr>Cambria Math</vt:lpstr>
      <vt:lpstr>Consolas</vt:lpstr>
      <vt:lpstr>Times New Roman</vt:lpstr>
      <vt:lpstr>NanumGothic</vt:lpstr>
      <vt:lpstr>Nanum Gothic</vt:lpstr>
      <vt:lpstr>Roboto</vt:lpstr>
      <vt:lpstr>Simple Light</vt:lpstr>
      <vt:lpstr>https://github.com/dair-ai/ml-visuals</vt:lpstr>
      <vt:lpstr>Basic ML Visuals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Abstract backgrounds</vt:lpstr>
      <vt:lpstr>PowerPoint 演示文稿</vt:lpstr>
      <vt:lpstr>PowerPoint 演示文稿</vt:lpstr>
      <vt:lpstr>PowerPoint 演示文稿</vt:lpstr>
      <vt:lpstr>PowerPoint 演示文稿</vt:lpstr>
      <vt:lpstr>Gradient Backgrounds</vt:lpstr>
      <vt:lpstr>PowerPoint 演示文稿</vt:lpstr>
      <vt:lpstr>PowerPoint 演示文稿</vt:lpstr>
      <vt:lpstr>PowerPoint 演示文稿</vt:lpstr>
      <vt:lpstr>Community Contributions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Miscellaneous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Visuals By dair.ai  https://github.com/dair-ai/ml-visuals</dc:title>
  <dc:creator/>
  <cp:lastModifiedBy>小完能</cp:lastModifiedBy>
  <cp:revision>7</cp:revision>
  <dcterms:created xsi:type="dcterms:W3CDTF">2024-05-18T08:21:25Z</dcterms:created>
  <dcterms:modified xsi:type="dcterms:W3CDTF">2024-05-18T08:21:25Z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80523E99E63DF79AEFB64466D8C7157A_42</vt:lpwstr>
  </property>
  <property fmtid="{D5CDD505-2E9C-101B-9397-08002B2CF9AE}" pid="3" name="KSOProductBuildVer">
    <vt:lpwstr>2052-6.5.2.8766</vt:lpwstr>
  </property>
</Properties>
</file>