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7" r:id="rId3"/>
    <p:sldId id="268" r:id="rId4"/>
    <p:sldId id="257" r:id="rId5"/>
    <p:sldId id="264" r:id="rId6"/>
    <p:sldId id="262" r:id="rId7"/>
    <p:sldId id="261" r:id="rId8"/>
    <p:sldId id="263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olan Jr" initials="MDJ" lastIdx="2" clrIdx="0">
    <p:extLst>
      <p:ext uri="{19B8F6BF-5375-455C-9EA6-DF929625EA0E}">
        <p15:presenceInfo xmlns:p15="http://schemas.microsoft.com/office/powerpoint/2012/main" userId="0e86fe83bc39b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0EC"/>
    <a:srgbClr val="EBF3DF"/>
    <a:srgbClr val="EAF2E0"/>
    <a:srgbClr val="5F4A7A"/>
    <a:srgbClr val="C6D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/>
    <p:restoredTop sz="95827"/>
  </p:normalViewPr>
  <p:slideViewPr>
    <p:cSldViewPr snapToGrid="0" snapToObjects="1">
      <p:cViewPr varScale="1">
        <p:scale>
          <a:sx n="142" d="100"/>
          <a:sy n="142" d="100"/>
        </p:scale>
        <p:origin x="168" y="6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1" y="273844"/>
            <a:ext cx="8200415" cy="701756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1" y="1001316"/>
            <a:ext cx="8200415" cy="3263504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65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2799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92014" y="2461914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77020"/>
            <a:ext cx="808439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747011" y="3377020"/>
            <a:ext cx="775617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808439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747012" y="3963584"/>
            <a:ext cx="77407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510621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730615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46024-BD3E-F04D-8DE0-0C48013D16E2}"/>
              </a:ext>
            </a:extLst>
          </p:cNvPr>
          <p:cNvSpPr/>
          <p:nvPr/>
        </p:nvSpPr>
        <p:spPr>
          <a:xfrm>
            <a:off x="2721440" y="3377020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624339" y="3377020"/>
            <a:ext cx="819388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22A15-33B6-8749-A761-D55118D8BC62}"/>
              </a:ext>
            </a:extLst>
          </p:cNvPr>
          <p:cNvSpPr/>
          <p:nvPr/>
        </p:nvSpPr>
        <p:spPr>
          <a:xfrm>
            <a:off x="2739830" y="3963584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62433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2016282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3592614" y="1017183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608038" y="1233695"/>
            <a:ext cx="1862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559330" y="1626257"/>
            <a:ext cx="1019090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57322" y="1626257"/>
            <a:ext cx="902008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3421214" y="2151909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969977" y="214626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464037" y="1724667"/>
            <a:ext cx="778508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708169" y="1706874"/>
            <a:ext cx="781405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6475357" y="1459238"/>
            <a:ext cx="0" cy="104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6445739" y="224088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464036" y="2468496"/>
            <a:ext cx="2022641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Governance Networks, Inc.</a:t>
            </a:r>
          </a:p>
          <a:p>
            <a:pPr algn="ctr"/>
            <a:r>
              <a:rPr lang="en-US" sz="1200" dirty="0"/>
              <a:t>(Delaware Nonprofit Corp)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B850D-BF11-3841-A35C-657C3F16F12C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</p:spTree>
    <p:extLst>
      <p:ext uri="{BB962C8B-B14F-4D97-AF65-F5344CB8AC3E}">
        <p14:creationId xmlns:p14="http://schemas.microsoft.com/office/powerpoint/2010/main" val="300194172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A8BAFB-B89A-574F-AC3D-93B1255FE2C5}"/>
              </a:ext>
            </a:extLst>
          </p:cNvPr>
          <p:cNvSpPr/>
          <p:nvPr/>
        </p:nvSpPr>
        <p:spPr>
          <a:xfrm>
            <a:off x="2833060" y="335560"/>
            <a:ext cx="3338542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Linux Foundation</a:t>
            </a:r>
          </a:p>
          <a:p>
            <a:pPr algn="ctr"/>
            <a:r>
              <a:rPr lang="en-US" sz="1200" dirty="0"/>
              <a:t>Oregon Mutual Benefit Corporation, 501(c)6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C6700-C4CA-DA47-B6F6-3E09647153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000" y="1120684"/>
            <a:ext cx="0" cy="653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2242B-9923-9E49-BDEA-A2B3A0682B4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77662" y="2785042"/>
            <a:ext cx="1354687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51B0-5061-0F46-8C79-07B284A8E27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86699" y="2785042"/>
            <a:ext cx="1172735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DA2-E025-F447-9944-A6F11813979E}"/>
              </a:ext>
            </a:extLst>
          </p:cNvPr>
          <p:cNvSpPr/>
          <p:nvPr/>
        </p:nvSpPr>
        <p:spPr>
          <a:xfrm>
            <a:off x="794284" y="3442607"/>
            <a:ext cx="2966755" cy="1138101"/>
          </a:xfrm>
          <a:prstGeom prst="roundRect">
            <a:avLst/>
          </a:prstGeom>
          <a:solidFill>
            <a:srgbClr val="EBF3D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Technical Project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Technical Project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Series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bedrock-consortium/tsc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85FF17-1A64-B148-A447-5A467571FDE6}"/>
              </a:ext>
            </a:extLst>
          </p:cNvPr>
          <p:cNvSpPr/>
          <p:nvPr/>
        </p:nvSpPr>
        <p:spPr>
          <a:xfrm>
            <a:off x="5376056" y="3442607"/>
            <a:ext cx="2966755" cy="1138101"/>
          </a:xfrm>
          <a:prstGeom prst="roundRect">
            <a:avLst/>
          </a:prstGeom>
          <a:solidFill>
            <a:srgbClr val="E7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Business Utility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Governance Networks, Inc.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Nonprofit Corp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Utility DID Root Namespace:  </a:t>
            </a:r>
            <a:r>
              <a:rPr lang="en-US" sz="1100" dirty="0">
                <a:solidFill>
                  <a:schemeClr val="tx1"/>
                </a:solidFill>
              </a:rPr>
              <a:t>did:bbu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487B8C-A7B3-0049-96C4-F8406214B0FA}"/>
              </a:ext>
            </a:extLst>
          </p:cNvPr>
          <p:cNvSpPr/>
          <p:nvPr/>
        </p:nvSpPr>
        <p:spPr>
          <a:xfrm>
            <a:off x="2535043" y="1773894"/>
            <a:ext cx="4073914" cy="1015503"/>
          </a:xfrm>
          <a:prstGeom prst="roundRect">
            <a:avLst/>
          </a:prstGeom>
          <a:solidFill>
            <a:srgbClr val="C6DA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Consortium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Directed Fund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bedrock-consortium/bbu-gf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01281-82FD-384E-AF7B-768C4516131D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</p:spTree>
    <p:extLst>
      <p:ext uri="{BB962C8B-B14F-4D97-AF65-F5344CB8AC3E}">
        <p14:creationId xmlns:p14="http://schemas.microsoft.com/office/powerpoint/2010/main" val="42818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91011" y="3850699"/>
            <a:ext cx="1694465" cy="445035"/>
          </a:xfrm>
          <a:prstGeom prst="rect">
            <a:avLst/>
          </a:prstGeom>
          <a:solidFill>
            <a:srgbClr val="EAF2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Technical Project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85104" y="4392152"/>
            <a:ext cx="1694464" cy="445035"/>
          </a:xfrm>
          <a:prstGeom prst="rect">
            <a:avLst/>
          </a:prstGeom>
          <a:solidFill>
            <a:srgbClr val="EAF2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72000" y="3305224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72000" y="2861821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utility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7" y="3850699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7" y="4361347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6536" y="3850736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Utility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51608" y="3110333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Utility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86223-2BC0-BC4D-BCCD-22A39773B330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21D87-4AE9-4C43-8025-0F0E39FCFC93}"/>
              </a:ext>
            </a:extLst>
          </p:cNvPr>
          <p:cNvSpPr/>
          <p:nvPr/>
        </p:nvSpPr>
        <p:spPr>
          <a:xfrm>
            <a:off x="269690" y="2446117"/>
            <a:ext cx="1730614" cy="575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Governance Networks, Inc.</a:t>
            </a:r>
          </a:p>
          <a:p>
            <a:pPr algn="ctr"/>
            <a:r>
              <a:rPr lang="en-US" sz="1100" dirty="0"/>
              <a:t>(Delaware Nonprofit Corp)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D0890F-1369-5C4B-A01B-143E7FC0F1BF}"/>
              </a:ext>
            </a:extLst>
          </p:cNvPr>
          <p:cNvSpPr/>
          <p:nvPr/>
        </p:nvSpPr>
        <p:spPr>
          <a:xfrm>
            <a:off x="269689" y="3110333"/>
            <a:ext cx="1730614" cy="46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</a:t>
            </a:r>
          </a:p>
        </p:txBody>
      </p:sp>
    </p:spTree>
    <p:extLst>
      <p:ext uri="{BB962C8B-B14F-4D97-AF65-F5344CB8AC3E}">
        <p14:creationId xmlns:p14="http://schemas.microsoft.com/office/powerpoint/2010/main" val="140285383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92014" y="2461914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80327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634153" y="3377020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63415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772964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730615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46024-BD3E-F04D-8DE0-0C48013D16E2}"/>
              </a:ext>
            </a:extLst>
          </p:cNvPr>
          <p:cNvSpPr/>
          <p:nvPr/>
        </p:nvSpPr>
        <p:spPr>
          <a:xfrm>
            <a:off x="2721440" y="3377020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624339" y="3377020"/>
            <a:ext cx="819388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22A15-33B6-8749-A761-D55118D8BC62}"/>
              </a:ext>
            </a:extLst>
          </p:cNvPr>
          <p:cNvSpPr/>
          <p:nvPr/>
        </p:nvSpPr>
        <p:spPr>
          <a:xfrm>
            <a:off x="2739830" y="3963584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62433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1885626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4466939" y="10244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870381" y="1233695"/>
            <a:ext cx="160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821673" y="1626257"/>
            <a:ext cx="756747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57322" y="1626257"/>
            <a:ext cx="1164351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3421214" y="2151909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874611" y="216308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579535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570966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2F794-F527-2F45-9498-8B9822E71E33}"/>
              </a:ext>
            </a:extLst>
          </p:cNvPr>
          <p:cNvSpPr/>
          <p:nvPr/>
        </p:nvSpPr>
        <p:spPr>
          <a:xfrm>
            <a:off x="5475616" y="3220094"/>
            <a:ext cx="1895987" cy="5932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413209" y="1626257"/>
            <a:ext cx="10401" cy="159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6615849" y="22010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5478300" y="3900588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A9BC4-0982-CB4D-A740-AF61E0FBD49F}"/>
              </a:ext>
            </a:extLst>
          </p:cNvPr>
          <p:cNvSpPr/>
          <p:nvPr/>
        </p:nvSpPr>
        <p:spPr>
          <a:xfrm>
            <a:off x="6499680" y="3897280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5478300" y="4483845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2E906E-9771-264D-AAAE-18ECCBAC52D0}"/>
              </a:ext>
            </a:extLst>
          </p:cNvPr>
          <p:cNvSpPr/>
          <p:nvPr/>
        </p:nvSpPr>
        <p:spPr>
          <a:xfrm>
            <a:off x="6490716" y="4483845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464037" y="2414509"/>
            <a:ext cx="1895987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25638F-3D5E-794A-A51B-38EC76FEC8D9}"/>
              </a:ext>
            </a:extLst>
          </p:cNvPr>
          <p:cNvSpPr txBox="1"/>
          <p:nvPr/>
        </p:nvSpPr>
        <p:spPr>
          <a:xfrm>
            <a:off x="5381320" y="2983985"/>
            <a:ext cx="817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</p:spTree>
    <p:extLst>
      <p:ext uri="{BB962C8B-B14F-4D97-AF65-F5344CB8AC3E}">
        <p14:creationId xmlns:p14="http://schemas.microsoft.com/office/powerpoint/2010/main" val="56639463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68255" y="4937760"/>
            <a:ext cx="275746" cy="20574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25" b="0" i="0" kern="120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86CF49-6971-4508-8862-A2909EA0DB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20595" y="2461913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80327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634153" y="3377020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63415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772964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858888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719148" y="3377021"/>
            <a:ext cx="876064" cy="445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71914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1885626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4466939" y="10244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870381" y="1233695"/>
            <a:ext cx="160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821673" y="1626257"/>
            <a:ext cx="820883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585903" y="1626257"/>
            <a:ext cx="1235770" cy="83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2421061" y="196565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1366209" y="196565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540560" y="1701468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531991" y="1701468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413209" y="1626257"/>
            <a:ext cx="0" cy="94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5937892" y="2164826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312925" y="2355845"/>
            <a:ext cx="2200568" cy="5822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Governance Networks, Inc.</a:t>
            </a:r>
          </a:p>
          <a:p>
            <a:pPr algn="ctr"/>
            <a:r>
              <a:rPr lang="en-US" sz="1200" dirty="0"/>
              <a:t>(Delaware Nonprofit Corp)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B1907-8F53-6446-B071-515725F1AADA}"/>
              </a:ext>
            </a:extLst>
          </p:cNvPr>
          <p:cNvSpPr/>
          <p:nvPr/>
        </p:nvSpPr>
        <p:spPr>
          <a:xfrm>
            <a:off x="2711822" y="3377021"/>
            <a:ext cx="876064" cy="445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34D64-72DB-DB46-8B54-F7AE33105ED3}"/>
              </a:ext>
            </a:extLst>
          </p:cNvPr>
          <p:cNvSpPr/>
          <p:nvPr/>
        </p:nvSpPr>
        <p:spPr>
          <a:xfrm>
            <a:off x="2711823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</p:spTree>
    <p:extLst>
      <p:ext uri="{BB962C8B-B14F-4D97-AF65-F5344CB8AC3E}">
        <p14:creationId xmlns:p14="http://schemas.microsoft.com/office/powerpoint/2010/main" val="175705986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231025" y="1425105"/>
            <a:ext cx="849236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Utility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34997" y="1335637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169982" cy="46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Technical Governance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Project 1,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169982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D1966-A1DC-A74A-AFBE-97F006D0E996}"/>
              </a:ext>
            </a:extLst>
          </p:cNvPr>
          <p:cNvSpPr txBox="1"/>
          <p:nvPr/>
        </p:nvSpPr>
        <p:spPr>
          <a:xfrm>
            <a:off x="3917576" y="189521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A33F06-F77A-CB40-B4DB-0D6D87456465}"/>
              </a:ext>
            </a:extLst>
          </p:cNvPr>
          <p:cNvSpPr/>
          <p:nvPr/>
        </p:nvSpPr>
        <p:spPr>
          <a:xfrm>
            <a:off x="1187729" y="1434075"/>
            <a:ext cx="812575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Ecosystem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</p:spTree>
    <p:extLst>
      <p:ext uri="{BB962C8B-B14F-4D97-AF65-F5344CB8AC3E}">
        <p14:creationId xmlns:p14="http://schemas.microsoft.com/office/powerpoint/2010/main" val="4179639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694465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 Project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694464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</p:spTree>
    <p:extLst>
      <p:ext uri="{BB962C8B-B14F-4D97-AF65-F5344CB8AC3E}">
        <p14:creationId xmlns:p14="http://schemas.microsoft.com/office/powerpoint/2010/main" val="60787013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A8BAFB-B89A-574F-AC3D-93B1255FE2C5}"/>
              </a:ext>
            </a:extLst>
          </p:cNvPr>
          <p:cNvSpPr/>
          <p:nvPr/>
        </p:nvSpPr>
        <p:spPr>
          <a:xfrm>
            <a:off x="2833060" y="335560"/>
            <a:ext cx="3338542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Linux Foundation</a:t>
            </a:r>
          </a:p>
          <a:p>
            <a:pPr algn="ctr"/>
            <a:r>
              <a:rPr lang="en-US" sz="1200" dirty="0"/>
              <a:t>Oregon Mutual Benefit Corporation, 501(c)6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C6700-C4CA-DA47-B6F6-3E09647153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000" y="1120684"/>
            <a:ext cx="0" cy="653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2242B-9923-9E49-BDEA-A2B3A0682B4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77662" y="2785042"/>
            <a:ext cx="1354687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51B0-5061-0F46-8C79-07B284A8E27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86699" y="2785042"/>
            <a:ext cx="1172735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DA2-E025-F447-9944-A6F11813979E}"/>
              </a:ext>
            </a:extLst>
          </p:cNvPr>
          <p:cNvSpPr/>
          <p:nvPr/>
        </p:nvSpPr>
        <p:spPr>
          <a:xfrm>
            <a:off x="794284" y="3442607"/>
            <a:ext cx="2966755" cy="1138101"/>
          </a:xfrm>
          <a:prstGeom prst="roundRect">
            <a:avLst/>
          </a:prstGeom>
          <a:solidFill>
            <a:srgbClr val="E7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Consortium Project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Technical Project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Series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bedrock-consortium/tsc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85FF17-1A64-B148-A447-5A467571FDE6}"/>
              </a:ext>
            </a:extLst>
          </p:cNvPr>
          <p:cNvSpPr/>
          <p:nvPr/>
        </p:nvSpPr>
        <p:spPr>
          <a:xfrm>
            <a:off x="5376056" y="3442607"/>
            <a:ext cx="2966755" cy="1138101"/>
          </a:xfrm>
          <a:prstGeom prst="roundRect">
            <a:avLst/>
          </a:prstGeom>
          <a:solidFill>
            <a:srgbClr val="5F4A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IBM Plex Sans Condensed Text" panose="020B0506050203000203" pitchFamily="34" charset="77"/>
              </a:rPr>
              <a:t>Bedrock Business Utility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merican Typewriter" panose="02090604020004020304" pitchFamily="18" charset="77"/>
              </a:rPr>
              <a:t>Operational Project</a:t>
            </a:r>
          </a:p>
          <a:p>
            <a:pPr algn="ctr"/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American Typewriter" panose="02090604020004020304" pitchFamily="18" charset="77"/>
              </a:rPr>
              <a:t>Delaware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IBM Plex Sans Condensed Text" panose="020B0506050203000203" pitchFamily="34" charset="77"/>
              </a:rPr>
              <a:t>Utility DID Root Namespace</a:t>
            </a:r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:  </a:t>
            </a:r>
            <a:r>
              <a:rPr lang="en-US" sz="1100" dirty="0">
                <a:solidFill>
                  <a:srgbClr val="FFFF00"/>
                </a:solidFill>
              </a:rPr>
              <a:t>did:bbu</a:t>
            </a:r>
            <a:endParaRPr lang="en-US" sz="1100" b="1" dirty="0">
              <a:solidFill>
                <a:srgbClr val="FFFF00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487B8C-A7B3-0049-96C4-F8406214B0FA}"/>
              </a:ext>
            </a:extLst>
          </p:cNvPr>
          <p:cNvSpPr/>
          <p:nvPr/>
        </p:nvSpPr>
        <p:spPr>
          <a:xfrm>
            <a:off x="2535043" y="1773894"/>
            <a:ext cx="4073914" cy="1015503"/>
          </a:xfrm>
          <a:prstGeom prst="roundRect">
            <a:avLst/>
          </a:prstGeom>
          <a:solidFill>
            <a:srgbClr val="C6DA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Business Utility Fund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Directed Fund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bedrock-consortium/bbu-gf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4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694465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 Project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694464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</p:spTree>
    <p:extLst>
      <p:ext uri="{BB962C8B-B14F-4D97-AF65-F5344CB8AC3E}">
        <p14:creationId xmlns:p14="http://schemas.microsoft.com/office/powerpoint/2010/main" val="367612499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19854</TotalTime>
  <Words>1125</Words>
  <Application>Microsoft Macintosh PowerPoint</Application>
  <PresentationFormat>On-screen Show (16:9)</PresentationFormat>
  <Paragraphs>227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American Typewriter</vt:lpstr>
      <vt:lpstr>Arial</vt:lpstr>
      <vt:lpstr>Calibri</vt:lpstr>
      <vt:lpstr>IBM Plex Sans Condensed Text</vt:lpstr>
      <vt:lpstr>Office Theme</vt:lpstr>
      <vt:lpstr>Entity Structure</vt:lpstr>
      <vt:lpstr>PowerPoint Presentation</vt:lpstr>
      <vt:lpstr>Entity</vt:lpstr>
      <vt:lpstr>Entity Structure</vt:lpstr>
      <vt:lpstr>Entity Structure</vt:lpstr>
      <vt:lpstr>Entity</vt:lpstr>
      <vt:lpstr>Entity</vt:lpstr>
      <vt:lpstr>PowerPoint Presentation</vt:lpstr>
      <vt:lpstr>Entity</vt:lpstr>
    </vt:vector>
  </TitlesOfParts>
  <Company>The Linux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Structure</dc:title>
  <dc:creator>Scott Nicholas</dc:creator>
  <cp:lastModifiedBy>Dan Gisolfi</cp:lastModifiedBy>
  <cp:revision>37</cp:revision>
  <dcterms:created xsi:type="dcterms:W3CDTF">2019-06-27T13:52:11Z</dcterms:created>
  <dcterms:modified xsi:type="dcterms:W3CDTF">2020-06-22T16:40:15Z</dcterms:modified>
</cp:coreProperties>
</file>