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63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olan Jr" initials="MDJ" lastIdx="2" clrIdx="0">
    <p:extLst>
      <p:ext uri="{19B8F6BF-5375-455C-9EA6-DF929625EA0E}">
        <p15:presenceInfo xmlns:p15="http://schemas.microsoft.com/office/powerpoint/2012/main" userId="0e86fe83bc39b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A7A"/>
    <a:srgbClr val="E7E0EC"/>
    <a:srgbClr val="C6D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/>
    <p:restoredTop sz="95827"/>
  </p:normalViewPr>
  <p:slideViewPr>
    <p:cSldViewPr snapToGrid="0" snapToObjects="1">
      <p:cViewPr varScale="1">
        <p:scale>
          <a:sx n="147" d="100"/>
          <a:sy n="147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273844"/>
            <a:ext cx="8200415" cy="701756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1" y="1001316"/>
            <a:ext cx="8200415" cy="3263504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2799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8EA-B993-FD47-AFDF-D51540CA8FA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756747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1164351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874611" y="21630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79535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70966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2F794-F527-2F45-9498-8B9822E71E33}"/>
              </a:ext>
            </a:extLst>
          </p:cNvPr>
          <p:cNvSpPr/>
          <p:nvPr/>
        </p:nvSpPr>
        <p:spPr>
          <a:xfrm>
            <a:off x="5475616" y="3220094"/>
            <a:ext cx="1895987" cy="5932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413209" y="1626257"/>
            <a:ext cx="10401" cy="15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615849" y="22010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5478300" y="3900588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A9BC4-0982-CB4D-A740-AF61E0FBD49F}"/>
              </a:ext>
            </a:extLst>
          </p:cNvPr>
          <p:cNvSpPr/>
          <p:nvPr/>
        </p:nvSpPr>
        <p:spPr>
          <a:xfrm>
            <a:off x="6499680" y="3897280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5478300" y="4483845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E906E-9771-264D-AAAE-18ECCBAC52D0}"/>
              </a:ext>
            </a:extLst>
          </p:cNvPr>
          <p:cNvSpPr/>
          <p:nvPr/>
        </p:nvSpPr>
        <p:spPr>
          <a:xfrm>
            <a:off x="6490716" y="4483845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7" y="2414509"/>
            <a:ext cx="1895987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5638F-3D5E-794A-A51B-38EC76FEC8D9}"/>
              </a:ext>
            </a:extLst>
          </p:cNvPr>
          <p:cNvSpPr txBox="1"/>
          <p:nvPr/>
        </p:nvSpPr>
        <p:spPr>
          <a:xfrm>
            <a:off x="5381320" y="2983985"/>
            <a:ext cx="817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</p:spTree>
    <p:extLst>
      <p:ext uri="{BB962C8B-B14F-4D97-AF65-F5344CB8AC3E}">
        <p14:creationId xmlns:p14="http://schemas.microsoft.com/office/powerpoint/2010/main" val="56639463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231025" y="1425105"/>
            <a:ext cx="849236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Utility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169982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Technical Governance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Project 1,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169982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33F06-F77A-CB40-B4DB-0D6D87456465}"/>
              </a:ext>
            </a:extLst>
          </p:cNvPr>
          <p:cNvSpPr/>
          <p:nvPr/>
        </p:nvSpPr>
        <p:spPr>
          <a:xfrm>
            <a:off x="1187729" y="1434075"/>
            <a:ext cx="81257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Ecosystem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</p:spTree>
    <p:extLst>
      <p:ext uri="{BB962C8B-B14F-4D97-AF65-F5344CB8AC3E}">
        <p14:creationId xmlns:p14="http://schemas.microsoft.com/office/powerpoint/2010/main" val="417963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60787013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833060" y="335560"/>
            <a:ext cx="333854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C6700-C4CA-DA47-B6F6-3E09647153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1120684"/>
            <a:ext cx="0" cy="653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7662" y="2785042"/>
            <a:ext cx="1354687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86699" y="2785042"/>
            <a:ext cx="1172735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4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Technical Project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5F4A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merican Typewriter" panose="02090604020004020304" pitchFamily="18" charset="77"/>
              </a:rPr>
              <a:t>Operational Project</a:t>
            </a:r>
          </a:p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American Typewriter" panose="02090604020004020304" pitchFamily="18" charset="77"/>
              </a:rPr>
              <a:t>Delaware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IBM Plex Sans Condensed Text" panose="020B0506050203000203" pitchFamily="34" charset="77"/>
              </a:rPr>
              <a:t>Utility DID Root Namespace</a:t>
            </a:r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:  </a:t>
            </a:r>
            <a:r>
              <a:rPr lang="en-US" sz="1100" dirty="0">
                <a:solidFill>
                  <a:srgbClr val="FFFF00"/>
                </a:solidFill>
              </a:rPr>
              <a:t>did:bbu</a:t>
            </a:r>
            <a:endParaRPr lang="en-US" sz="1100" b="1" dirty="0">
              <a:solidFill>
                <a:srgbClr val="FFFF00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2535043" y="1773894"/>
            <a:ext cx="4073914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 Fund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87889" y="1425713"/>
            <a:ext cx="85267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Public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047731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Technical Governance,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04773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BF887-0E05-C846-8F69-19810619390B}"/>
              </a:ext>
            </a:extLst>
          </p:cNvPr>
          <p:cNvSpPr/>
          <p:nvPr/>
        </p:nvSpPr>
        <p:spPr>
          <a:xfrm>
            <a:off x="1178973" y="1410699"/>
            <a:ext cx="85267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Ecosystem Directed Fund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36" name="Title 7">
            <a:extLst>
              <a:ext uri="{FF2B5EF4-FFF2-40B4-BE49-F238E27FC236}">
                <a16:creationId xmlns:a16="http://schemas.microsoft.com/office/drawing/2014/main" id="{C47EBF97-42E3-C94D-B0F5-D2881892970A}"/>
              </a:ext>
            </a:extLst>
          </p:cNvPr>
          <p:cNvSpPr txBox="1">
            <a:spLocks/>
          </p:cNvSpPr>
          <p:nvPr/>
        </p:nvSpPr>
        <p:spPr>
          <a:xfrm>
            <a:off x="591875" y="46794"/>
            <a:ext cx="1133339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Entity</a:t>
            </a:r>
            <a:endParaRPr lang="en-US" sz="2000" dirty="0"/>
          </a:p>
        </p:txBody>
      </p:sp>
      <p:sp>
        <p:nvSpPr>
          <p:cNvPr id="38" name="Title 7">
            <a:extLst>
              <a:ext uri="{FF2B5EF4-FFF2-40B4-BE49-F238E27FC236}">
                <a16:creationId xmlns:a16="http://schemas.microsoft.com/office/drawing/2014/main" id="{002B1D64-8AF1-5140-90AB-AF078ADF4B2F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40" name="Title 7">
            <a:extLst>
              <a:ext uri="{FF2B5EF4-FFF2-40B4-BE49-F238E27FC236}">
                <a16:creationId xmlns:a16="http://schemas.microsoft.com/office/drawing/2014/main" id="{555D2329-D53F-AB4D-96A4-8714542E5836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</p:spTree>
    <p:extLst>
      <p:ext uri="{BB962C8B-B14F-4D97-AF65-F5344CB8AC3E}">
        <p14:creationId xmlns:p14="http://schemas.microsoft.com/office/powerpoint/2010/main" val="121382860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19797</TotalTime>
  <Words>714</Words>
  <Application>Microsoft Macintosh PowerPoint</Application>
  <PresentationFormat>On-screen Show (16:9)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IBM Plex Sans Condensed Text</vt:lpstr>
      <vt:lpstr>Office Theme</vt:lpstr>
      <vt:lpstr>Entity Structure</vt:lpstr>
      <vt:lpstr>Entity</vt:lpstr>
      <vt:lpstr>Entity</vt:lpstr>
      <vt:lpstr>PowerPoint Presentation</vt:lpstr>
      <vt:lpstr>PowerPoint Presentation</vt:lpstr>
    </vt:vector>
  </TitlesOfParts>
  <Company>The Linux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Structure</dc:title>
  <dc:creator>Scott Nicholas</dc:creator>
  <cp:lastModifiedBy>Dan Gisolfi</cp:lastModifiedBy>
  <cp:revision>32</cp:revision>
  <dcterms:created xsi:type="dcterms:W3CDTF">2019-06-27T13:52:11Z</dcterms:created>
  <dcterms:modified xsi:type="dcterms:W3CDTF">2020-04-24T12:46:09Z</dcterms:modified>
</cp:coreProperties>
</file>