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4" r:id="rId4"/>
    <p:sldId id="261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6B0AD-0DB9-40C2-A4D4-184EAF01593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C31B-CBA8-4FB9-AA0A-57A3A4E63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7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6C31B-CBA8-4FB9-AA0A-57A3A4E630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FDC3B-49C2-7A28-E98F-7C89C36E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1D92E9-7765-9D52-F7EA-5A4BD2E44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5D52F-37E4-77C2-CC90-5D14CA26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93C0D-71AB-BDA8-F01E-67A1B89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58C34-2CE5-C3DC-7852-FB1FFAFA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7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9C2A4-C14A-FB25-9E0D-4A399589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3B6EA-3D99-CB3C-F59C-5D87501E1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7AC2B-9F49-4220-4EED-0A3E0604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2E7E-9681-7D44-C180-2621A6CA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C597A-48F9-F0F1-7AC7-391C166E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2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233B7-D600-FFBD-6A70-EB535D5F7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9BBA7-9EB3-ABF3-4063-F0D2862CB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1DA3B-786C-6401-6AB0-0D2F57BD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354DE-98DA-E0DB-6953-4762CC0C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ABD29-F6FD-ABF6-93D4-BFE7211B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C121-F853-DA05-8946-7BFDF9F0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D3F57-D90A-63AA-3B0A-BEC4EAE3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6A94E-38D1-D611-238F-34637874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FE45F-A709-5ABE-63CD-D951E581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8CF9D-9A77-D76E-C089-5F256841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B4CD1-35C6-61FD-8308-7C854968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5601A-1D7A-664F-6B04-757D0D0B2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EF986-7DA6-D158-AB75-E9C6FB4E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8F6FB-AD89-67D1-8099-3C45379D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C7AE6-458E-0D91-EC2A-65198E87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0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27ECB-9734-C229-46E9-DBE5EFC6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6E3B8-2B18-E206-4881-534398D04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478E0-AFBF-6DA1-05A0-E05727B50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D955E-32D0-A8EF-1946-7F01C9C2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1AC57-785B-86B6-88C9-9EF64CE0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7E0FD-9431-A6F8-1D95-7DA8CE1E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0C707-ABC2-0AE5-B691-90E3482D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A5AD5-0236-C1D2-AA9A-F0F3EDD6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926973-CA52-6C39-ACB7-EE9153B09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7F072-8EB8-CEFB-4319-9E3D0F2CA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E70C27-5777-D885-1A67-BEC10FA5B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1E36F-F039-42E8-0C99-D53DE4D8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2B708-1808-22A7-7E41-E73D4338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041CAF-976D-EEBD-94A4-A6A101A6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1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FDE26-0411-1CDD-BA48-4AA9BD54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A8078B-C4B5-E98E-47E7-B43FB8A6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02CD8A-7FA1-5A23-032A-4FD78AEB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650065-0D9E-8482-1905-86DBE8EB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7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C19009-E8CF-B0F4-999B-59BA0F45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B01863-ECCA-BC4C-74B1-34B57056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08062A-37FF-2855-81A2-4B539675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3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500BA-2FC3-CF91-DB34-A8269C4E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CF1B4-BC51-D786-0742-52A0C352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F111E-97F9-D5A8-026F-B0F420685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45A14-724A-3328-B6A3-7C0DD8DF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57C2E0-78F5-33A1-800E-65C8B167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7ED60-2F4A-C3C5-2712-52CDF575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61783-D31E-3AEF-C601-2BEAD488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BD3B71-6CA7-1210-2886-8A70BB366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20BD7-F6D9-1E4E-9C26-11A97DFF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395EDF-AB47-3234-EA98-569B51C3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F8802-9802-FE71-2972-9B3D5083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58159-B3A4-C02B-4115-57514045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005FA-0F8E-FFCC-17A9-F6EF751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2EC6C-852E-598F-9037-71B22701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C1CF9-621C-FAC3-C0D6-8E72EB37C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546F-C6FD-456C-96C4-DED6640DE5C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0FD07-E173-1842-A9DE-23C61C50A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FA8DD-77F7-BE8C-5257-4AE45B585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a416/scriptla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83B20F-EFEA-1543-6FCE-CAFC981C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ko-KR" altLang="en-US" sz="8000" dirty="0"/>
              <a:t>스크립트 언어</a:t>
            </a:r>
            <a:br>
              <a:rPr lang="en-US" altLang="ko-KR" sz="8000" dirty="0"/>
            </a:br>
            <a:r>
              <a:rPr lang="ko-KR" altLang="en-US" sz="8000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92AA-5249-F5B5-2BDE-1882FB7AF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 altLang="ko-KR" dirty="0"/>
              <a:t>2020182044 </a:t>
            </a:r>
            <a:r>
              <a:rPr lang="ko-KR" altLang="en-US" dirty="0"/>
              <a:t>황석주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23213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0">
              <a:spcAft>
                <a:spcPts val="600"/>
              </a:spcAft>
            </a:pPr>
            <a:r>
              <a:rPr lang="ko-KR" altLang="en-US" sz="4000">
                <a:solidFill>
                  <a:srgbClr val="FFFFFF"/>
                </a:solidFill>
              </a:rPr>
              <a:t>목차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FD2C1-0534-65A2-47F6-C0491F27BCDD}"/>
              </a:ext>
            </a:extLst>
          </p:cNvPr>
          <p:cNvSpPr txBox="1">
            <a:spLocks/>
          </p:cNvSpPr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FFFF"/>
                </a:solidFill>
              </a:rPr>
              <a:t>소개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FFFF"/>
                </a:solidFill>
              </a:rPr>
              <a:t>사용 </a:t>
            </a:r>
            <a:r>
              <a:rPr lang="en-US" altLang="ko-KR" sz="2000" dirty="0">
                <a:solidFill>
                  <a:srgbClr val="FFFFFF"/>
                </a:solidFill>
              </a:rPr>
              <a:t>API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FFFF"/>
                </a:solidFill>
              </a:rPr>
              <a:t>개발 일정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FFFFFF"/>
                </a:solidFill>
              </a:rPr>
              <a:t>커밋</a:t>
            </a:r>
            <a:r>
              <a:rPr lang="en-US" altLang="ko-KR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>
                <a:solidFill>
                  <a:srgbClr val="FFFFFF"/>
                </a:solidFill>
              </a:rPr>
              <a:t>현황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FFFF"/>
                </a:solidFill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497698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0">
              <a:spcAft>
                <a:spcPts val="600"/>
              </a:spcAft>
            </a:pPr>
            <a:r>
              <a:rPr lang="ko-KR" altLang="en-US" sz="4000">
                <a:solidFill>
                  <a:srgbClr val="FFFFFF"/>
                </a:solidFill>
              </a:rPr>
              <a:t>프로그램 소개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BE9F90-C425-1CAA-4D05-64CD90103D53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FFFF"/>
                </a:solidFill>
              </a:rPr>
              <a:t>경기도 공공체육시설 찾기</a:t>
            </a:r>
            <a:endParaRPr lang="en-US" altLang="ko-KR" sz="2000">
              <a:solidFill>
                <a:srgbClr val="FFFFFF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FFFFFF"/>
              </a:solidFill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FFFF"/>
                </a:solidFill>
              </a:rPr>
              <a:t>상세 내용 조회</a:t>
            </a:r>
            <a:endParaRPr lang="en-US" altLang="ko-KR" sz="2000">
              <a:solidFill>
                <a:srgbClr val="FFFFFF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FFFFFF"/>
              </a:solidFill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FFFF"/>
                </a:solidFill>
              </a:rPr>
              <a:t>선택한 시</a:t>
            </a:r>
            <a:r>
              <a:rPr lang="en-US" altLang="ko-KR" sz="2000">
                <a:solidFill>
                  <a:srgbClr val="FFFFFF"/>
                </a:solidFill>
              </a:rPr>
              <a:t>,</a:t>
            </a:r>
            <a:r>
              <a:rPr lang="ko-KR" altLang="en-US" sz="2000">
                <a:solidFill>
                  <a:srgbClr val="FFFFFF"/>
                </a:solidFill>
              </a:rPr>
              <a:t>군의 시설 현황 그래프</a:t>
            </a:r>
            <a:endParaRPr lang="en-US" altLang="ko-KR" sz="2000">
              <a:solidFill>
                <a:srgbClr val="FFFFFF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FFFFFF"/>
              </a:solidFill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FFFF"/>
                </a:solidFill>
              </a:rPr>
              <a:t>메일로 상세 정보 전송</a:t>
            </a:r>
            <a:r>
              <a:rPr lang="en-US" altLang="ko-KR" sz="2000">
                <a:solidFill>
                  <a:srgbClr val="FFFFFF"/>
                </a:solidFill>
              </a:rPr>
              <a:t>, </a:t>
            </a:r>
            <a:r>
              <a:rPr lang="ko-KR" altLang="en-US" sz="2000">
                <a:solidFill>
                  <a:srgbClr val="FFFFFF"/>
                </a:solidFill>
              </a:rPr>
              <a:t>지도 검색</a:t>
            </a:r>
            <a:endParaRPr lang="en-US" altLang="ko-KR" sz="2000">
              <a:solidFill>
                <a:srgbClr val="FFFFFF"/>
              </a:solidFill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FFFFFF"/>
              </a:solidFill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FFFF"/>
                </a:solidFill>
              </a:rPr>
              <a:t>텔레그램봇을</a:t>
            </a:r>
            <a:r>
              <a:rPr lang="en-US" altLang="ko-KR" sz="2000">
                <a:solidFill>
                  <a:srgbClr val="FFFFFF"/>
                </a:solidFill>
              </a:rPr>
              <a:t> </a:t>
            </a:r>
            <a:r>
              <a:rPr lang="ko-KR" altLang="en-US" sz="2000">
                <a:solidFill>
                  <a:srgbClr val="FFFFFF"/>
                </a:solidFill>
              </a:rPr>
              <a:t>통한 정보 검색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FD2C1-0534-65A2-47F6-C0491F27BC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717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FD2C1-0534-65A2-47F6-C0491F27BC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380B1-91BE-D41F-0E5E-989C2743B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97" y="1788325"/>
            <a:ext cx="5039633" cy="44259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1C7098-8B10-8A65-A41D-587892B34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257" y="1788325"/>
            <a:ext cx="6205242" cy="44259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247D1C-716E-EA68-D3EC-2244C47E3BA4}"/>
              </a:ext>
            </a:extLst>
          </p:cNvPr>
          <p:cNvSpPr txBox="1"/>
          <p:nvPr/>
        </p:nvSpPr>
        <p:spPr>
          <a:xfrm>
            <a:off x="5692257" y="4753287"/>
            <a:ext cx="61566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공공체육시설 현황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야구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ko-KR" altLang="en-US" dirty="0"/>
              <a:t>https://www.data.go.kr/data/15057066/openapi.do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2D24C7-62DC-0C13-B3FD-5381D391E5CE}"/>
              </a:ext>
            </a:extLst>
          </p:cNvPr>
          <p:cNvSpPr txBox="1"/>
          <p:nvPr/>
        </p:nvSpPr>
        <p:spPr>
          <a:xfrm>
            <a:off x="5692257" y="5644061"/>
            <a:ext cx="61566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공공체육시설 현황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축구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/>
              <a:t>https://www.data.go.kr/data/15058880/openapi.do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7CD66-0CB6-D1B3-CB76-12CF6BF9E7C1}"/>
              </a:ext>
            </a:extLst>
          </p:cNvPr>
          <p:cNvSpPr txBox="1"/>
          <p:nvPr/>
        </p:nvSpPr>
        <p:spPr>
          <a:xfrm>
            <a:off x="5692257" y="3916713"/>
            <a:ext cx="61566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공공체육시설 현황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테니스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/>
              <a:t>https://www.data.go.kr/data/15056604/openapi.do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3104CD-42FD-004D-AA69-22E68A2DF1CE}"/>
              </a:ext>
            </a:extLst>
          </p:cNvPr>
          <p:cNvSpPr txBox="1"/>
          <p:nvPr/>
        </p:nvSpPr>
        <p:spPr>
          <a:xfrm>
            <a:off x="5692257" y="3082733"/>
            <a:ext cx="61566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공공체육시설 현황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수영장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/>
              <a:t>https://www.data.go.kr/data/15057082/openapi.do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2D3CB-7823-0620-23B6-AD3FC425AB3F}"/>
              </a:ext>
            </a:extLst>
          </p:cNvPr>
          <p:cNvSpPr txBox="1"/>
          <p:nvPr/>
        </p:nvSpPr>
        <p:spPr>
          <a:xfrm>
            <a:off x="5692257" y="2284144"/>
            <a:ext cx="61566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공공체육시설 현황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구기체육관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/>
              <a:t>https://www.data.go.kr/data/15057427/openapi.do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99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-106512" y="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개발 일정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4A899DD-A8B2-B0F3-F0D3-106389B30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89614"/>
              </p:ext>
            </p:extLst>
          </p:nvPr>
        </p:nvGraphicFramePr>
        <p:xfrm>
          <a:off x="1925477" y="1690688"/>
          <a:ext cx="8044146" cy="498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98">
                  <a:extLst>
                    <a:ext uri="{9D8B030D-6E8A-4147-A177-3AD203B41FA5}">
                      <a16:colId xmlns:a16="http://schemas.microsoft.com/office/drawing/2014/main" val="3564060594"/>
                    </a:ext>
                  </a:extLst>
                </a:gridCol>
                <a:gridCol w="6063448">
                  <a:extLst>
                    <a:ext uri="{9D8B030D-6E8A-4147-A177-3AD203B41FA5}">
                      <a16:colId xmlns:a16="http://schemas.microsoft.com/office/drawing/2014/main" val="1385473899"/>
                    </a:ext>
                  </a:extLst>
                </a:gridCol>
              </a:tblGrid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97994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(4.27 ~ 5.3)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주제 선정</a:t>
                      </a:r>
                      <a:endParaRPr lang="en-US" altLang="ko-KR" dirty="0">
                        <a:highlight>
                          <a:srgbClr val="00FF00"/>
                        </a:highlight>
                      </a:endParaRPr>
                    </a:p>
                    <a:p>
                      <a:pPr latinLnBrk="1"/>
                      <a:r>
                        <a:rPr lang="en-US" altLang="ko-KR" dirty="0" err="1">
                          <a:highlight>
                            <a:srgbClr val="00FF00"/>
                          </a:highlight>
                        </a:rPr>
                        <a:t>OpenAPI</a:t>
                      </a:r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23992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(5.4 ~ 5.10)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GUI </a:t>
                      </a:r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기본 틀 구성</a:t>
                      </a:r>
                      <a:endParaRPr lang="en-US" altLang="ko-KR" dirty="0">
                        <a:highlight>
                          <a:srgbClr val="00FF00"/>
                        </a:highlight>
                      </a:endParaRPr>
                    </a:p>
                    <a:p>
                      <a:pPr latinLnBrk="1"/>
                      <a:r>
                        <a:rPr lang="en-US" altLang="ko-KR" dirty="0" err="1">
                          <a:highlight>
                            <a:srgbClr val="00FF00"/>
                          </a:highlight>
                        </a:rPr>
                        <a:t>OpenAPI</a:t>
                      </a:r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33952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(5.11 ~ 5.17)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기획 발표</a:t>
                      </a:r>
                      <a:endParaRPr lang="en-US" altLang="ko-KR" dirty="0">
                        <a:highlight>
                          <a:srgbClr val="00FF00"/>
                        </a:highlight>
                      </a:endParaRPr>
                    </a:p>
                    <a:p>
                      <a:pPr latinLnBrk="1"/>
                      <a:r>
                        <a:rPr lang="ko-KR" altLang="en-US" dirty="0">
                          <a:highlight>
                            <a:srgbClr val="00FFFF"/>
                          </a:highlight>
                        </a:rPr>
                        <a:t>이메일</a:t>
                      </a:r>
                      <a:r>
                        <a:rPr lang="en-US" altLang="ko-KR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00FFFF"/>
                          </a:highlight>
                        </a:rPr>
                        <a:t>검색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00148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(5.18 ~ 5.24)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highlight>
                            <a:srgbClr val="00FFFF"/>
                          </a:highlight>
                        </a:rPr>
                        <a:t>지도</a:t>
                      </a:r>
                      <a:r>
                        <a:rPr lang="en-US" altLang="ko-KR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00FFFF"/>
                          </a:highlight>
                        </a:rPr>
                        <a:t>그래프 구현</a:t>
                      </a:r>
                    </a:p>
                    <a:p>
                      <a:pPr latinLnBrk="1"/>
                      <a:r>
                        <a:rPr lang="ko-KR" altLang="en-US" dirty="0">
                          <a:highlight>
                            <a:srgbClr val="00FFFF"/>
                          </a:highlight>
                        </a:rPr>
                        <a:t>이미지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54523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(5.25 ~ 5.31)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00FFFF"/>
                          </a:highlight>
                        </a:rPr>
                        <a:t>중간 발표</a:t>
                      </a:r>
                      <a:endParaRPr lang="en-US" altLang="ko-KR" dirty="0">
                        <a:highlight>
                          <a:srgbClr val="00FFFF"/>
                        </a:highlight>
                      </a:endParaRPr>
                    </a:p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C/C++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70059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(6.1 ~ 6.7)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highlight>
                            <a:srgbClr val="FFFF00"/>
                          </a:highlight>
                        </a:rPr>
                        <a:t>텔레그램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91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(6.8 ~ 6.14)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최종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3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1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커밋</a:t>
            </a:r>
            <a:r>
              <a:rPr lang="ko-KR" altLang="en-US" dirty="0"/>
              <a:t> 현황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FD2C1-0534-65A2-47F6-C0491F27BC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A71E0-FAE6-A1DE-1378-1F95EE3B9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22" y="2135587"/>
            <a:ext cx="8807539" cy="40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프로그램 시연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FD2C1-0534-65A2-47F6-C0491F27BC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15CE5-45A2-9E4F-9D9D-E56CBC55702F}"/>
              </a:ext>
            </a:extLst>
          </p:cNvPr>
          <p:cNvSpPr txBox="1"/>
          <p:nvPr/>
        </p:nvSpPr>
        <p:spPr>
          <a:xfrm>
            <a:off x="3462291" y="2725445"/>
            <a:ext cx="7549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https://github.com/asa416/scriptlang</a:t>
            </a:r>
            <a:endParaRPr lang="en-US" altLang="ko-KR"/>
          </a:p>
          <a:p>
            <a:endParaRPr lang="en-US" altLang="ko-KR" dirty="0"/>
          </a:p>
          <a:p>
            <a:r>
              <a:rPr lang="ko-KR" altLang="en-US" dirty="0"/>
              <a:t>발표 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주소 </a:t>
            </a:r>
            <a:r>
              <a:rPr lang="en-US" altLang="ko-KR" dirty="0"/>
              <a:t>: https://www.youtube.com/watch?v=npGVbFy-18U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15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286</Words>
  <Application>Microsoft Office PowerPoint</Application>
  <PresentationFormat>와이드스크린</PresentationFormat>
  <Paragraphs>64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맑은 고딕</vt:lpstr>
      <vt:lpstr>Arial</vt:lpstr>
      <vt:lpstr>Office 테마</vt:lpstr>
      <vt:lpstr>스크립트 언어 최종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</dc:title>
  <dc:creator>황석주(2020182044)</dc:creator>
  <cp:lastModifiedBy>asa4163@gmail.com</cp:lastModifiedBy>
  <cp:revision>34</cp:revision>
  <dcterms:created xsi:type="dcterms:W3CDTF">2022-05-16T11:29:44Z</dcterms:created>
  <dcterms:modified xsi:type="dcterms:W3CDTF">2022-06-13T10:25:07Z</dcterms:modified>
</cp:coreProperties>
</file>