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1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6B0AD-0DB9-40C2-A4D4-184EAF01593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C31B-CBA8-4FB9-AA0A-57A3A4E63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7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6C31B-CBA8-4FB9-AA0A-57A3A4E630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FDC3B-49C2-7A28-E98F-7C89C36E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1D92E9-7765-9D52-F7EA-5A4BD2E4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5D52F-37E4-77C2-CC90-5D14CA26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93C0D-71AB-BDA8-F01E-67A1B8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58C34-2CE5-C3DC-7852-FB1FFAFA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C2A4-C14A-FB25-9E0D-4A399589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3B6EA-3D99-CB3C-F59C-5D87501E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7AC2B-9F49-4220-4EED-0A3E0604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2E7E-9681-7D44-C180-2621A6CA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C597A-48F9-F0F1-7AC7-391C166E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233B7-D600-FFBD-6A70-EB535D5F7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9BBA7-9EB3-ABF3-4063-F0D2862C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1DA3B-786C-6401-6AB0-0D2F57BD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354DE-98DA-E0DB-6953-4762CC0C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ABD29-F6FD-ABF6-93D4-BFE7211B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C121-F853-DA05-8946-7BFDF9F0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D3F57-D90A-63AA-3B0A-BEC4EAE3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6A94E-38D1-D611-238F-34637874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FE45F-A709-5ABE-63CD-D951E581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8CF9D-9A77-D76E-C089-5F25684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B4CD1-35C6-61FD-8308-7C854968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5601A-1D7A-664F-6B04-757D0D0B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EF986-7DA6-D158-AB75-E9C6FB4E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8F6FB-AD89-67D1-8099-3C45379D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C7AE6-458E-0D91-EC2A-65198E87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27ECB-9734-C229-46E9-DBE5EFC6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6E3B8-2B18-E206-4881-534398D04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478E0-AFBF-6DA1-05A0-E05727B5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D955E-32D0-A8EF-1946-7F01C9C2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1AC57-785B-86B6-88C9-9EF64CE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7E0FD-9431-A6F8-1D95-7DA8CE1E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0C707-ABC2-0AE5-B691-90E3482D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A5AD5-0236-C1D2-AA9A-F0F3EDD6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26973-CA52-6C39-ACB7-EE9153B0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7F072-8EB8-CEFB-4319-9E3D0F2CA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70C27-5777-D885-1A67-BEC10FA5B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1E36F-F039-42E8-0C99-D53DE4D8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2B708-1808-22A7-7E41-E73D4338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41CAF-976D-EEBD-94A4-A6A101A6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FDE26-0411-1CDD-BA48-4AA9BD54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A8078B-C4B5-E98E-47E7-B43FB8A6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02CD8A-7FA1-5A23-032A-4FD78AEB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50065-0D9E-8482-1905-86DBE8EB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C19009-E8CF-B0F4-999B-59BA0F45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B01863-ECCA-BC4C-74B1-34B57056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8062A-37FF-2855-81A2-4B539675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3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00BA-2FC3-CF91-DB34-A8269C4E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CF1B4-BC51-D786-0742-52A0C352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F111E-97F9-D5A8-026F-B0F420685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45A14-724A-3328-B6A3-7C0DD8DF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7C2E0-78F5-33A1-800E-65C8B167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7ED60-2F4A-C3C5-2712-52CDF575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61783-D31E-3AEF-C601-2BEAD48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D3B71-6CA7-1210-2886-8A70BB366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20BD7-F6D9-1E4E-9C26-11A97DFF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95EDF-AB47-3234-EA98-569B51C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F8802-9802-FE71-2972-9B3D5083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58159-B3A4-C02B-4115-5751404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005FA-0F8E-FFCC-17A9-F6EF751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2EC6C-852E-598F-9037-71B22701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F9-621C-FAC3-C0D6-8E72EB37C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546F-C6FD-456C-96C4-DED6640DE5C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0FD07-E173-1842-A9DE-23C61C50A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FA8DD-77F7-BE8C-5257-4AE45B58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83B20F-EFEA-1543-6FCE-CAFC981C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ko-KR" altLang="en-US" sz="8000" dirty="0"/>
              <a:t>스크립트 언어</a:t>
            </a:r>
            <a:br>
              <a:rPr lang="en-US" altLang="ko-KR" sz="8000" dirty="0"/>
            </a:br>
            <a:r>
              <a:rPr lang="ko-KR" altLang="en-US" sz="8000" dirty="0"/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92AA-5249-F5B5-2BDE-1882FB7A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altLang="ko-KR" dirty="0"/>
              <a:t>2020182044 </a:t>
            </a:r>
            <a:r>
              <a:rPr lang="ko-KR" altLang="en-US" dirty="0"/>
              <a:t>황석주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3213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현황</a:t>
            </a:r>
            <a:endParaRPr lang="en-US" altLang="ko-KR" dirty="0"/>
          </a:p>
          <a:p>
            <a:r>
              <a:rPr lang="ko-KR" altLang="en-US" dirty="0"/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4976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프로그램 소개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E9F90-C425-1CAA-4D05-64CD90103D53}"/>
              </a:ext>
            </a:extLst>
          </p:cNvPr>
          <p:cNvSpPr txBox="1"/>
          <p:nvPr/>
        </p:nvSpPr>
        <p:spPr>
          <a:xfrm>
            <a:off x="838200" y="2028616"/>
            <a:ext cx="57578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경기도 공공체육시설 찾기</a:t>
            </a: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상세 내용 조회</a:t>
            </a: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선택한 시</a:t>
            </a:r>
            <a:r>
              <a:rPr lang="en-US" altLang="ko-KR" sz="2200" dirty="0"/>
              <a:t>,</a:t>
            </a:r>
            <a:r>
              <a:rPr lang="ko-KR" altLang="en-US" sz="2200" dirty="0"/>
              <a:t>군의 시설 현황 그래프</a:t>
            </a: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메일로 상세 정보 전송</a:t>
            </a:r>
            <a:r>
              <a:rPr lang="en-US" altLang="ko-KR" sz="2200" dirty="0"/>
              <a:t>, </a:t>
            </a:r>
            <a:r>
              <a:rPr lang="ko-KR" altLang="en-US" sz="2200" dirty="0"/>
              <a:t>지도 검색</a:t>
            </a:r>
          </a:p>
        </p:txBody>
      </p:sp>
    </p:spTree>
    <p:extLst>
      <p:ext uri="{BB962C8B-B14F-4D97-AF65-F5344CB8AC3E}">
        <p14:creationId xmlns:p14="http://schemas.microsoft.com/office/powerpoint/2010/main" val="382271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380B1-91BE-D41F-0E5E-989C2743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97" y="1788325"/>
            <a:ext cx="5039633" cy="4425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1C7098-8B10-8A65-A41D-587892B34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257" y="1788325"/>
            <a:ext cx="6205242" cy="442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247D1C-716E-EA68-D3EC-2244C47E3BA4}"/>
              </a:ext>
            </a:extLst>
          </p:cNvPr>
          <p:cNvSpPr txBox="1"/>
          <p:nvPr/>
        </p:nvSpPr>
        <p:spPr>
          <a:xfrm>
            <a:off x="5692257" y="4753287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야구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ko-KR" altLang="en-US" dirty="0"/>
              <a:t>https://www.data.go.kr/data/15057066/openapi.do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D24C7-62DC-0C13-B3FD-5381D391E5CE}"/>
              </a:ext>
            </a:extLst>
          </p:cNvPr>
          <p:cNvSpPr txBox="1"/>
          <p:nvPr/>
        </p:nvSpPr>
        <p:spPr>
          <a:xfrm>
            <a:off x="5692257" y="5644061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축구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https://www.data.go.kr/data/15058880/openapi.do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7CD66-0CB6-D1B3-CB76-12CF6BF9E7C1}"/>
              </a:ext>
            </a:extLst>
          </p:cNvPr>
          <p:cNvSpPr txBox="1"/>
          <p:nvPr/>
        </p:nvSpPr>
        <p:spPr>
          <a:xfrm>
            <a:off x="5692257" y="3916713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테니스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https://www.data.go.kr/data/15056604/openapi.do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104CD-42FD-004D-AA69-22E68A2DF1CE}"/>
              </a:ext>
            </a:extLst>
          </p:cNvPr>
          <p:cNvSpPr txBox="1"/>
          <p:nvPr/>
        </p:nvSpPr>
        <p:spPr>
          <a:xfrm>
            <a:off x="5692257" y="3082733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수영장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https://www.data.go.kr/data/15057082/openapi.do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2D3CB-7823-0620-23B6-AD3FC425AB3F}"/>
              </a:ext>
            </a:extLst>
          </p:cNvPr>
          <p:cNvSpPr txBox="1"/>
          <p:nvPr/>
        </p:nvSpPr>
        <p:spPr>
          <a:xfrm>
            <a:off x="5692257" y="2284144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구기체육관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https://www.data.go.kr/data/15057427/openapi.do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99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-106512" y="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개발 일정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A899DD-A8B2-B0F3-F0D3-106389B3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47258"/>
              </p:ext>
            </p:extLst>
          </p:nvPr>
        </p:nvGraphicFramePr>
        <p:xfrm>
          <a:off x="1925477" y="1690688"/>
          <a:ext cx="8044146" cy="498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98">
                  <a:extLst>
                    <a:ext uri="{9D8B030D-6E8A-4147-A177-3AD203B41FA5}">
                      <a16:colId xmlns:a16="http://schemas.microsoft.com/office/drawing/2014/main" val="3564060594"/>
                    </a:ext>
                  </a:extLst>
                </a:gridCol>
                <a:gridCol w="6063448">
                  <a:extLst>
                    <a:ext uri="{9D8B030D-6E8A-4147-A177-3AD203B41FA5}">
                      <a16:colId xmlns:a16="http://schemas.microsoft.com/office/drawing/2014/main" val="1385473899"/>
                    </a:ext>
                  </a:extLst>
                </a:gridCol>
              </a:tblGrid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97994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(4.27 ~ 5.3)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주제 선정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en-US" altLang="ko-KR" dirty="0" err="1">
                          <a:highlight>
                            <a:srgbClr val="00FF00"/>
                          </a:highlight>
                        </a:rPr>
                        <a:t>OpenAPI</a:t>
                      </a:r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23992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(5.4 ~ 5.10)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GUI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기본 틀 구성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en-US" altLang="ko-KR" dirty="0" err="1">
                          <a:highlight>
                            <a:srgbClr val="00FF00"/>
                          </a:highlight>
                        </a:rPr>
                        <a:t>OpenAPI</a:t>
                      </a:r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33952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(5.11 ~ 5.17)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기획 발표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이메일</a:t>
                      </a:r>
                      <a:r>
                        <a:rPr lang="en-US" altLang="ko-KR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검색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00148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(5.18 ~ 5.24)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지도</a:t>
                      </a:r>
                      <a:r>
                        <a:rPr lang="en-US" altLang="ko-KR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그래프 구현</a:t>
                      </a:r>
                    </a:p>
                    <a:p>
                      <a:pPr latinLnBrk="1"/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이미지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54523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(5.25 ~ 5.31)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00FFFF"/>
                          </a:highlight>
                        </a:rPr>
                        <a:t>중간 발표</a:t>
                      </a:r>
                      <a:endParaRPr lang="en-US" altLang="ko-KR" dirty="0">
                        <a:highlight>
                          <a:srgbClr val="00FFFF"/>
                        </a:highlight>
                      </a:endParaRPr>
                    </a:p>
                    <a:p>
                      <a:pPr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70059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 ~ 6.7)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91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(6.8 ~ 6.14)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1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현황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45F92C-0450-148D-7568-F4349202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34" y="2576323"/>
            <a:ext cx="8813387" cy="17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프로그램 시연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F8D2A-7FFD-9F33-4279-30D4F228D159}"/>
              </a:ext>
            </a:extLst>
          </p:cNvPr>
          <p:cNvSpPr txBox="1"/>
          <p:nvPr/>
        </p:nvSpPr>
        <p:spPr>
          <a:xfrm>
            <a:off x="3016188" y="3069000"/>
            <a:ext cx="615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발표영상 https://youtu.be/tdmMUTM-wwg</a:t>
            </a:r>
          </a:p>
        </p:txBody>
      </p:sp>
    </p:spTree>
    <p:extLst>
      <p:ext uri="{BB962C8B-B14F-4D97-AF65-F5344CB8AC3E}">
        <p14:creationId xmlns:p14="http://schemas.microsoft.com/office/powerpoint/2010/main" val="42291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261</Words>
  <Application>Microsoft Office PowerPoint</Application>
  <PresentationFormat>와이드스크린</PresentationFormat>
  <Paragraphs>60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스크립트 언어 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황석주(2020182044)</dc:creator>
  <cp:lastModifiedBy>asa4163@gmail.com</cp:lastModifiedBy>
  <cp:revision>29</cp:revision>
  <dcterms:created xsi:type="dcterms:W3CDTF">2022-05-16T11:29:44Z</dcterms:created>
  <dcterms:modified xsi:type="dcterms:W3CDTF">2022-05-30T10:55:57Z</dcterms:modified>
</cp:coreProperties>
</file>