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9" r:id="rId5"/>
    <p:sldId id="258" r:id="rId6"/>
    <p:sldId id="261" r:id="rId7"/>
    <p:sldId id="262" r:id="rId8"/>
    <p:sldId id="263" r:id="rId9"/>
  </p:sldIdLst>
  <p:sldSz cx="64801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5"/>
    <a:srgbClr val="003756"/>
    <a:srgbClr val="636162"/>
    <a:srgbClr val="E81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8" autoAdjust="0"/>
    <p:restoredTop sz="94660"/>
  </p:normalViewPr>
  <p:slideViewPr>
    <p:cSldViewPr>
      <p:cViewPr>
        <p:scale>
          <a:sx n="150" d="100"/>
          <a:sy n="150" d="100"/>
        </p:scale>
        <p:origin x="3006" y="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176668"/>
            <a:ext cx="486013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66988"/>
            <a:ext cx="486013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6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7474"/>
            <a:ext cx="1397288" cy="9148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7474"/>
            <a:ext cx="4110861" cy="9148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69125"/>
            <a:ext cx="5589151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722415"/>
            <a:ext cx="5589151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82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87367"/>
            <a:ext cx="2754074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87367"/>
            <a:ext cx="2754074" cy="6849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6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7474"/>
            <a:ext cx="5589151" cy="2086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264627"/>
            <a:ext cx="274141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394318"/>
            <a:ext cx="2741418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64627"/>
            <a:ext cx="275491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94318"/>
            <a:ext cx="2754918" cy="5799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2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1967"/>
            <a:ext cx="2090025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55428"/>
            <a:ext cx="3280589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23850"/>
            <a:ext cx="2090025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1967"/>
            <a:ext cx="2090025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55428"/>
            <a:ext cx="3280589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23850"/>
            <a:ext cx="2090025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7474"/>
            <a:ext cx="558915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87367"/>
            <a:ext cx="558915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000537"/>
            <a:ext cx="145803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CB71D-ADCA-4C3A-9242-899DFBD71C0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000537"/>
            <a:ext cx="218705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000537"/>
            <a:ext cx="145803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05ECA-1D6F-4604-B3E3-128703056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1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1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1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88C60C-41F4-5B91-E744-C15886C2E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6" t="5448" r="5176" b="5448"/>
          <a:stretch/>
        </p:blipFill>
        <p:spPr>
          <a:xfrm>
            <a:off x="342932" y="0"/>
            <a:ext cx="1080120" cy="1080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5DA52-C82F-5A9E-788E-E84B5C8B8036}"/>
              </a:ext>
            </a:extLst>
          </p:cNvPr>
          <p:cNvSpPr txBox="1"/>
          <p:nvPr/>
        </p:nvSpPr>
        <p:spPr>
          <a:xfrm>
            <a:off x="1569521" y="596447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수성돋움체" panose="02000600000000000000" pitchFamily="2" charset="-127"/>
                <a:ea typeface="수성돋움체" panose="02000600000000000000" pitchFamily="2" charset="-127"/>
                <a:cs typeface="Pretendard ExtraBold" panose="02000903000000020004" pitchFamily="50" charset="-127"/>
              </a:rPr>
              <a:t>AI </a:t>
            </a:r>
            <a:r>
              <a:rPr lang="ko-KR" altLang="en-US" sz="2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수성돋움체" panose="02000600000000000000" pitchFamily="2" charset="-127"/>
                <a:ea typeface="수성돋움체" panose="02000600000000000000" pitchFamily="2" charset="-127"/>
                <a:cs typeface="Pretendard ExtraBold" panose="02000903000000020004" pitchFamily="50" charset="-127"/>
              </a:rPr>
              <a:t>사고 철학 </a:t>
            </a:r>
            <a:r>
              <a:rPr lang="en-US" altLang="ko-KR" sz="2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수성돋움체" panose="02000600000000000000" pitchFamily="2" charset="-127"/>
                <a:ea typeface="수성돋움체" panose="02000600000000000000" pitchFamily="2" charset="-127"/>
                <a:cs typeface="Pretendard ExtraBold" panose="02000903000000020004" pitchFamily="50" charset="-127"/>
              </a:rPr>
              <a:t>: AI Way of Thinking</a:t>
            </a:r>
            <a:endParaRPr lang="ko-KR" altLang="en-US" sz="20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수성돋움체" panose="02000600000000000000" pitchFamily="2" charset="-127"/>
              <a:ea typeface="수성돋움체" panose="02000600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9EE06-9769-3ECB-5C12-B239A9BD8F0E}"/>
              </a:ext>
            </a:extLst>
          </p:cNvPr>
          <p:cNvSpPr txBox="1"/>
          <p:nvPr/>
        </p:nvSpPr>
        <p:spPr>
          <a:xfrm>
            <a:off x="1594898" y="301194"/>
            <a:ext cx="4536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AI</a:t>
            </a:r>
            <a:r>
              <a:rPr lang="ko-KR" altLang="en-US" sz="105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처럼 생각하고</a:t>
            </a:r>
            <a:r>
              <a:rPr lang="en-US" altLang="ko-KR" sz="105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AI </a:t>
            </a:r>
            <a:r>
              <a:rPr lang="ko-KR" altLang="en-US" sz="105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시대를 대비하세요</a:t>
            </a: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ED517DED-0FA9-ED2F-F71F-896F51E0F1DB}"/>
              </a:ext>
            </a:extLst>
          </p:cNvPr>
          <p:cNvSpPr/>
          <p:nvPr/>
        </p:nvSpPr>
        <p:spPr>
          <a:xfrm rot="5400000">
            <a:off x="-216000" y="216000"/>
            <a:ext cx="864000" cy="432000"/>
          </a:xfrm>
          <a:prstGeom prst="rtTriangle">
            <a:avLst/>
          </a:prstGeom>
          <a:solidFill>
            <a:srgbClr val="E81D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3F6BF72-E940-A1DC-D1F8-EB682780253D}"/>
              </a:ext>
            </a:extLst>
          </p:cNvPr>
          <p:cNvSpPr/>
          <p:nvPr/>
        </p:nvSpPr>
        <p:spPr>
          <a:xfrm rot="16200000">
            <a:off x="5832984" y="431500"/>
            <a:ext cx="864000" cy="432000"/>
          </a:xfrm>
          <a:prstGeom prst="rtTriangle">
            <a:avLst/>
          </a:prstGeom>
          <a:solidFill>
            <a:srgbClr val="6361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F0859-EDCD-6CF8-28B7-F56EE52F1C5E}"/>
              </a:ext>
            </a:extLst>
          </p:cNvPr>
          <p:cNvSpPr txBox="1"/>
          <p:nvPr/>
        </p:nvSpPr>
        <p:spPr>
          <a:xfrm>
            <a:off x="1442588" y="54117"/>
            <a:ext cx="484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빠르면 </a:t>
            </a:r>
            <a:r>
              <a:rPr lang="en-US" altLang="ko-KR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</a:t>
            </a:r>
            <a:r>
              <a:rPr lang="ko-KR" altLang="en-US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년</a:t>
            </a:r>
            <a:r>
              <a:rPr lang="en-US" altLang="ko-KR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</a:t>
            </a:r>
            <a:r>
              <a:rPr lang="ko-KR" altLang="en-US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늦어도 </a:t>
            </a:r>
            <a:r>
              <a:rPr lang="en-US" altLang="ko-KR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5</a:t>
            </a:r>
            <a:r>
              <a:rPr lang="ko-KR" altLang="en-US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년</a:t>
            </a:r>
            <a:r>
              <a:rPr lang="en-US" altLang="ko-KR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... </a:t>
            </a:r>
            <a:r>
              <a:rPr lang="ko-KR" altLang="en-US" sz="10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우리가 대비해야할 놀랍고도 두려운 미래</a:t>
            </a:r>
          </a:p>
        </p:txBody>
      </p:sp>
    </p:spTree>
    <p:extLst>
      <p:ext uri="{BB962C8B-B14F-4D97-AF65-F5344CB8AC3E}">
        <p14:creationId xmlns:p14="http://schemas.microsoft.com/office/powerpoint/2010/main" val="23799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B24B6-E68E-DA42-E087-B92D4BBE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0"/>
            <a:ext cx="55181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7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1A828C0-8849-7849-B27F-62479D08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" y="-32770"/>
            <a:ext cx="6480000" cy="11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2B6124-CFD2-ED9E-CDF8-F393E95B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8" y="35694"/>
            <a:ext cx="6480175" cy="434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D237C3-95BF-A519-64EB-9C8587C8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96"/>
          <a:stretch/>
        </p:blipFill>
        <p:spPr>
          <a:xfrm>
            <a:off x="1196201" y="513546"/>
            <a:ext cx="3988102" cy="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D5E7DF8-1643-52DE-AC14-4F5699AB7678}"/>
              </a:ext>
            </a:extLst>
          </p:cNvPr>
          <p:cNvSpPr/>
          <p:nvPr/>
        </p:nvSpPr>
        <p:spPr>
          <a:xfrm>
            <a:off x="2527069" y="-605728"/>
            <a:ext cx="4127319" cy="10081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DFF8F-761B-8320-23AD-DD3E6F73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73" y="0"/>
            <a:ext cx="4626429" cy="1079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92AE49-2E3F-D291-DA93-D616CC50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87"/>
            <a:ext cx="1727919" cy="4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6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BEB58-97CC-7557-7054-857A84B0B935}"/>
              </a:ext>
            </a:extLst>
          </p:cNvPr>
          <p:cNvSpPr/>
          <p:nvPr/>
        </p:nvSpPr>
        <p:spPr>
          <a:xfrm>
            <a:off x="0" y="179750"/>
            <a:ext cx="2160000" cy="72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8E1D77-2E85-D1ED-85B5-DAFE5905B27C}"/>
              </a:ext>
            </a:extLst>
          </p:cNvPr>
          <p:cNvSpPr/>
          <p:nvPr/>
        </p:nvSpPr>
        <p:spPr>
          <a:xfrm>
            <a:off x="2160088" y="179750"/>
            <a:ext cx="2160000" cy="72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7D760-A4F2-72FB-E1DA-5D9D9DAE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7" r="11867"/>
          <a:stretch>
            <a:fillRect/>
          </a:stretch>
        </p:blipFill>
        <p:spPr bwMode="auto">
          <a:xfrm>
            <a:off x="0" y="221129"/>
            <a:ext cx="2160000" cy="637243"/>
          </a:xfrm>
          <a:custGeom>
            <a:avLst/>
            <a:gdLst>
              <a:gd name="connsiteX0" fmla="*/ 0 w 3240000"/>
              <a:gd name="connsiteY0" fmla="*/ 0 h 955864"/>
              <a:gd name="connsiteX1" fmla="*/ 3240000 w 3240000"/>
              <a:gd name="connsiteY1" fmla="*/ 0 h 955864"/>
              <a:gd name="connsiteX2" fmla="*/ 3240000 w 3240000"/>
              <a:gd name="connsiteY2" fmla="*/ 955864 h 955864"/>
              <a:gd name="connsiteX3" fmla="*/ 0 w 3240000"/>
              <a:gd name="connsiteY3" fmla="*/ 955864 h 95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955864">
                <a:moveTo>
                  <a:pt x="0" y="0"/>
                </a:moveTo>
                <a:lnTo>
                  <a:pt x="3240000" y="0"/>
                </a:lnTo>
                <a:lnTo>
                  <a:pt x="3240000" y="955864"/>
                </a:lnTo>
                <a:lnTo>
                  <a:pt x="0" y="95586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427D6D-9F9C-9259-323D-40B2F7B3C003}"/>
              </a:ext>
            </a:extLst>
          </p:cNvPr>
          <p:cNvSpPr/>
          <p:nvPr/>
        </p:nvSpPr>
        <p:spPr>
          <a:xfrm>
            <a:off x="4320176" y="179750"/>
            <a:ext cx="2160000" cy="72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병아리 참기름">
            <a:extLst>
              <a:ext uri="{FF2B5EF4-FFF2-40B4-BE49-F238E27FC236}">
                <a16:creationId xmlns:a16="http://schemas.microsoft.com/office/drawing/2014/main" id="{F4115B5A-4CD7-8F72-688A-7E182356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75" y="296750"/>
            <a:ext cx="2160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944363-6D19-34CF-EC36-DF0398B6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" r="441"/>
          <a:stretch/>
        </p:blipFill>
        <p:spPr>
          <a:xfrm>
            <a:off x="1241425" y="0"/>
            <a:ext cx="3997326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4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>
            <a:extLst>
              <a:ext uri="{FF2B5EF4-FFF2-40B4-BE49-F238E27FC236}">
                <a16:creationId xmlns:a16="http://schemas.microsoft.com/office/drawing/2014/main" id="{86C6C6E6-7938-3DD1-41D3-D7A916E0FC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7688" y="387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53E9C0-A974-5B63-9F2A-5F43BB2B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35" y="-2743200"/>
            <a:ext cx="5100638" cy="63779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A359A1-3279-716F-89A4-D7C13598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30465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6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28</Words>
  <Application>Microsoft Office PowerPoint</Application>
  <PresentationFormat>사용자 지정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Pretendard ExtraBold</vt:lpstr>
      <vt:lpstr>수성돋움체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Junheon Lee</dc:creator>
  <cp:lastModifiedBy>Junheon Lee</cp:lastModifiedBy>
  <cp:revision>7</cp:revision>
  <dcterms:created xsi:type="dcterms:W3CDTF">2025-02-06T01:15:34Z</dcterms:created>
  <dcterms:modified xsi:type="dcterms:W3CDTF">2025-02-23T14:16:12Z</dcterms:modified>
</cp:coreProperties>
</file>