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8017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8" autoAdjust="0"/>
    <p:restoredTop sz="94660"/>
  </p:normalViewPr>
  <p:slideViewPr>
    <p:cSldViewPr>
      <p:cViewPr>
        <p:scale>
          <a:sx n="100" d="100"/>
          <a:sy n="100" d="100"/>
        </p:scale>
        <p:origin x="1308" y="2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176668"/>
            <a:ext cx="486013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566988"/>
            <a:ext cx="486013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6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57474"/>
            <a:ext cx="1397288" cy="9148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57474"/>
            <a:ext cx="4110861" cy="9148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6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69125"/>
            <a:ext cx="5589151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722415"/>
            <a:ext cx="5589151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82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87367"/>
            <a:ext cx="2754074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87367"/>
            <a:ext cx="2754074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6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7474"/>
            <a:ext cx="5589151" cy="2086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264627"/>
            <a:ext cx="274141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394318"/>
            <a:ext cx="2741418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64627"/>
            <a:ext cx="275491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94318"/>
            <a:ext cx="2754918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2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1967"/>
            <a:ext cx="2090025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55428"/>
            <a:ext cx="3280589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23850"/>
            <a:ext cx="2090025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6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1967"/>
            <a:ext cx="2090025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55428"/>
            <a:ext cx="3280589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23850"/>
            <a:ext cx="2090025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57474"/>
            <a:ext cx="5589151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87367"/>
            <a:ext cx="5589151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000537"/>
            <a:ext cx="145803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CB71D-ADCA-4C3A-9242-899DFBD71C0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000537"/>
            <a:ext cx="218705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000537"/>
            <a:ext cx="145803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1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1A828C0-8849-7849-B27F-62479D08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" y="-32770"/>
            <a:ext cx="6480000" cy="11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Junheon Lee</dc:creator>
  <cp:lastModifiedBy>Junheon Lee</cp:lastModifiedBy>
  <cp:revision>1</cp:revision>
  <dcterms:created xsi:type="dcterms:W3CDTF">2025-02-06T01:15:34Z</dcterms:created>
  <dcterms:modified xsi:type="dcterms:W3CDTF">2025-02-06T01:52:50Z</dcterms:modified>
</cp:coreProperties>
</file>