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4008" autoAdjust="0"/>
  </p:normalViewPr>
  <p:slideViewPr>
    <p:cSldViewPr snapToGrid="0">
      <p:cViewPr varScale="1">
        <p:scale>
          <a:sx n="118" d="100"/>
          <a:sy n="118" d="100"/>
        </p:scale>
        <p:origin x="466" y="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0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1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25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8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8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7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9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7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6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D48EA17-F2CF-2F98-FC06-DBB6A2AEC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D4267-6754-E656-C65D-257297D4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E406C8-1FE6-39AD-BD6C-4D8D098A3A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106" b="-1"/>
          <a:stretch/>
        </p:blipFill>
        <p:spPr>
          <a:xfrm>
            <a:off x="133896" y="136321"/>
            <a:ext cx="11924208" cy="658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481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48EA17-F2CF-2F98-FC06-DBB6A2AEC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3D4267-6754-E656-C65D-257297D4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F5EFC2-F380-8B6C-033F-333047F7DF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603" b="3056"/>
          <a:stretch/>
        </p:blipFill>
        <p:spPr>
          <a:xfrm>
            <a:off x="-1" y="544068"/>
            <a:ext cx="12191999" cy="576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99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0D3096-E106-FD85-BFC6-72357402F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316A96-72B4-8085-7989-DBAB707633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46" r="3031" b="1"/>
          <a:stretch/>
        </p:blipFill>
        <p:spPr>
          <a:xfrm>
            <a:off x="419099" y="419100"/>
            <a:ext cx="11353802" cy="603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3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48EA17-F2CF-2F98-FC06-DBB6A2AEC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3D4267-6754-E656-C65D-257297D4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FF9EF2-D545-C3FE-392F-31D66B34CA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653" b="-1"/>
          <a:stretch/>
        </p:blipFill>
        <p:spPr>
          <a:xfrm>
            <a:off x="133896" y="136321"/>
            <a:ext cx="11924208" cy="658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608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0D3096-E106-FD85-BFC6-72357402F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B2C185-5F13-A905-235A-B855CA7F13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47" r="1759" b="1"/>
          <a:stretch/>
        </p:blipFill>
        <p:spPr>
          <a:xfrm>
            <a:off x="419099" y="419100"/>
            <a:ext cx="11353802" cy="603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8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D48EA17-F2CF-2F98-FC06-DBB6A2AEC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D4267-6754-E656-C65D-257297D4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51CDB-6C3B-B249-C8C1-69480E8D3D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749"/>
          <a:stretch/>
        </p:blipFill>
        <p:spPr>
          <a:xfrm>
            <a:off x="-1" y="544068"/>
            <a:ext cx="12191999" cy="576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29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80D3096-E106-FD85-BFC6-72357402F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ACC2B8AA-064D-4480-465F-EDE7A57A4F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506" b="1"/>
          <a:stretch/>
        </p:blipFill>
        <p:spPr>
          <a:xfrm>
            <a:off x="419099" y="419100"/>
            <a:ext cx="11353802" cy="603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2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48EA17-F2CF-2F98-FC06-DBB6A2AEC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3D4267-6754-E656-C65D-257297D4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FA6A1A-8092-9B3C-2F8B-5971E23471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749"/>
          <a:stretch/>
        </p:blipFill>
        <p:spPr>
          <a:xfrm>
            <a:off x="-1" y="544068"/>
            <a:ext cx="12191999" cy="576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4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D48EA17-F2CF-2F98-FC06-DBB6A2AEC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3D4267-6754-E656-C65D-257297D4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AD1AB0-12B5-4632-D52C-85E6821389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749"/>
          <a:stretch/>
        </p:blipFill>
        <p:spPr>
          <a:xfrm>
            <a:off x="-1" y="544068"/>
            <a:ext cx="12191999" cy="576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4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48EA17-F2CF-2F98-FC06-DBB6A2AEC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3D4267-6754-E656-C65D-257297D4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C187FB-5A37-CDC8-0BD4-51378FFA67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821"/>
          <a:stretch/>
        </p:blipFill>
        <p:spPr>
          <a:xfrm>
            <a:off x="-1" y="544068"/>
            <a:ext cx="12191999" cy="576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9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48EA17-F2CF-2F98-FC06-DBB6A2AEC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3D4267-6754-E656-C65D-257297D4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82D18A-E6C0-DA13-3C2F-CA0CBDB65F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106" b="-1"/>
          <a:stretch/>
        </p:blipFill>
        <p:spPr>
          <a:xfrm>
            <a:off x="133896" y="136321"/>
            <a:ext cx="11924208" cy="658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94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48EA17-F2CF-2F98-FC06-DBB6A2AEC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3D4267-6754-E656-C65D-257297D4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ADE0DE-9B80-DCEC-754E-150DBB8531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32" b="3389"/>
          <a:stretch/>
        </p:blipFill>
        <p:spPr>
          <a:xfrm>
            <a:off x="-1" y="544068"/>
            <a:ext cx="12191999" cy="576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14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53F505-148E-9AF9-881C-D8DFE9EBA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776"/>
            <a:ext cx="12192000" cy="620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22909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5E50DA7425FE40ACD84704FD7B236D" ma:contentTypeVersion="11" ma:contentTypeDescription="Create a new document." ma:contentTypeScope="" ma:versionID="bf8b0a1cb0a2f84327f4c6d24a2ba7ac">
  <xsd:schema xmlns:xsd="http://www.w3.org/2001/XMLSchema" xmlns:xs="http://www.w3.org/2001/XMLSchema" xmlns:p="http://schemas.microsoft.com/office/2006/metadata/properties" xmlns:ns2="f3fdb05f-ec41-4bb4-861d-573173e7bf84" xmlns:ns3="dca0371a-fdd3-4cae-890d-dd2ca5a17d80" targetNamespace="http://schemas.microsoft.com/office/2006/metadata/properties" ma:root="true" ma:fieldsID="7e0610ecfb2ad9c2b132845c8c2c22fe" ns2:_="" ns3:_="">
    <xsd:import namespace="f3fdb05f-ec41-4bb4-861d-573173e7bf84"/>
    <xsd:import namespace="dca0371a-fdd3-4cae-890d-dd2ca5a17d80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fdb05f-ec41-4bb4-861d-573173e7bf84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16104bcc-5c37-49f8-9d42-150154dba52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a0371a-fdd3-4cae-890d-dd2ca5a17d8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d98379e5-bc57-4da9-ae8b-bc208812e792}" ma:internalName="TaxCatchAll" ma:showField="CatchAllData" ma:web="dca0371a-fdd3-4cae-890d-dd2ca5a17d8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ca0371a-fdd3-4cae-890d-dd2ca5a17d80" xsi:nil="true"/>
    <lcf76f155ced4ddcb4097134ff3c332f xmlns="f3fdb05f-ec41-4bb4-861d-573173e7bf8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7FCE476-436B-499D-A7F2-FEE5E00AE5A7}"/>
</file>

<file path=customXml/itemProps2.xml><?xml version="1.0" encoding="utf-8"?>
<ds:datastoreItem xmlns:ds="http://schemas.openxmlformats.org/officeDocument/2006/customXml" ds:itemID="{DD16FA9B-5FC5-4BFD-B4C7-C90028EED050}"/>
</file>

<file path=customXml/itemProps3.xml><?xml version="1.0" encoding="utf-8"?>
<ds:datastoreItem xmlns:ds="http://schemas.openxmlformats.org/officeDocument/2006/customXml" ds:itemID="{93CEC5C5-8AFA-437A-9A64-0474D4DC04CD}"/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Neue Haas Grotesk Text Pro</vt:lpstr>
      <vt:lpstr>VanillaVTI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 Yassin</dc:creator>
  <cp:lastModifiedBy>Mohammad  Yassin</cp:lastModifiedBy>
  <cp:revision>2</cp:revision>
  <dcterms:created xsi:type="dcterms:W3CDTF">2025-02-26T07:39:48Z</dcterms:created>
  <dcterms:modified xsi:type="dcterms:W3CDTF">2025-03-03T09:36:10Z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0x010100A85E50DA7425FE40ACD84704FD7B236D</vt:lpwstr>
  </property>
</Properties>
</file>